
<file path=[Content_Types].xml><?xml version="1.0" encoding="utf-8"?>
<Types xmlns="http://schemas.openxmlformats.org/package/2006/content-types">
  <Default Extension="png" ContentType="image/png"/>
  <Default Extension="rels" ContentType="application/vnd.openxmlformats-package.relationships+xml"/>
  <Default Extension="xml" ContentType="application/xml"/>
  <Default Extension="jpg" ContentType="image/jp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  <p:sldId id="302" r:id="rId47"/>
    <p:sldId id="303" r:id="rId48"/>
    <p:sldId id="304" r:id="rId49"/>
    <p:sldId id="305" r:id="rId50"/>
    <p:sldId id="306" r:id="rId51"/>
    <p:sldId id="307" r:id="rId52"/>
    <p:sldId id="308" r:id="rId53"/>
    <p:sldId id="309" r:id="rId54"/>
    <p:sldId id="310" r:id="rId55"/>
    <p:sldId id="311" r:id="rId56"/>
    <p:sldId id="312" r:id="rId57"/>
    <p:sldId id="313" r:id="rId58"/>
    <p:sldId id="314" r:id="rId59"/>
    <p:sldId id="315" r:id="rId60"/>
    <p:sldId id="316" r:id="rId61"/>
    <p:sldId id="317" r:id="rId62"/>
    <p:sldId id="318" r:id="rId63"/>
    <p:sldId id="319" r:id="rId64"/>
    <p:sldId id="320" r:id="rId65"/>
    <p:sldId id="321" r:id="rId66"/>
    <p:sldId id="322" r:id="rId67"/>
    <p:sldId id="323" r:id="rId68"/>
    <p:sldId id="324" r:id="rId69"/>
    <p:sldId id="325" r:id="rId70"/>
    <p:sldId id="326" r:id="rId71"/>
    <p:sldId id="327" r:id="rId72"/>
    <p:sldId id="328" r:id="rId73"/>
    <p:sldId id="329" r:id="rId74"/>
    <p:sldId id="330" r:id="rId75"/>
    <p:sldId id="331" r:id="rId76"/>
    <p:sldId id="332" r:id="rId77"/>
    <p:sldId id="333" r:id="rId78"/>
    <p:sldId id="334" r:id="rId79"/>
    <p:sldId id="335" r:id="rId80"/>
    <p:sldId id="336" r:id="rId81"/>
    <p:sldId id="337" r:id="rId82"/>
    <p:sldId id="338" r:id="rId83"/>
    <p:sldId id="339" r:id="rId84"/>
    <p:sldId id="340" r:id="rId85"/>
    <p:sldId id="341" r:id="rId86"/>
    <p:sldId id="342" r:id="rId87"/>
    <p:sldId id="343" r:id="rId88"/>
    <p:sldId id="344" r:id="rId89"/>
    <p:sldId id="345" r:id="rId90"/>
    <p:sldId id="346" r:id="rId91"/>
    <p:sldId id="347" r:id="rId92"/>
    <p:sldId id="348" r:id="rId93"/>
    <p:sldId id="349" r:id="rId94"/>
    <p:sldId id="350" r:id="rId95"/>
    <p:sldId id="351" r:id="rId96"/>
    <p:sldId id="352" r:id="rId97"/>
    <p:sldId id="353" r:id="rId98"/>
    <p:sldId id="354" r:id="rId99"/>
    <p:sldId id="355" r:id="rId100"/>
    <p:sldId id="356" r:id="rId101"/>
    <p:sldId id="357" r:id="rId102"/>
    <p:sldId id="358" r:id="rId103"/>
    <p:sldId id="359" r:id="rId104"/>
    <p:sldId id="360" r:id="rId105"/>
    <p:sldId id="361" r:id="rId106"/>
    <p:sldId id="362" r:id="rId107"/>
    <p:sldId id="363" r:id="rId108"/>
    <p:sldId id="364" r:id="rId109"/>
    <p:sldId id="365" r:id="rId110"/>
    <p:sldId id="366" r:id="rId111"/>
    <p:sldId id="367" r:id="rId112"/>
    <p:sldId id="368" r:id="rId113"/>
    <p:sldId id="369" r:id="rId114"/>
    <p:sldId id="370" r:id="rId115"/>
    <p:sldId id="371" r:id="rId116"/>
    <p:sldId id="372" r:id="rId117"/>
    <p:sldId id="373" r:id="rId118"/>
    <p:sldId id="374" r:id="rId119"/>
    <p:sldId id="375" r:id="rId120"/>
    <p:sldId id="376" r:id="rId121"/>
    <p:sldId id="377" r:id="rId122"/>
    <p:sldId id="378" r:id="rId123"/>
    <p:sldId id="379" r:id="rId124"/>
    <p:sldId id="380" r:id="rId125"/>
    <p:sldId id="381" r:id="rId126"/>
    <p:sldId id="382" r:id="rId127"/>
  </p:sldIdLst>
  <p:sldSz cx="9144000" cy="5143500" type="screen16x9"/>
  <p:notesSz cx="9144000" cy="51435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6" d="100"/>
          <a:sy n="86" d="100"/>
        </p:scale>
        <p:origin x="-696" y="-52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presProps" Target="presProp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26" Type="http://schemas.openxmlformats.org/officeDocument/2006/relationships/slide" Target="slides/slide12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tableStyles" Target="tableStyles.xml"/><Relationship Id="rId61" Type="http://schemas.openxmlformats.org/officeDocument/2006/relationships/slide" Target="slides/slide60.xml"/><Relationship Id="rId82" Type="http://schemas.openxmlformats.org/officeDocument/2006/relationships/slide" Target="slides/slide8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315264" y="365252"/>
            <a:ext cx="8513470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2880360"/>
            <a:ext cx="6400800" cy="12858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Jerry </a:t>
            </a:r>
            <a:r>
              <a:rPr spc="-5" dirty="0"/>
              <a:t>Yang </a:t>
            </a:r>
            <a:r>
              <a:rPr dirty="0"/>
              <a:t>All Rights Reserved. Do not copy </a:t>
            </a:r>
            <a:r>
              <a:rPr spc="-5" dirty="0"/>
              <a:t>without</a:t>
            </a:r>
            <a:r>
              <a:rPr spc="-125" dirty="0"/>
              <a:t> </a:t>
            </a:r>
            <a:r>
              <a:rPr dirty="0"/>
              <a:t>permission.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BCD6ED"/>
                </a:solidFill>
                <a:latin typeface="Noto Sans Mono CJK JP Regular"/>
                <a:cs typeface="Noto Sans Mono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7200" b="0" i="0">
                <a:solidFill>
                  <a:schemeClr val="tx1"/>
                </a:solidFill>
                <a:latin typeface="Droid Sans Fallback"/>
                <a:cs typeface="Droid Sans Fallb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Jerry </a:t>
            </a:r>
            <a:r>
              <a:rPr spc="-5" dirty="0"/>
              <a:t>Yang </a:t>
            </a:r>
            <a:r>
              <a:rPr dirty="0"/>
              <a:t>All Rights Reserved. Do not copy </a:t>
            </a:r>
            <a:r>
              <a:rPr spc="-5" dirty="0"/>
              <a:t>without</a:t>
            </a:r>
            <a:r>
              <a:rPr spc="-125" dirty="0"/>
              <a:t> </a:t>
            </a:r>
            <a:r>
              <a:rPr dirty="0"/>
              <a:t>permission.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BCD6ED"/>
                </a:solidFill>
                <a:latin typeface="Noto Sans Mono CJK JP Regular"/>
                <a:cs typeface="Noto Sans Mono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624840" y="1363472"/>
            <a:ext cx="3535679" cy="320802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rgbClr val="C00000"/>
                </a:solidFill>
                <a:latin typeface="Noto Sans Mono CJK JP Regular"/>
                <a:cs typeface="Noto Sans Mono CJK JP Regular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685791" y="903859"/>
            <a:ext cx="4039234" cy="340867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800" b="0" i="0" u="sng">
                <a:solidFill>
                  <a:srgbClr val="0462C1"/>
                </a:solidFill>
                <a:latin typeface="Noto Sans Mono CJK JP Regular"/>
                <a:cs typeface="Noto Sans Mono CJK JP Regular"/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Jerry </a:t>
            </a:r>
            <a:r>
              <a:rPr spc="-5" dirty="0"/>
              <a:t>Yang </a:t>
            </a:r>
            <a:r>
              <a:rPr dirty="0"/>
              <a:t>All Rights Reserved. Do not copy </a:t>
            </a:r>
            <a:r>
              <a:rPr spc="-5" dirty="0"/>
              <a:t>without</a:t>
            </a:r>
            <a:r>
              <a:rPr spc="-125" dirty="0"/>
              <a:t> </a:t>
            </a:r>
            <a:r>
              <a:rPr dirty="0"/>
              <a:t>permission.</a:t>
            </a:r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6/28/2020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BCD6ED"/>
                </a:solidFill>
                <a:latin typeface="Noto Sans Mono CJK JP Regular"/>
                <a:cs typeface="Noto Sans Mono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Jerry </a:t>
            </a:r>
            <a:r>
              <a:rPr spc="-5" dirty="0"/>
              <a:t>Yang </a:t>
            </a:r>
            <a:r>
              <a:rPr dirty="0"/>
              <a:t>All Rights Reserved. Do not copy </a:t>
            </a:r>
            <a:r>
              <a:rPr spc="-5" dirty="0"/>
              <a:t>without</a:t>
            </a:r>
            <a:r>
              <a:rPr spc="-125" dirty="0"/>
              <a:t> </a:t>
            </a:r>
            <a:r>
              <a:rPr dirty="0"/>
              <a:t>permission.</a:t>
            </a:r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6/28/2020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>
              <a:defRPr sz="9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Jerry </a:t>
            </a:r>
            <a:r>
              <a:rPr spc="-5" dirty="0"/>
              <a:t>Yang </a:t>
            </a:r>
            <a:r>
              <a:rPr dirty="0"/>
              <a:t>All Rights Reserved. Do not copy </a:t>
            </a:r>
            <a:r>
              <a:rPr spc="-5" dirty="0"/>
              <a:t>without</a:t>
            </a:r>
            <a:r>
              <a:rPr spc="-125" dirty="0"/>
              <a:t> </a:t>
            </a:r>
            <a:r>
              <a:rPr dirty="0"/>
              <a:t>permission.</a:t>
            </a:r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6/28/2020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3999" cy="7848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308559" y="57150"/>
            <a:ext cx="1863725" cy="39115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BCD6ED"/>
                </a:solidFill>
                <a:latin typeface="Noto Sans Mono CJK JP Regular"/>
                <a:cs typeface="Noto Sans Mono CJK JP Regular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1551686" y="1963623"/>
            <a:ext cx="6003290" cy="112331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7200" b="0" i="0">
                <a:solidFill>
                  <a:schemeClr val="tx1"/>
                </a:solidFill>
                <a:latin typeface="Droid Sans Fallback"/>
                <a:cs typeface="Droid Sans Fallback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759" y="4984988"/>
            <a:ext cx="3329940" cy="15367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900" b="0" i="0">
                <a:solidFill>
                  <a:schemeClr val="tx1"/>
                </a:solidFill>
                <a:latin typeface="Arial"/>
                <a:cs typeface="Arial"/>
              </a:defRPr>
            </a:lvl1pPr>
          </a:lstStyle>
          <a:p>
            <a:pPr marL="12700">
              <a:lnSpc>
                <a:spcPct val="100000"/>
              </a:lnSpc>
              <a:spcBef>
                <a:spcPts val="15"/>
              </a:spcBef>
            </a:pPr>
            <a:r>
              <a:rPr dirty="0"/>
              <a:t>Jerry </a:t>
            </a:r>
            <a:r>
              <a:rPr spc="-5" dirty="0"/>
              <a:t>Yang </a:t>
            </a:r>
            <a:r>
              <a:rPr dirty="0"/>
              <a:t>All Rights Reserved. Do not copy </a:t>
            </a:r>
            <a:r>
              <a:rPr spc="-5" dirty="0"/>
              <a:t>without</a:t>
            </a:r>
            <a:r>
              <a:rPr spc="-125" dirty="0"/>
              <a:t> </a:t>
            </a:r>
            <a:r>
              <a:rPr dirty="0"/>
              <a:t>permission.</a:t>
            </a:r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6/28/2020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4783455"/>
            <a:ext cx="2103120" cy="25717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6.pn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8.png"/><Relationship Id="rId2" Type="http://schemas.openxmlformats.org/officeDocument/2006/relationships/image" Target="../media/image48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1.png"/><Relationship Id="rId5" Type="http://schemas.openxmlformats.org/officeDocument/2006/relationships/image" Target="../media/image490.png"/><Relationship Id="rId4" Type="http://schemas.openxmlformats.org/officeDocument/2006/relationships/image" Target="../media/image489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3.png"/><Relationship Id="rId2" Type="http://schemas.openxmlformats.org/officeDocument/2006/relationships/image" Target="../media/image49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5.pn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7.png"/><Relationship Id="rId2" Type="http://schemas.openxmlformats.org/officeDocument/2006/relationships/image" Target="../media/image49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0.png"/><Relationship Id="rId5" Type="http://schemas.openxmlformats.org/officeDocument/2006/relationships/image" Target="../media/image499.png"/><Relationship Id="rId4" Type="http://schemas.openxmlformats.org/officeDocument/2006/relationships/image" Target="../media/image498.png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7.png"/><Relationship Id="rId2" Type="http://schemas.openxmlformats.org/officeDocument/2006/relationships/image" Target="../media/image49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01.png"/><Relationship Id="rId5" Type="http://schemas.openxmlformats.org/officeDocument/2006/relationships/image" Target="../media/image499.png"/><Relationship Id="rId4" Type="http://schemas.openxmlformats.org/officeDocument/2006/relationships/image" Target="../media/image49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3.png"/><Relationship Id="rId2" Type="http://schemas.openxmlformats.org/officeDocument/2006/relationships/image" Target="../media/image50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4.png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5.png"/><Relationship Id="rId1" Type="http://schemas.openxmlformats.org/officeDocument/2006/relationships/slideLayout" Target="../slideLayouts/slideLayout5.xml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6.jpg"/><Relationship Id="rId1" Type="http://schemas.openxmlformats.org/officeDocument/2006/relationships/slideLayout" Target="../slideLayouts/slideLayout2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7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8.png"/><Relationship Id="rId2" Type="http://schemas.openxmlformats.org/officeDocument/2006/relationships/image" Target="../media/image507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10.png"/><Relationship Id="rId4" Type="http://schemas.openxmlformats.org/officeDocument/2006/relationships/image" Target="../media/image50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13" Type="http://schemas.openxmlformats.org/officeDocument/2006/relationships/image" Target="../media/image29.png"/><Relationship Id="rId3" Type="http://schemas.openxmlformats.org/officeDocument/2006/relationships/image" Target="../media/image19.pn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17" Type="http://schemas.openxmlformats.org/officeDocument/2006/relationships/image" Target="../media/image33.png"/><Relationship Id="rId2" Type="http://schemas.openxmlformats.org/officeDocument/2006/relationships/image" Target="../media/image18.png"/><Relationship Id="rId16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5" Type="http://schemas.openxmlformats.org/officeDocument/2006/relationships/image" Target="../media/image3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png"/><Relationship Id="rId1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slide" Target="slide29.xml"/><Relationship Id="rId7" Type="http://schemas.openxmlformats.org/officeDocument/2006/relationships/slide" Target="slide7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slide" Target="slide49.xml"/><Relationship Id="rId5" Type="http://schemas.openxmlformats.org/officeDocument/2006/relationships/slide" Target="slide45.xml"/><Relationship Id="rId4" Type="http://schemas.openxmlformats.org/officeDocument/2006/relationships/slide" Target="slide44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jpg"/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10" Type="http://schemas.openxmlformats.org/officeDocument/2006/relationships/image" Target="../media/image52.jpg"/><Relationship Id="rId4" Type="http://schemas.openxmlformats.org/officeDocument/2006/relationships/image" Target="../media/image46.jpg"/><Relationship Id="rId9" Type="http://schemas.openxmlformats.org/officeDocument/2006/relationships/image" Target="../media/image51.jp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jpg"/><Relationship Id="rId5" Type="http://schemas.openxmlformats.org/officeDocument/2006/relationships/image" Target="../media/image60.jpg"/><Relationship Id="rId4" Type="http://schemas.openxmlformats.org/officeDocument/2006/relationships/image" Target="../media/image59.jp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png"/><Relationship Id="rId7" Type="http://schemas.openxmlformats.org/officeDocument/2006/relationships/image" Target="../media/image67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10" Type="http://schemas.openxmlformats.org/officeDocument/2006/relationships/image" Target="../media/image70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" Target="slide28.xml"/><Relationship Id="rId2" Type="http://schemas.openxmlformats.org/officeDocument/2006/relationships/slide" Target="slide8.xml"/><Relationship Id="rId1" Type="http://schemas.openxmlformats.org/officeDocument/2006/relationships/slideLayout" Target="../slideLayouts/slideLayout3.xml"/><Relationship Id="rId5" Type="http://schemas.openxmlformats.org/officeDocument/2006/relationships/slide" Target="slide103.xml"/><Relationship Id="rId4" Type="http://schemas.openxmlformats.org/officeDocument/2006/relationships/slide" Target="slide7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18" Type="http://schemas.openxmlformats.org/officeDocument/2006/relationships/image" Target="../media/image91.png"/><Relationship Id="rId3" Type="http://schemas.openxmlformats.org/officeDocument/2006/relationships/image" Target="../media/image76.png"/><Relationship Id="rId21" Type="http://schemas.openxmlformats.org/officeDocument/2006/relationships/image" Target="../media/image94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17" Type="http://schemas.openxmlformats.org/officeDocument/2006/relationships/image" Target="../media/image90.png"/><Relationship Id="rId2" Type="http://schemas.openxmlformats.org/officeDocument/2006/relationships/image" Target="../media/image75.png"/><Relationship Id="rId16" Type="http://schemas.openxmlformats.org/officeDocument/2006/relationships/image" Target="../media/image89.png"/><Relationship Id="rId20" Type="http://schemas.openxmlformats.org/officeDocument/2006/relationships/image" Target="../media/image9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5" Type="http://schemas.openxmlformats.org/officeDocument/2006/relationships/image" Target="../media/image88.png"/><Relationship Id="rId10" Type="http://schemas.openxmlformats.org/officeDocument/2006/relationships/image" Target="../media/image83.png"/><Relationship Id="rId19" Type="http://schemas.openxmlformats.org/officeDocument/2006/relationships/image" Target="../media/image92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1.png"/><Relationship Id="rId13" Type="http://schemas.openxmlformats.org/officeDocument/2006/relationships/image" Target="../media/image106.png"/><Relationship Id="rId3" Type="http://schemas.openxmlformats.org/officeDocument/2006/relationships/image" Target="../media/image96.png"/><Relationship Id="rId7" Type="http://schemas.openxmlformats.org/officeDocument/2006/relationships/image" Target="../media/image100.png"/><Relationship Id="rId12" Type="http://schemas.openxmlformats.org/officeDocument/2006/relationships/image" Target="../media/image105.png"/><Relationship Id="rId2" Type="http://schemas.openxmlformats.org/officeDocument/2006/relationships/image" Target="../media/image95.jpg"/><Relationship Id="rId16" Type="http://schemas.openxmlformats.org/officeDocument/2006/relationships/image" Target="../media/image10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png"/><Relationship Id="rId11" Type="http://schemas.openxmlformats.org/officeDocument/2006/relationships/image" Target="../media/image104.png"/><Relationship Id="rId5" Type="http://schemas.openxmlformats.org/officeDocument/2006/relationships/image" Target="../media/image98.png"/><Relationship Id="rId15" Type="http://schemas.openxmlformats.org/officeDocument/2006/relationships/image" Target="../media/image108.png"/><Relationship Id="rId10" Type="http://schemas.openxmlformats.org/officeDocument/2006/relationships/image" Target="../media/image103.png"/><Relationship Id="rId4" Type="http://schemas.openxmlformats.org/officeDocument/2006/relationships/image" Target="../media/image97.png"/><Relationship Id="rId9" Type="http://schemas.openxmlformats.org/officeDocument/2006/relationships/image" Target="../media/image102.png"/><Relationship Id="rId14" Type="http://schemas.openxmlformats.org/officeDocument/2006/relationships/image" Target="../media/image10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4.pn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1.png"/><Relationship Id="rId13" Type="http://schemas.openxmlformats.org/officeDocument/2006/relationships/image" Target="../media/image126.png"/><Relationship Id="rId18" Type="http://schemas.openxmlformats.org/officeDocument/2006/relationships/image" Target="../media/image131.png"/><Relationship Id="rId26" Type="http://schemas.openxmlformats.org/officeDocument/2006/relationships/image" Target="../media/image139.png"/><Relationship Id="rId3" Type="http://schemas.openxmlformats.org/officeDocument/2006/relationships/image" Target="../media/image116.png"/><Relationship Id="rId21" Type="http://schemas.openxmlformats.org/officeDocument/2006/relationships/image" Target="../media/image134.png"/><Relationship Id="rId7" Type="http://schemas.openxmlformats.org/officeDocument/2006/relationships/image" Target="../media/image120.png"/><Relationship Id="rId12" Type="http://schemas.openxmlformats.org/officeDocument/2006/relationships/image" Target="../media/image125.png"/><Relationship Id="rId17" Type="http://schemas.openxmlformats.org/officeDocument/2006/relationships/image" Target="../media/image130.png"/><Relationship Id="rId25" Type="http://schemas.openxmlformats.org/officeDocument/2006/relationships/image" Target="../media/image138.png"/><Relationship Id="rId2" Type="http://schemas.openxmlformats.org/officeDocument/2006/relationships/image" Target="../media/image115.png"/><Relationship Id="rId16" Type="http://schemas.openxmlformats.org/officeDocument/2006/relationships/image" Target="../media/image129.png"/><Relationship Id="rId20" Type="http://schemas.openxmlformats.org/officeDocument/2006/relationships/image" Target="../media/image1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9.png"/><Relationship Id="rId11" Type="http://schemas.openxmlformats.org/officeDocument/2006/relationships/image" Target="../media/image124.png"/><Relationship Id="rId24" Type="http://schemas.openxmlformats.org/officeDocument/2006/relationships/image" Target="../media/image137.png"/><Relationship Id="rId5" Type="http://schemas.openxmlformats.org/officeDocument/2006/relationships/image" Target="../media/image118.png"/><Relationship Id="rId15" Type="http://schemas.openxmlformats.org/officeDocument/2006/relationships/image" Target="../media/image128.png"/><Relationship Id="rId23" Type="http://schemas.openxmlformats.org/officeDocument/2006/relationships/image" Target="../media/image136.png"/><Relationship Id="rId10" Type="http://schemas.openxmlformats.org/officeDocument/2006/relationships/image" Target="../media/image123.png"/><Relationship Id="rId19" Type="http://schemas.openxmlformats.org/officeDocument/2006/relationships/image" Target="../media/image132.png"/><Relationship Id="rId4" Type="http://schemas.openxmlformats.org/officeDocument/2006/relationships/image" Target="../media/image117.png"/><Relationship Id="rId9" Type="http://schemas.openxmlformats.org/officeDocument/2006/relationships/image" Target="../media/image122.png"/><Relationship Id="rId14" Type="http://schemas.openxmlformats.org/officeDocument/2006/relationships/image" Target="../media/image127.png"/><Relationship Id="rId22" Type="http://schemas.openxmlformats.org/officeDocument/2006/relationships/image" Target="../media/image135.png"/><Relationship Id="rId27" Type="http://schemas.openxmlformats.org/officeDocument/2006/relationships/image" Target="../media/image140.pn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12" Type="http://schemas.openxmlformats.org/officeDocument/2006/relationships/image" Target="../media/image151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5" Type="http://schemas.openxmlformats.org/officeDocument/2006/relationships/image" Target="../media/image144.pn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Relationship Id="rId14" Type="http://schemas.openxmlformats.org/officeDocument/2006/relationships/image" Target="../media/image15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" Target="slide50.xml"/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2.xml"/><Relationship Id="rId6" Type="http://schemas.openxmlformats.org/officeDocument/2006/relationships/slide" Target="slide68.xml"/><Relationship Id="rId5" Type="http://schemas.openxmlformats.org/officeDocument/2006/relationships/slide" Target="slide67.xml"/><Relationship Id="rId4" Type="http://schemas.openxmlformats.org/officeDocument/2006/relationships/slide" Target="slide5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" Target="slide114.xml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1.png"/><Relationship Id="rId13" Type="http://schemas.openxmlformats.org/officeDocument/2006/relationships/image" Target="../media/image166.png"/><Relationship Id="rId3" Type="http://schemas.openxmlformats.org/officeDocument/2006/relationships/image" Target="../media/image156.png"/><Relationship Id="rId7" Type="http://schemas.openxmlformats.org/officeDocument/2006/relationships/image" Target="../media/image160.png"/><Relationship Id="rId12" Type="http://schemas.openxmlformats.org/officeDocument/2006/relationships/image" Target="../media/image165.png"/><Relationship Id="rId2" Type="http://schemas.openxmlformats.org/officeDocument/2006/relationships/image" Target="../media/image15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9.png"/><Relationship Id="rId11" Type="http://schemas.openxmlformats.org/officeDocument/2006/relationships/image" Target="../media/image164.png"/><Relationship Id="rId5" Type="http://schemas.openxmlformats.org/officeDocument/2006/relationships/image" Target="../media/image158.png"/><Relationship Id="rId10" Type="http://schemas.openxmlformats.org/officeDocument/2006/relationships/image" Target="../media/image163.png"/><Relationship Id="rId4" Type="http://schemas.openxmlformats.org/officeDocument/2006/relationships/image" Target="../media/image157.png"/><Relationship Id="rId9" Type="http://schemas.openxmlformats.org/officeDocument/2006/relationships/image" Target="../media/image162.png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3.png"/><Relationship Id="rId13" Type="http://schemas.openxmlformats.org/officeDocument/2006/relationships/image" Target="../media/image178.png"/><Relationship Id="rId3" Type="http://schemas.openxmlformats.org/officeDocument/2006/relationships/image" Target="../media/image168.png"/><Relationship Id="rId7" Type="http://schemas.openxmlformats.org/officeDocument/2006/relationships/image" Target="../media/image172.png"/><Relationship Id="rId12" Type="http://schemas.openxmlformats.org/officeDocument/2006/relationships/image" Target="../media/image177.png"/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1.png"/><Relationship Id="rId11" Type="http://schemas.openxmlformats.org/officeDocument/2006/relationships/image" Target="../media/image176.png"/><Relationship Id="rId5" Type="http://schemas.openxmlformats.org/officeDocument/2006/relationships/image" Target="../media/image170.png"/><Relationship Id="rId10" Type="http://schemas.openxmlformats.org/officeDocument/2006/relationships/image" Target="../media/image175.png"/><Relationship Id="rId4" Type="http://schemas.openxmlformats.org/officeDocument/2006/relationships/image" Target="../media/image169.png"/><Relationship Id="rId9" Type="http://schemas.openxmlformats.org/officeDocument/2006/relationships/image" Target="../media/image174.png"/><Relationship Id="rId14" Type="http://schemas.openxmlformats.org/officeDocument/2006/relationships/image" Target="../media/image179.pn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6.png"/><Relationship Id="rId13" Type="http://schemas.openxmlformats.org/officeDocument/2006/relationships/image" Target="../media/image191.png"/><Relationship Id="rId18" Type="http://schemas.openxmlformats.org/officeDocument/2006/relationships/image" Target="../media/image196.png"/><Relationship Id="rId3" Type="http://schemas.openxmlformats.org/officeDocument/2006/relationships/image" Target="../media/image181.jpg"/><Relationship Id="rId7" Type="http://schemas.openxmlformats.org/officeDocument/2006/relationships/image" Target="../media/image185.png"/><Relationship Id="rId12" Type="http://schemas.openxmlformats.org/officeDocument/2006/relationships/image" Target="../media/image190.png"/><Relationship Id="rId17" Type="http://schemas.openxmlformats.org/officeDocument/2006/relationships/image" Target="../media/image195.png"/><Relationship Id="rId2" Type="http://schemas.openxmlformats.org/officeDocument/2006/relationships/image" Target="../media/image180.png"/><Relationship Id="rId16" Type="http://schemas.openxmlformats.org/officeDocument/2006/relationships/image" Target="../media/image19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4.png"/><Relationship Id="rId11" Type="http://schemas.openxmlformats.org/officeDocument/2006/relationships/image" Target="../media/image189.png"/><Relationship Id="rId5" Type="http://schemas.openxmlformats.org/officeDocument/2006/relationships/image" Target="../media/image183.png"/><Relationship Id="rId15" Type="http://schemas.openxmlformats.org/officeDocument/2006/relationships/image" Target="../media/image193.png"/><Relationship Id="rId10" Type="http://schemas.openxmlformats.org/officeDocument/2006/relationships/image" Target="../media/image188.png"/><Relationship Id="rId19" Type="http://schemas.openxmlformats.org/officeDocument/2006/relationships/image" Target="../media/image197.png"/><Relationship Id="rId4" Type="http://schemas.openxmlformats.org/officeDocument/2006/relationships/image" Target="../media/image182.png"/><Relationship Id="rId9" Type="http://schemas.openxmlformats.org/officeDocument/2006/relationships/image" Target="../media/image187.png"/><Relationship Id="rId14" Type="http://schemas.openxmlformats.org/officeDocument/2006/relationships/image" Target="../media/image192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8.jpg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9.jpg"/><Relationship Id="rId1" Type="http://schemas.openxmlformats.org/officeDocument/2006/relationships/slideLayout" Target="../slideLayouts/slideLayout5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6.png"/><Relationship Id="rId13" Type="http://schemas.openxmlformats.org/officeDocument/2006/relationships/image" Target="../media/image211.png"/><Relationship Id="rId3" Type="http://schemas.openxmlformats.org/officeDocument/2006/relationships/image" Target="../media/image201.png"/><Relationship Id="rId7" Type="http://schemas.openxmlformats.org/officeDocument/2006/relationships/image" Target="../media/image205.png"/><Relationship Id="rId12" Type="http://schemas.openxmlformats.org/officeDocument/2006/relationships/image" Target="../media/image210.png"/><Relationship Id="rId2" Type="http://schemas.openxmlformats.org/officeDocument/2006/relationships/image" Target="../media/image200.png"/><Relationship Id="rId16" Type="http://schemas.openxmlformats.org/officeDocument/2006/relationships/image" Target="../media/image214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04.png"/><Relationship Id="rId11" Type="http://schemas.openxmlformats.org/officeDocument/2006/relationships/image" Target="../media/image209.png"/><Relationship Id="rId5" Type="http://schemas.openxmlformats.org/officeDocument/2006/relationships/image" Target="../media/image203.png"/><Relationship Id="rId15" Type="http://schemas.openxmlformats.org/officeDocument/2006/relationships/image" Target="../media/image213.png"/><Relationship Id="rId10" Type="http://schemas.openxmlformats.org/officeDocument/2006/relationships/image" Target="../media/image208.png"/><Relationship Id="rId4" Type="http://schemas.openxmlformats.org/officeDocument/2006/relationships/image" Target="../media/image202.png"/><Relationship Id="rId9" Type="http://schemas.openxmlformats.org/officeDocument/2006/relationships/image" Target="../media/image207.png"/><Relationship Id="rId14" Type="http://schemas.openxmlformats.org/officeDocument/2006/relationships/image" Target="../media/image212.pn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7.png"/><Relationship Id="rId2" Type="http://schemas.openxmlformats.org/officeDocument/2006/relationships/image" Target="../media/image21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0.png"/><Relationship Id="rId2" Type="http://schemas.openxmlformats.org/officeDocument/2006/relationships/image" Target="../media/image219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1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3.png"/><Relationship Id="rId2" Type="http://schemas.openxmlformats.org/officeDocument/2006/relationships/image" Target="../media/image22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5.png"/><Relationship Id="rId4" Type="http://schemas.openxmlformats.org/officeDocument/2006/relationships/image" Target="../media/image224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7.png"/><Relationship Id="rId2" Type="http://schemas.openxmlformats.org/officeDocument/2006/relationships/image" Target="../media/image2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9.png"/><Relationship Id="rId4" Type="http://schemas.openxmlformats.org/officeDocument/2006/relationships/image" Target="../media/image228.png"/></Relationships>
</file>

<file path=ppt/slides/_rels/slide6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6.png"/><Relationship Id="rId3" Type="http://schemas.openxmlformats.org/officeDocument/2006/relationships/image" Target="../media/image231.jpg"/><Relationship Id="rId7" Type="http://schemas.openxmlformats.org/officeDocument/2006/relationships/image" Target="../media/image235.png"/><Relationship Id="rId2" Type="http://schemas.openxmlformats.org/officeDocument/2006/relationships/image" Target="../media/image230.jp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34.jpg"/><Relationship Id="rId5" Type="http://schemas.openxmlformats.org/officeDocument/2006/relationships/image" Target="../media/image233.jpg"/><Relationship Id="rId4" Type="http://schemas.openxmlformats.org/officeDocument/2006/relationships/image" Target="../media/image232.jpg"/></Relationships>
</file>

<file path=ppt/slides/_rels/slide6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3.png"/><Relationship Id="rId13" Type="http://schemas.openxmlformats.org/officeDocument/2006/relationships/image" Target="../media/image248.png"/><Relationship Id="rId18" Type="http://schemas.openxmlformats.org/officeDocument/2006/relationships/image" Target="../media/image253.png"/><Relationship Id="rId26" Type="http://schemas.openxmlformats.org/officeDocument/2006/relationships/image" Target="../media/image261.png"/><Relationship Id="rId39" Type="http://schemas.openxmlformats.org/officeDocument/2006/relationships/image" Target="../media/image274.png"/><Relationship Id="rId3" Type="http://schemas.openxmlformats.org/officeDocument/2006/relationships/image" Target="../media/image238.png"/><Relationship Id="rId21" Type="http://schemas.openxmlformats.org/officeDocument/2006/relationships/image" Target="../media/image256.png"/><Relationship Id="rId34" Type="http://schemas.openxmlformats.org/officeDocument/2006/relationships/image" Target="../media/image269.png"/><Relationship Id="rId42" Type="http://schemas.openxmlformats.org/officeDocument/2006/relationships/image" Target="../media/image277.png"/><Relationship Id="rId7" Type="http://schemas.openxmlformats.org/officeDocument/2006/relationships/image" Target="../media/image242.png"/><Relationship Id="rId12" Type="http://schemas.openxmlformats.org/officeDocument/2006/relationships/image" Target="../media/image247.png"/><Relationship Id="rId17" Type="http://schemas.openxmlformats.org/officeDocument/2006/relationships/image" Target="../media/image252.png"/><Relationship Id="rId25" Type="http://schemas.openxmlformats.org/officeDocument/2006/relationships/image" Target="../media/image260.png"/><Relationship Id="rId33" Type="http://schemas.openxmlformats.org/officeDocument/2006/relationships/image" Target="../media/image268.png"/><Relationship Id="rId38" Type="http://schemas.openxmlformats.org/officeDocument/2006/relationships/image" Target="../media/image273.png"/><Relationship Id="rId2" Type="http://schemas.openxmlformats.org/officeDocument/2006/relationships/image" Target="../media/image237.png"/><Relationship Id="rId16" Type="http://schemas.openxmlformats.org/officeDocument/2006/relationships/image" Target="../media/image251.png"/><Relationship Id="rId20" Type="http://schemas.openxmlformats.org/officeDocument/2006/relationships/image" Target="../media/image255.png"/><Relationship Id="rId29" Type="http://schemas.openxmlformats.org/officeDocument/2006/relationships/image" Target="../media/image264.png"/><Relationship Id="rId41" Type="http://schemas.openxmlformats.org/officeDocument/2006/relationships/image" Target="../media/image27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41.png"/><Relationship Id="rId11" Type="http://schemas.openxmlformats.org/officeDocument/2006/relationships/image" Target="../media/image246.png"/><Relationship Id="rId24" Type="http://schemas.openxmlformats.org/officeDocument/2006/relationships/image" Target="../media/image259.png"/><Relationship Id="rId32" Type="http://schemas.openxmlformats.org/officeDocument/2006/relationships/image" Target="../media/image267.png"/><Relationship Id="rId37" Type="http://schemas.openxmlformats.org/officeDocument/2006/relationships/image" Target="../media/image272.png"/><Relationship Id="rId40" Type="http://schemas.openxmlformats.org/officeDocument/2006/relationships/image" Target="../media/image275.png"/><Relationship Id="rId5" Type="http://schemas.openxmlformats.org/officeDocument/2006/relationships/image" Target="../media/image240.png"/><Relationship Id="rId15" Type="http://schemas.openxmlformats.org/officeDocument/2006/relationships/image" Target="../media/image250.png"/><Relationship Id="rId23" Type="http://schemas.openxmlformats.org/officeDocument/2006/relationships/image" Target="../media/image258.png"/><Relationship Id="rId28" Type="http://schemas.openxmlformats.org/officeDocument/2006/relationships/image" Target="../media/image263.png"/><Relationship Id="rId36" Type="http://schemas.openxmlformats.org/officeDocument/2006/relationships/image" Target="../media/image271.png"/><Relationship Id="rId10" Type="http://schemas.openxmlformats.org/officeDocument/2006/relationships/image" Target="../media/image245.png"/><Relationship Id="rId19" Type="http://schemas.openxmlformats.org/officeDocument/2006/relationships/image" Target="../media/image254.png"/><Relationship Id="rId31" Type="http://schemas.openxmlformats.org/officeDocument/2006/relationships/image" Target="../media/image266.png"/><Relationship Id="rId4" Type="http://schemas.openxmlformats.org/officeDocument/2006/relationships/image" Target="../media/image239.jpg"/><Relationship Id="rId9" Type="http://schemas.openxmlformats.org/officeDocument/2006/relationships/image" Target="../media/image244.png"/><Relationship Id="rId14" Type="http://schemas.openxmlformats.org/officeDocument/2006/relationships/image" Target="../media/image249.png"/><Relationship Id="rId22" Type="http://schemas.openxmlformats.org/officeDocument/2006/relationships/image" Target="../media/image257.png"/><Relationship Id="rId27" Type="http://schemas.openxmlformats.org/officeDocument/2006/relationships/image" Target="../media/image262.png"/><Relationship Id="rId30" Type="http://schemas.openxmlformats.org/officeDocument/2006/relationships/image" Target="../media/image265.png"/><Relationship Id="rId35" Type="http://schemas.openxmlformats.org/officeDocument/2006/relationships/image" Target="../media/image270.png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9.png"/><Relationship Id="rId2" Type="http://schemas.openxmlformats.org/officeDocument/2006/relationships/image" Target="../media/image27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0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2.png"/><Relationship Id="rId7" Type="http://schemas.openxmlformats.org/officeDocument/2006/relationships/image" Target="../media/image286.png"/><Relationship Id="rId2" Type="http://schemas.openxmlformats.org/officeDocument/2006/relationships/image" Target="../media/image28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5.png"/><Relationship Id="rId5" Type="http://schemas.openxmlformats.org/officeDocument/2006/relationships/image" Target="../media/image284.png"/><Relationship Id="rId4" Type="http://schemas.openxmlformats.org/officeDocument/2006/relationships/image" Target="../media/image283.png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7.png"/><Relationship Id="rId3" Type="http://schemas.openxmlformats.org/officeDocument/2006/relationships/slide" Target="slide74.xml"/><Relationship Id="rId7" Type="http://schemas.openxmlformats.org/officeDocument/2006/relationships/slide" Target="slide95.xml"/><Relationship Id="rId12" Type="http://schemas.openxmlformats.org/officeDocument/2006/relationships/image" Target="../media/image291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slide" Target="slide92.xml"/><Relationship Id="rId11" Type="http://schemas.openxmlformats.org/officeDocument/2006/relationships/image" Target="../media/image290.png"/><Relationship Id="rId5" Type="http://schemas.openxmlformats.org/officeDocument/2006/relationships/slide" Target="slide93.xml"/><Relationship Id="rId10" Type="http://schemas.openxmlformats.org/officeDocument/2006/relationships/image" Target="../media/image289.png"/><Relationship Id="rId4" Type="http://schemas.openxmlformats.org/officeDocument/2006/relationships/slide" Target="slide75.xml"/><Relationship Id="rId9" Type="http://schemas.openxmlformats.org/officeDocument/2006/relationships/image" Target="../media/image288.png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slide" Target="slide7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8.png"/><Relationship Id="rId3" Type="http://schemas.openxmlformats.org/officeDocument/2006/relationships/image" Target="../media/image293.png"/><Relationship Id="rId7" Type="http://schemas.openxmlformats.org/officeDocument/2006/relationships/image" Target="../media/image297.png"/><Relationship Id="rId2" Type="http://schemas.openxmlformats.org/officeDocument/2006/relationships/image" Target="../media/image29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6.png"/><Relationship Id="rId5" Type="http://schemas.openxmlformats.org/officeDocument/2006/relationships/image" Target="../media/image295.png"/><Relationship Id="rId10" Type="http://schemas.openxmlformats.org/officeDocument/2006/relationships/image" Target="../media/image300.png"/><Relationship Id="rId4" Type="http://schemas.openxmlformats.org/officeDocument/2006/relationships/image" Target="../media/image294.png"/><Relationship Id="rId9" Type="http://schemas.openxmlformats.org/officeDocument/2006/relationships/image" Target="../media/image299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7.png"/><Relationship Id="rId13" Type="http://schemas.openxmlformats.org/officeDocument/2006/relationships/image" Target="../media/image312.png"/><Relationship Id="rId3" Type="http://schemas.openxmlformats.org/officeDocument/2006/relationships/image" Target="../media/image302.png"/><Relationship Id="rId7" Type="http://schemas.openxmlformats.org/officeDocument/2006/relationships/image" Target="../media/image306.png"/><Relationship Id="rId12" Type="http://schemas.openxmlformats.org/officeDocument/2006/relationships/image" Target="../media/image311.png"/><Relationship Id="rId2" Type="http://schemas.openxmlformats.org/officeDocument/2006/relationships/image" Target="../media/image30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5.png"/><Relationship Id="rId11" Type="http://schemas.openxmlformats.org/officeDocument/2006/relationships/image" Target="../media/image310.png"/><Relationship Id="rId5" Type="http://schemas.openxmlformats.org/officeDocument/2006/relationships/image" Target="../media/image304.png"/><Relationship Id="rId10" Type="http://schemas.openxmlformats.org/officeDocument/2006/relationships/image" Target="../media/image309.png"/><Relationship Id="rId4" Type="http://schemas.openxmlformats.org/officeDocument/2006/relationships/image" Target="../media/image303.png"/><Relationship Id="rId9" Type="http://schemas.openxmlformats.org/officeDocument/2006/relationships/image" Target="../media/image308.png"/><Relationship Id="rId14" Type="http://schemas.openxmlformats.org/officeDocument/2006/relationships/image" Target="../media/image313.png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0.png"/><Relationship Id="rId13" Type="http://schemas.openxmlformats.org/officeDocument/2006/relationships/image" Target="../media/image325.png"/><Relationship Id="rId18" Type="http://schemas.openxmlformats.org/officeDocument/2006/relationships/image" Target="../media/image330.png"/><Relationship Id="rId3" Type="http://schemas.openxmlformats.org/officeDocument/2006/relationships/image" Target="../media/image315.png"/><Relationship Id="rId7" Type="http://schemas.openxmlformats.org/officeDocument/2006/relationships/image" Target="../media/image319.png"/><Relationship Id="rId12" Type="http://schemas.openxmlformats.org/officeDocument/2006/relationships/image" Target="../media/image324.png"/><Relationship Id="rId17" Type="http://schemas.openxmlformats.org/officeDocument/2006/relationships/image" Target="../media/image329.png"/><Relationship Id="rId2" Type="http://schemas.openxmlformats.org/officeDocument/2006/relationships/image" Target="../media/image314.png"/><Relationship Id="rId16" Type="http://schemas.openxmlformats.org/officeDocument/2006/relationships/image" Target="../media/image32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8.png"/><Relationship Id="rId11" Type="http://schemas.openxmlformats.org/officeDocument/2006/relationships/image" Target="../media/image323.png"/><Relationship Id="rId5" Type="http://schemas.openxmlformats.org/officeDocument/2006/relationships/image" Target="../media/image317.png"/><Relationship Id="rId15" Type="http://schemas.openxmlformats.org/officeDocument/2006/relationships/image" Target="../media/image327.png"/><Relationship Id="rId10" Type="http://schemas.openxmlformats.org/officeDocument/2006/relationships/image" Target="../media/image322.png"/><Relationship Id="rId4" Type="http://schemas.openxmlformats.org/officeDocument/2006/relationships/image" Target="../media/image316.png"/><Relationship Id="rId9" Type="http://schemas.openxmlformats.org/officeDocument/2006/relationships/image" Target="../media/image321.png"/><Relationship Id="rId14" Type="http://schemas.openxmlformats.org/officeDocument/2006/relationships/image" Target="../media/image326.png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7.png"/><Relationship Id="rId13" Type="http://schemas.openxmlformats.org/officeDocument/2006/relationships/image" Target="../media/image342.png"/><Relationship Id="rId18" Type="http://schemas.openxmlformats.org/officeDocument/2006/relationships/image" Target="../media/image347.png"/><Relationship Id="rId26" Type="http://schemas.openxmlformats.org/officeDocument/2006/relationships/image" Target="../media/image355.png"/><Relationship Id="rId3" Type="http://schemas.openxmlformats.org/officeDocument/2006/relationships/image" Target="../media/image332.png"/><Relationship Id="rId21" Type="http://schemas.openxmlformats.org/officeDocument/2006/relationships/image" Target="../media/image350.png"/><Relationship Id="rId7" Type="http://schemas.openxmlformats.org/officeDocument/2006/relationships/image" Target="../media/image336.png"/><Relationship Id="rId12" Type="http://schemas.openxmlformats.org/officeDocument/2006/relationships/image" Target="../media/image341.png"/><Relationship Id="rId17" Type="http://schemas.openxmlformats.org/officeDocument/2006/relationships/image" Target="../media/image346.png"/><Relationship Id="rId25" Type="http://schemas.openxmlformats.org/officeDocument/2006/relationships/image" Target="../media/image354.png"/><Relationship Id="rId2" Type="http://schemas.openxmlformats.org/officeDocument/2006/relationships/image" Target="../media/image331.png"/><Relationship Id="rId16" Type="http://schemas.openxmlformats.org/officeDocument/2006/relationships/image" Target="../media/image345.png"/><Relationship Id="rId20" Type="http://schemas.openxmlformats.org/officeDocument/2006/relationships/image" Target="../media/image34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5.png"/><Relationship Id="rId11" Type="http://schemas.openxmlformats.org/officeDocument/2006/relationships/image" Target="../media/image340.png"/><Relationship Id="rId24" Type="http://schemas.openxmlformats.org/officeDocument/2006/relationships/image" Target="../media/image353.png"/><Relationship Id="rId5" Type="http://schemas.openxmlformats.org/officeDocument/2006/relationships/image" Target="../media/image334.png"/><Relationship Id="rId15" Type="http://schemas.openxmlformats.org/officeDocument/2006/relationships/image" Target="../media/image344.png"/><Relationship Id="rId23" Type="http://schemas.openxmlformats.org/officeDocument/2006/relationships/image" Target="../media/image352.png"/><Relationship Id="rId10" Type="http://schemas.openxmlformats.org/officeDocument/2006/relationships/image" Target="../media/image339.png"/><Relationship Id="rId19" Type="http://schemas.openxmlformats.org/officeDocument/2006/relationships/image" Target="../media/image348.png"/><Relationship Id="rId4" Type="http://schemas.openxmlformats.org/officeDocument/2006/relationships/image" Target="../media/image333.png"/><Relationship Id="rId9" Type="http://schemas.openxmlformats.org/officeDocument/2006/relationships/image" Target="../media/image338.png"/><Relationship Id="rId14" Type="http://schemas.openxmlformats.org/officeDocument/2006/relationships/image" Target="../media/image343.png"/><Relationship Id="rId22" Type="http://schemas.openxmlformats.org/officeDocument/2006/relationships/image" Target="../media/image351.png"/><Relationship Id="rId27" Type="http://schemas.openxmlformats.org/officeDocument/2006/relationships/image" Target="../media/image35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3.png"/><Relationship Id="rId13" Type="http://schemas.openxmlformats.org/officeDocument/2006/relationships/image" Target="../media/image368.png"/><Relationship Id="rId3" Type="http://schemas.openxmlformats.org/officeDocument/2006/relationships/image" Target="../media/image358.png"/><Relationship Id="rId7" Type="http://schemas.openxmlformats.org/officeDocument/2006/relationships/image" Target="../media/image362.png"/><Relationship Id="rId12" Type="http://schemas.openxmlformats.org/officeDocument/2006/relationships/image" Target="../media/image367.png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1.png"/><Relationship Id="rId11" Type="http://schemas.openxmlformats.org/officeDocument/2006/relationships/image" Target="../media/image366.png"/><Relationship Id="rId5" Type="http://schemas.openxmlformats.org/officeDocument/2006/relationships/image" Target="../media/image360.png"/><Relationship Id="rId10" Type="http://schemas.openxmlformats.org/officeDocument/2006/relationships/image" Target="../media/image365.png"/><Relationship Id="rId4" Type="http://schemas.openxmlformats.org/officeDocument/2006/relationships/image" Target="../media/image359.png"/><Relationship Id="rId9" Type="http://schemas.openxmlformats.org/officeDocument/2006/relationships/image" Target="../media/image364.png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3.png"/><Relationship Id="rId13" Type="http://schemas.openxmlformats.org/officeDocument/2006/relationships/image" Target="../media/image368.png"/><Relationship Id="rId3" Type="http://schemas.openxmlformats.org/officeDocument/2006/relationships/image" Target="../media/image358.png"/><Relationship Id="rId7" Type="http://schemas.openxmlformats.org/officeDocument/2006/relationships/image" Target="../media/image362.png"/><Relationship Id="rId12" Type="http://schemas.openxmlformats.org/officeDocument/2006/relationships/image" Target="../media/image367.png"/><Relationship Id="rId2" Type="http://schemas.openxmlformats.org/officeDocument/2006/relationships/image" Target="../media/image3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1.png"/><Relationship Id="rId11" Type="http://schemas.openxmlformats.org/officeDocument/2006/relationships/image" Target="../media/image366.png"/><Relationship Id="rId5" Type="http://schemas.openxmlformats.org/officeDocument/2006/relationships/image" Target="../media/image360.png"/><Relationship Id="rId10" Type="http://schemas.openxmlformats.org/officeDocument/2006/relationships/image" Target="../media/image365.png"/><Relationship Id="rId4" Type="http://schemas.openxmlformats.org/officeDocument/2006/relationships/image" Target="../media/image359.png"/><Relationship Id="rId9" Type="http://schemas.openxmlformats.org/officeDocument/2006/relationships/image" Target="../media/image364.png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5.png"/><Relationship Id="rId13" Type="http://schemas.openxmlformats.org/officeDocument/2006/relationships/image" Target="../media/image380.png"/><Relationship Id="rId3" Type="http://schemas.openxmlformats.org/officeDocument/2006/relationships/image" Target="../media/image370.png"/><Relationship Id="rId7" Type="http://schemas.openxmlformats.org/officeDocument/2006/relationships/image" Target="../media/image374.png"/><Relationship Id="rId12" Type="http://schemas.openxmlformats.org/officeDocument/2006/relationships/image" Target="../media/image379.png"/><Relationship Id="rId2" Type="http://schemas.openxmlformats.org/officeDocument/2006/relationships/image" Target="../media/image3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3.png"/><Relationship Id="rId11" Type="http://schemas.openxmlformats.org/officeDocument/2006/relationships/image" Target="../media/image378.png"/><Relationship Id="rId5" Type="http://schemas.openxmlformats.org/officeDocument/2006/relationships/image" Target="../media/image372.png"/><Relationship Id="rId15" Type="http://schemas.openxmlformats.org/officeDocument/2006/relationships/image" Target="../media/image382.png"/><Relationship Id="rId10" Type="http://schemas.openxmlformats.org/officeDocument/2006/relationships/image" Target="../media/image377.png"/><Relationship Id="rId4" Type="http://schemas.openxmlformats.org/officeDocument/2006/relationships/image" Target="../media/image371.png"/><Relationship Id="rId9" Type="http://schemas.openxmlformats.org/officeDocument/2006/relationships/image" Target="../media/image376.png"/><Relationship Id="rId14" Type="http://schemas.openxmlformats.org/officeDocument/2006/relationships/image" Target="../media/image381.png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9.png"/><Relationship Id="rId13" Type="http://schemas.openxmlformats.org/officeDocument/2006/relationships/image" Target="../media/image374.png"/><Relationship Id="rId3" Type="http://schemas.openxmlformats.org/officeDocument/2006/relationships/image" Target="../media/image384.png"/><Relationship Id="rId7" Type="http://schemas.openxmlformats.org/officeDocument/2006/relationships/image" Target="../media/image388.png"/><Relationship Id="rId12" Type="http://schemas.openxmlformats.org/officeDocument/2006/relationships/image" Target="../media/image373.png"/><Relationship Id="rId2" Type="http://schemas.openxmlformats.org/officeDocument/2006/relationships/image" Target="../media/image38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87.png"/><Relationship Id="rId11" Type="http://schemas.openxmlformats.org/officeDocument/2006/relationships/image" Target="../media/image372.png"/><Relationship Id="rId5" Type="http://schemas.openxmlformats.org/officeDocument/2006/relationships/image" Target="../media/image386.png"/><Relationship Id="rId15" Type="http://schemas.openxmlformats.org/officeDocument/2006/relationships/image" Target="../media/image376.png"/><Relationship Id="rId10" Type="http://schemas.openxmlformats.org/officeDocument/2006/relationships/image" Target="../media/image371.png"/><Relationship Id="rId4" Type="http://schemas.openxmlformats.org/officeDocument/2006/relationships/image" Target="../media/image385.png"/><Relationship Id="rId9" Type="http://schemas.openxmlformats.org/officeDocument/2006/relationships/image" Target="../media/image370.png"/><Relationship Id="rId14" Type="http://schemas.openxmlformats.org/officeDocument/2006/relationships/image" Target="../media/image375.png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5.png"/><Relationship Id="rId13" Type="http://schemas.openxmlformats.org/officeDocument/2006/relationships/image" Target="../media/image400.png"/><Relationship Id="rId18" Type="http://schemas.openxmlformats.org/officeDocument/2006/relationships/image" Target="../media/image405.png"/><Relationship Id="rId26" Type="http://schemas.openxmlformats.org/officeDocument/2006/relationships/image" Target="../media/image413.png"/><Relationship Id="rId3" Type="http://schemas.openxmlformats.org/officeDocument/2006/relationships/image" Target="../media/image390.png"/><Relationship Id="rId21" Type="http://schemas.openxmlformats.org/officeDocument/2006/relationships/image" Target="../media/image408.png"/><Relationship Id="rId7" Type="http://schemas.openxmlformats.org/officeDocument/2006/relationships/image" Target="../media/image394.png"/><Relationship Id="rId12" Type="http://schemas.openxmlformats.org/officeDocument/2006/relationships/image" Target="../media/image399.png"/><Relationship Id="rId17" Type="http://schemas.openxmlformats.org/officeDocument/2006/relationships/image" Target="../media/image404.png"/><Relationship Id="rId25" Type="http://schemas.openxmlformats.org/officeDocument/2006/relationships/image" Target="../media/image412.png"/><Relationship Id="rId33" Type="http://schemas.openxmlformats.org/officeDocument/2006/relationships/image" Target="../media/image420.png"/><Relationship Id="rId2" Type="http://schemas.openxmlformats.org/officeDocument/2006/relationships/image" Target="../media/image389.png"/><Relationship Id="rId16" Type="http://schemas.openxmlformats.org/officeDocument/2006/relationships/image" Target="../media/image403.png"/><Relationship Id="rId20" Type="http://schemas.openxmlformats.org/officeDocument/2006/relationships/image" Target="../media/image407.png"/><Relationship Id="rId29" Type="http://schemas.openxmlformats.org/officeDocument/2006/relationships/image" Target="../media/image4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3.png"/><Relationship Id="rId11" Type="http://schemas.openxmlformats.org/officeDocument/2006/relationships/image" Target="../media/image398.png"/><Relationship Id="rId24" Type="http://schemas.openxmlformats.org/officeDocument/2006/relationships/image" Target="../media/image411.png"/><Relationship Id="rId32" Type="http://schemas.openxmlformats.org/officeDocument/2006/relationships/image" Target="../media/image419.png"/><Relationship Id="rId5" Type="http://schemas.openxmlformats.org/officeDocument/2006/relationships/image" Target="../media/image392.png"/><Relationship Id="rId15" Type="http://schemas.openxmlformats.org/officeDocument/2006/relationships/image" Target="../media/image402.png"/><Relationship Id="rId23" Type="http://schemas.openxmlformats.org/officeDocument/2006/relationships/image" Target="../media/image410.png"/><Relationship Id="rId28" Type="http://schemas.openxmlformats.org/officeDocument/2006/relationships/image" Target="../media/image415.png"/><Relationship Id="rId10" Type="http://schemas.openxmlformats.org/officeDocument/2006/relationships/image" Target="../media/image397.png"/><Relationship Id="rId19" Type="http://schemas.openxmlformats.org/officeDocument/2006/relationships/image" Target="../media/image406.png"/><Relationship Id="rId31" Type="http://schemas.openxmlformats.org/officeDocument/2006/relationships/image" Target="../media/image418.png"/><Relationship Id="rId4" Type="http://schemas.openxmlformats.org/officeDocument/2006/relationships/image" Target="../media/image391.png"/><Relationship Id="rId9" Type="http://schemas.openxmlformats.org/officeDocument/2006/relationships/image" Target="../media/image396.png"/><Relationship Id="rId14" Type="http://schemas.openxmlformats.org/officeDocument/2006/relationships/image" Target="../media/image401.png"/><Relationship Id="rId22" Type="http://schemas.openxmlformats.org/officeDocument/2006/relationships/image" Target="../media/image409.png"/><Relationship Id="rId27" Type="http://schemas.openxmlformats.org/officeDocument/2006/relationships/image" Target="../media/image414.png"/><Relationship Id="rId30" Type="http://schemas.openxmlformats.org/officeDocument/2006/relationships/image" Target="../media/image417.png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7.png"/><Relationship Id="rId13" Type="http://schemas.openxmlformats.org/officeDocument/2006/relationships/image" Target="../media/image432.png"/><Relationship Id="rId18" Type="http://schemas.openxmlformats.org/officeDocument/2006/relationships/image" Target="../media/image437.png"/><Relationship Id="rId26" Type="http://schemas.openxmlformats.org/officeDocument/2006/relationships/image" Target="../media/image445.png"/><Relationship Id="rId3" Type="http://schemas.openxmlformats.org/officeDocument/2006/relationships/image" Target="../media/image422.png"/><Relationship Id="rId21" Type="http://schemas.openxmlformats.org/officeDocument/2006/relationships/image" Target="../media/image440.png"/><Relationship Id="rId7" Type="http://schemas.openxmlformats.org/officeDocument/2006/relationships/image" Target="../media/image426.png"/><Relationship Id="rId12" Type="http://schemas.openxmlformats.org/officeDocument/2006/relationships/image" Target="../media/image431.png"/><Relationship Id="rId17" Type="http://schemas.openxmlformats.org/officeDocument/2006/relationships/image" Target="../media/image436.png"/><Relationship Id="rId25" Type="http://schemas.openxmlformats.org/officeDocument/2006/relationships/image" Target="../media/image444.png"/><Relationship Id="rId33" Type="http://schemas.openxmlformats.org/officeDocument/2006/relationships/image" Target="../media/image452.png"/><Relationship Id="rId2" Type="http://schemas.openxmlformats.org/officeDocument/2006/relationships/image" Target="../media/image421.png"/><Relationship Id="rId16" Type="http://schemas.openxmlformats.org/officeDocument/2006/relationships/image" Target="../media/image435.png"/><Relationship Id="rId20" Type="http://schemas.openxmlformats.org/officeDocument/2006/relationships/image" Target="../media/image439.png"/><Relationship Id="rId29" Type="http://schemas.openxmlformats.org/officeDocument/2006/relationships/image" Target="../media/image44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5.png"/><Relationship Id="rId11" Type="http://schemas.openxmlformats.org/officeDocument/2006/relationships/image" Target="../media/image430.png"/><Relationship Id="rId24" Type="http://schemas.openxmlformats.org/officeDocument/2006/relationships/image" Target="../media/image443.png"/><Relationship Id="rId32" Type="http://schemas.openxmlformats.org/officeDocument/2006/relationships/image" Target="../media/image451.png"/><Relationship Id="rId5" Type="http://schemas.openxmlformats.org/officeDocument/2006/relationships/image" Target="../media/image424.png"/><Relationship Id="rId15" Type="http://schemas.openxmlformats.org/officeDocument/2006/relationships/image" Target="../media/image434.png"/><Relationship Id="rId23" Type="http://schemas.openxmlformats.org/officeDocument/2006/relationships/image" Target="../media/image442.png"/><Relationship Id="rId28" Type="http://schemas.openxmlformats.org/officeDocument/2006/relationships/image" Target="../media/image447.png"/><Relationship Id="rId10" Type="http://schemas.openxmlformats.org/officeDocument/2006/relationships/image" Target="../media/image429.png"/><Relationship Id="rId19" Type="http://schemas.openxmlformats.org/officeDocument/2006/relationships/image" Target="../media/image438.png"/><Relationship Id="rId31" Type="http://schemas.openxmlformats.org/officeDocument/2006/relationships/image" Target="../media/image450.png"/><Relationship Id="rId4" Type="http://schemas.openxmlformats.org/officeDocument/2006/relationships/image" Target="../media/image423.png"/><Relationship Id="rId9" Type="http://schemas.openxmlformats.org/officeDocument/2006/relationships/image" Target="../media/image428.png"/><Relationship Id="rId14" Type="http://schemas.openxmlformats.org/officeDocument/2006/relationships/image" Target="../media/image433.png"/><Relationship Id="rId22" Type="http://schemas.openxmlformats.org/officeDocument/2006/relationships/image" Target="../media/image441.png"/><Relationship Id="rId27" Type="http://schemas.openxmlformats.org/officeDocument/2006/relationships/image" Target="../media/image446.png"/><Relationship Id="rId30" Type="http://schemas.openxmlformats.org/officeDocument/2006/relationships/image" Target="../media/image449.png"/></Relationships>
</file>

<file path=ppt/slides/_rels/slide8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9.png"/><Relationship Id="rId13" Type="http://schemas.openxmlformats.org/officeDocument/2006/relationships/image" Target="../media/image464.png"/><Relationship Id="rId3" Type="http://schemas.openxmlformats.org/officeDocument/2006/relationships/image" Target="../media/image454.png"/><Relationship Id="rId7" Type="http://schemas.openxmlformats.org/officeDocument/2006/relationships/image" Target="../media/image458.png"/><Relationship Id="rId12" Type="http://schemas.openxmlformats.org/officeDocument/2006/relationships/image" Target="../media/image463.png"/><Relationship Id="rId17" Type="http://schemas.openxmlformats.org/officeDocument/2006/relationships/image" Target="../media/image468.png"/><Relationship Id="rId2" Type="http://schemas.openxmlformats.org/officeDocument/2006/relationships/image" Target="../media/image453.png"/><Relationship Id="rId16" Type="http://schemas.openxmlformats.org/officeDocument/2006/relationships/image" Target="../media/image46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7.png"/><Relationship Id="rId11" Type="http://schemas.openxmlformats.org/officeDocument/2006/relationships/image" Target="../media/image462.png"/><Relationship Id="rId5" Type="http://schemas.openxmlformats.org/officeDocument/2006/relationships/image" Target="../media/image456.png"/><Relationship Id="rId15" Type="http://schemas.openxmlformats.org/officeDocument/2006/relationships/image" Target="../media/image466.png"/><Relationship Id="rId10" Type="http://schemas.openxmlformats.org/officeDocument/2006/relationships/image" Target="../media/image461.png"/><Relationship Id="rId4" Type="http://schemas.openxmlformats.org/officeDocument/2006/relationships/image" Target="../media/image455.png"/><Relationship Id="rId9" Type="http://schemas.openxmlformats.org/officeDocument/2006/relationships/image" Target="../media/image460.png"/><Relationship Id="rId14" Type="http://schemas.openxmlformats.org/officeDocument/2006/relationships/image" Target="../media/image465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0.png"/><Relationship Id="rId2" Type="http://schemas.openxmlformats.org/officeDocument/2006/relationships/image" Target="../media/image469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71.png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2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9.png"/><Relationship Id="rId3" Type="http://schemas.openxmlformats.org/officeDocument/2006/relationships/image" Target="../media/image474.png"/><Relationship Id="rId7" Type="http://schemas.openxmlformats.org/officeDocument/2006/relationships/image" Target="../media/image478.png"/><Relationship Id="rId2" Type="http://schemas.openxmlformats.org/officeDocument/2006/relationships/image" Target="../media/image47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77.png"/><Relationship Id="rId5" Type="http://schemas.openxmlformats.org/officeDocument/2006/relationships/image" Target="../media/image476.png"/><Relationship Id="rId4" Type="http://schemas.openxmlformats.org/officeDocument/2006/relationships/image" Target="../media/image475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1.png"/><Relationship Id="rId2" Type="http://schemas.openxmlformats.org/officeDocument/2006/relationships/image" Target="../media/image48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84.png"/><Relationship Id="rId5" Type="http://schemas.openxmlformats.org/officeDocument/2006/relationships/image" Target="../media/image483.png"/><Relationship Id="rId4" Type="http://schemas.openxmlformats.org/officeDocument/2006/relationships/image" Target="../media/image482.pn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5.png"/><Relationship Id="rId1" Type="http://schemas.openxmlformats.org/officeDocument/2006/relationships/slideLayout" Target="../slideLayouts/slideLayout5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819911"/>
            <a:ext cx="9144000" cy="30754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0" y="528827"/>
            <a:ext cx="9144000" cy="599440"/>
          </a:xfrm>
          <a:custGeom>
            <a:avLst/>
            <a:gdLst/>
            <a:ahLst/>
            <a:cxnLst/>
            <a:rect l="l" t="t" r="r" b="b"/>
            <a:pathLst>
              <a:path w="9144000" h="599440">
                <a:moveTo>
                  <a:pt x="0" y="598932"/>
                </a:moveTo>
                <a:lnTo>
                  <a:pt x="9144000" y="598932"/>
                </a:lnTo>
                <a:lnTo>
                  <a:pt x="9144000" y="0"/>
                </a:lnTo>
                <a:lnTo>
                  <a:pt x="0" y="0"/>
                </a:lnTo>
                <a:lnTo>
                  <a:pt x="0" y="598932"/>
                </a:lnTo>
                <a:close/>
              </a:path>
            </a:pathLst>
          </a:custGeom>
          <a:solidFill>
            <a:srgbClr val="FFFFFF">
              <a:alpha val="6117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3587496"/>
            <a:ext cx="9144000" cy="599440"/>
          </a:xfrm>
          <a:custGeom>
            <a:avLst/>
            <a:gdLst/>
            <a:ahLst/>
            <a:cxnLst/>
            <a:rect l="l" t="t" r="r" b="b"/>
            <a:pathLst>
              <a:path w="9144000" h="599439">
                <a:moveTo>
                  <a:pt x="0" y="598931"/>
                </a:moveTo>
                <a:lnTo>
                  <a:pt x="9144000" y="598931"/>
                </a:lnTo>
                <a:lnTo>
                  <a:pt x="9144000" y="0"/>
                </a:lnTo>
                <a:lnTo>
                  <a:pt x="0" y="0"/>
                </a:lnTo>
                <a:lnTo>
                  <a:pt x="0" y="598931"/>
                </a:lnTo>
                <a:close/>
              </a:path>
            </a:pathLst>
          </a:custGeom>
          <a:solidFill>
            <a:srgbClr val="FFFFFF">
              <a:alpha val="6117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2992882" y="1839290"/>
            <a:ext cx="56254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10" dirty="0">
                <a:solidFill>
                  <a:srgbClr val="FFFFFF"/>
                </a:solidFill>
              </a:rPr>
              <a:t>智</a:t>
            </a:r>
            <a:r>
              <a:rPr sz="4000" spc="-5" dirty="0">
                <a:solidFill>
                  <a:srgbClr val="FFFFFF"/>
                </a:solidFill>
              </a:rPr>
              <a:t>能</a:t>
            </a:r>
            <a:r>
              <a:rPr sz="4000" spc="10" dirty="0">
                <a:solidFill>
                  <a:srgbClr val="FFFFFF"/>
                </a:solidFill>
              </a:rPr>
              <a:t>工厂</a:t>
            </a:r>
            <a:r>
              <a:rPr sz="4000" spc="-5" dirty="0">
                <a:solidFill>
                  <a:srgbClr val="FFFFFF"/>
                </a:solidFill>
              </a:rPr>
              <a:t>设</a:t>
            </a:r>
            <a:r>
              <a:rPr sz="4000" spc="10" dirty="0">
                <a:solidFill>
                  <a:srgbClr val="FFFFFF"/>
                </a:solidFill>
              </a:rPr>
              <a:t>计规</a:t>
            </a:r>
            <a:r>
              <a:rPr sz="4000" spc="-5" dirty="0">
                <a:solidFill>
                  <a:srgbClr val="FFFFFF"/>
                </a:solidFill>
              </a:rPr>
              <a:t>划</a:t>
            </a:r>
            <a:r>
              <a:rPr sz="4000" spc="10" dirty="0">
                <a:solidFill>
                  <a:srgbClr val="FFFFFF"/>
                </a:solidFill>
              </a:rPr>
              <a:t>及应</a:t>
            </a:r>
            <a:r>
              <a:rPr sz="4000" spc="-5" dirty="0">
                <a:solidFill>
                  <a:srgbClr val="FFFFFF"/>
                </a:solidFill>
              </a:rPr>
              <a:t>用</a:t>
            </a:r>
            <a:endParaRPr sz="40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548" y="365252"/>
            <a:ext cx="77990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</a:rPr>
              <a:t>1-1：普遍性</a:t>
            </a:r>
            <a:r>
              <a:rPr spc="-10" dirty="0">
                <a:solidFill>
                  <a:srgbClr val="FFFFFF"/>
                </a:solidFill>
              </a:rPr>
              <a:t>的</a:t>
            </a:r>
            <a:r>
              <a:rPr dirty="0">
                <a:solidFill>
                  <a:srgbClr val="FFFFFF"/>
                </a:solidFill>
              </a:rPr>
              <a:t>ERP生产管制方法-----------------------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007608" y="905255"/>
            <a:ext cx="2889885" cy="2664460"/>
          </a:xfrm>
          <a:prstGeom prst="rect">
            <a:avLst/>
          </a:prstGeom>
          <a:solidFill>
            <a:srgbClr val="F1F1F1"/>
          </a:solidFill>
          <a:ln w="9144">
            <a:solidFill>
              <a:srgbClr val="000000"/>
            </a:solidFill>
          </a:ln>
        </p:spPr>
        <p:txBody>
          <a:bodyPr vert="horz" wrap="square" lIns="0" tIns="39370" rIns="0" bIns="0" rtlCol="0">
            <a:spAutoFit/>
          </a:bodyPr>
          <a:lstStyle/>
          <a:p>
            <a:pPr marL="434975" indent="-342900">
              <a:lnSpc>
                <a:spcPct val="100000"/>
              </a:lnSpc>
              <a:spcBef>
                <a:spcPts val="310"/>
              </a:spcBef>
              <a:buAutoNum type="arabicPeriod"/>
              <a:tabLst>
                <a:tab pos="434975" algn="l"/>
                <a:tab pos="435609" algn="l"/>
              </a:tabLst>
            </a:pPr>
            <a:r>
              <a:rPr sz="1500" dirty="0">
                <a:latin typeface="Noto Sans CJK JP Regular"/>
                <a:cs typeface="Noto Sans CJK JP Regular"/>
              </a:rPr>
              <a:t>领班</a:t>
            </a:r>
            <a:r>
              <a:rPr sz="1500" spc="65" dirty="0">
                <a:latin typeface="Noto Sans CJK JP Regular"/>
                <a:cs typeface="Noto Sans CJK JP Regular"/>
              </a:rPr>
              <a:t>/</a:t>
            </a:r>
            <a:r>
              <a:rPr sz="1500" dirty="0">
                <a:latin typeface="Noto Sans CJK JP Regular"/>
                <a:cs typeface="Noto Sans CJK JP Regular"/>
              </a:rPr>
              <a:t>作业</a:t>
            </a:r>
            <a:r>
              <a:rPr sz="1500" spc="-5" dirty="0">
                <a:latin typeface="Noto Sans CJK JP Regular"/>
                <a:cs typeface="Noto Sans CJK JP Regular"/>
              </a:rPr>
              <a:t>工</a:t>
            </a:r>
            <a:r>
              <a:rPr sz="1500" dirty="0">
                <a:latin typeface="Noto Sans CJK JP Regular"/>
                <a:cs typeface="Noto Sans CJK JP Regular"/>
              </a:rPr>
              <a:t>填写生产纪录</a:t>
            </a:r>
            <a:endParaRPr sz="1500">
              <a:latin typeface="Noto Sans CJK JP Regular"/>
              <a:cs typeface="Noto Sans CJK JP Regular"/>
            </a:endParaRPr>
          </a:p>
          <a:p>
            <a:pPr marL="434975" indent="-342900">
              <a:lnSpc>
                <a:spcPct val="100000"/>
              </a:lnSpc>
              <a:buAutoNum type="arabicPeriod"/>
              <a:tabLst>
                <a:tab pos="434975" algn="l"/>
                <a:tab pos="435609" algn="l"/>
              </a:tabLst>
            </a:pPr>
            <a:r>
              <a:rPr sz="1500" dirty="0">
                <a:latin typeface="Noto Sans CJK JP Regular"/>
                <a:cs typeface="Noto Sans CJK JP Regular"/>
              </a:rPr>
              <a:t>填写生产日报</a:t>
            </a:r>
            <a:endParaRPr sz="1500">
              <a:latin typeface="Noto Sans CJK JP Regular"/>
              <a:cs typeface="Noto Sans CJK JP Regular"/>
            </a:endParaRPr>
          </a:p>
          <a:p>
            <a:pPr marL="892175" lvl="1" indent="-342900">
              <a:lnSpc>
                <a:spcPct val="100000"/>
              </a:lnSpc>
              <a:buAutoNum type="arabicPeriod"/>
              <a:tabLst>
                <a:tab pos="892175" algn="l"/>
                <a:tab pos="892810" algn="l"/>
              </a:tabLst>
            </a:pPr>
            <a:r>
              <a:rPr sz="1500" dirty="0">
                <a:latin typeface="Noto Sans CJK JP Regular"/>
                <a:cs typeface="Noto Sans CJK JP Regular"/>
              </a:rPr>
              <a:t>填写产量</a:t>
            </a:r>
            <a:endParaRPr sz="1500">
              <a:latin typeface="Noto Sans CJK JP Regular"/>
              <a:cs typeface="Noto Sans CJK JP Regular"/>
            </a:endParaRPr>
          </a:p>
          <a:p>
            <a:pPr marL="892175" lvl="1" indent="-342900">
              <a:lnSpc>
                <a:spcPct val="100000"/>
              </a:lnSpc>
              <a:buAutoNum type="arabicPeriod"/>
              <a:tabLst>
                <a:tab pos="892175" algn="l"/>
                <a:tab pos="892810" algn="l"/>
              </a:tabLst>
            </a:pPr>
            <a:r>
              <a:rPr sz="1500" dirty="0">
                <a:latin typeface="Noto Sans CJK JP Regular"/>
                <a:cs typeface="Noto Sans CJK JP Regular"/>
              </a:rPr>
              <a:t>填写耗用工时</a:t>
            </a:r>
            <a:endParaRPr sz="1500">
              <a:latin typeface="Noto Sans CJK JP Regular"/>
              <a:cs typeface="Noto Sans CJK JP Regular"/>
            </a:endParaRPr>
          </a:p>
          <a:p>
            <a:pPr marL="434975" lvl="1" indent="-342900">
              <a:lnSpc>
                <a:spcPct val="100000"/>
              </a:lnSpc>
              <a:buAutoNum type="arabicPeriod"/>
              <a:tabLst>
                <a:tab pos="434975" algn="l"/>
                <a:tab pos="435609" algn="l"/>
              </a:tabLst>
            </a:pPr>
            <a:r>
              <a:rPr sz="1500" dirty="0">
                <a:latin typeface="Noto Sans CJK JP Regular"/>
                <a:cs typeface="Noto Sans CJK JP Regular"/>
              </a:rPr>
              <a:t>填写检验纪录表</a:t>
            </a:r>
            <a:endParaRPr sz="1500">
              <a:latin typeface="Noto Sans CJK JP Regular"/>
              <a:cs typeface="Noto Sans CJK JP Regular"/>
            </a:endParaRPr>
          </a:p>
          <a:p>
            <a:pPr marL="892175" lvl="2" indent="-342900">
              <a:lnSpc>
                <a:spcPct val="100000"/>
              </a:lnSpc>
              <a:buAutoNum type="arabicPeriod"/>
              <a:tabLst>
                <a:tab pos="892175" algn="l"/>
                <a:tab pos="892810" algn="l"/>
              </a:tabLst>
            </a:pPr>
            <a:r>
              <a:rPr sz="1500" dirty="0">
                <a:latin typeface="Noto Sans CJK JP Regular"/>
                <a:cs typeface="Noto Sans CJK JP Regular"/>
              </a:rPr>
              <a:t>填写良品不良品报废品</a:t>
            </a:r>
            <a:endParaRPr sz="1500">
              <a:latin typeface="Noto Sans CJK JP Regular"/>
              <a:cs typeface="Noto Sans CJK JP Regular"/>
            </a:endParaRPr>
          </a:p>
          <a:p>
            <a:pPr marL="892175" lvl="2" indent="-342900">
              <a:lnSpc>
                <a:spcPct val="100000"/>
              </a:lnSpc>
              <a:buAutoNum type="arabicPeriod"/>
              <a:tabLst>
                <a:tab pos="892175" algn="l"/>
                <a:tab pos="892810" algn="l"/>
              </a:tabLst>
            </a:pPr>
            <a:r>
              <a:rPr sz="1500" dirty="0">
                <a:latin typeface="Noto Sans CJK JP Regular"/>
                <a:cs typeface="Noto Sans CJK JP Regular"/>
              </a:rPr>
              <a:t>填写不良现象、原因</a:t>
            </a:r>
            <a:endParaRPr sz="1500">
              <a:latin typeface="Noto Sans CJK JP Regular"/>
              <a:cs typeface="Noto Sans CJK JP Regular"/>
            </a:endParaRPr>
          </a:p>
          <a:p>
            <a:pPr marL="892175" lvl="2" indent="-342900">
              <a:lnSpc>
                <a:spcPct val="100000"/>
              </a:lnSpc>
              <a:buAutoNum type="arabicPeriod"/>
              <a:tabLst>
                <a:tab pos="892175" algn="l"/>
                <a:tab pos="892810" algn="l"/>
              </a:tabLst>
            </a:pPr>
            <a:r>
              <a:rPr sz="1500" dirty="0">
                <a:latin typeface="Noto Sans CJK JP Regular"/>
                <a:cs typeface="Noto Sans CJK JP Regular"/>
              </a:rPr>
              <a:t>填写检验量测数据</a:t>
            </a:r>
            <a:endParaRPr sz="1500">
              <a:latin typeface="Noto Sans CJK JP Regular"/>
              <a:cs typeface="Noto Sans CJK JP Regular"/>
            </a:endParaRPr>
          </a:p>
          <a:p>
            <a:pPr marL="434975" lvl="2" indent="-342900">
              <a:lnSpc>
                <a:spcPct val="100000"/>
              </a:lnSpc>
              <a:buAutoNum type="arabicPeriod"/>
              <a:tabLst>
                <a:tab pos="434975" algn="l"/>
                <a:tab pos="435609" algn="l"/>
              </a:tabLst>
            </a:pPr>
            <a:r>
              <a:rPr sz="1500" dirty="0">
                <a:latin typeface="Noto Sans CJK JP Regular"/>
                <a:cs typeface="Noto Sans CJK JP Regular"/>
              </a:rPr>
              <a:t>每日填写一次</a:t>
            </a:r>
            <a:endParaRPr sz="1500">
              <a:latin typeface="Noto Sans CJK JP Regular"/>
              <a:cs typeface="Noto Sans CJK JP Regular"/>
            </a:endParaRPr>
          </a:p>
          <a:p>
            <a:pPr marL="434975" lvl="2" indent="-342900">
              <a:lnSpc>
                <a:spcPct val="100000"/>
              </a:lnSpc>
              <a:buAutoNum type="arabicPeriod"/>
              <a:tabLst>
                <a:tab pos="434975" algn="l"/>
                <a:tab pos="435609" algn="l"/>
              </a:tabLst>
            </a:pPr>
            <a:r>
              <a:rPr sz="1500" dirty="0">
                <a:latin typeface="Noto Sans CJK JP Regular"/>
                <a:cs typeface="Noto Sans CJK JP Regular"/>
              </a:rPr>
              <a:t>送签核</a:t>
            </a:r>
            <a:endParaRPr sz="1500">
              <a:latin typeface="Noto Sans CJK JP Regular"/>
              <a:cs typeface="Noto Sans CJK JP Regular"/>
            </a:endParaRPr>
          </a:p>
          <a:p>
            <a:pPr marL="434975" lvl="2" indent="-342900">
              <a:lnSpc>
                <a:spcPct val="100000"/>
              </a:lnSpc>
              <a:buAutoNum type="arabicPeriod"/>
              <a:tabLst>
                <a:tab pos="434975" algn="l"/>
                <a:tab pos="435609" algn="l"/>
              </a:tabLst>
            </a:pPr>
            <a:r>
              <a:rPr sz="1500" dirty="0">
                <a:latin typeface="Noto Sans CJK JP Regular"/>
                <a:cs typeface="Noto Sans CJK JP Regular"/>
              </a:rPr>
              <a:t>文员利用计算机输入</a:t>
            </a:r>
            <a:r>
              <a:rPr sz="1500" spc="-5" dirty="0">
                <a:latin typeface="Noto Sans CJK JP Regular"/>
                <a:cs typeface="Noto Sans CJK JP Regular"/>
              </a:rPr>
              <a:t>ERP</a:t>
            </a:r>
            <a:endParaRPr sz="15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007608" y="3838955"/>
            <a:ext cx="2889885" cy="1183005"/>
          </a:xfrm>
          <a:prstGeom prst="rect">
            <a:avLst/>
          </a:prstGeom>
          <a:solidFill>
            <a:srgbClr val="F1F1F1"/>
          </a:solidFill>
          <a:ln w="9144">
            <a:solidFill>
              <a:srgbClr val="000000"/>
            </a:solidFill>
          </a:ln>
        </p:spPr>
        <p:txBody>
          <a:bodyPr vert="horz" wrap="square" lIns="0" tIns="102870" rIns="0" bIns="0" rtlCol="0">
            <a:spAutoFit/>
          </a:bodyPr>
          <a:lstStyle/>
          <a:p>
            <a:pPr marL="434975" indent="-342900">
              <a:lnSpc>
                <a:spcPct val="100000"/>
              </a:lnSpc>
              <a:spcBef>
                <a:spcPts val="810"/>
              </a:spcBef>
              <a:buAutoNum type="arabicPeriod"/>
              <a:tabLst>
                <a:tab pos="434975" algn="l"/>
                <a:tab pos="435609" algn="l"/>
              </a:tabLst>
            </a:pPr>
            <a:r>
              <a:rPr sz="1400" dirty="0">
                <a:latin typeface="Noto Sans CJK JP Regular"/>
                <a:cs typeface="Noto Sans CJK JP Regular"/>
              </a:rPr>
              <a:t>间接式生产纪录</a:t>
            </a:r>
            <a:endParaRPr sz="1400">
              <a:latin typeface="Noto Sans CJK JP Regular"/>
              <a:cs typeface="Noto Sans CJK JP Regular"/>
            </a:endParaRPr>
          </a:p>
          <a:p>
            <a:pPr marL="434975" indent="-342900">
              <a:lnSpc>
                <a:spcPct val="100000"/>
              </a:lnSpc>
              <a:spcBef>
                <a:spcPts val="300"/>
              </a:spcBef>
              <a:buAutoNum type="arabicPeriod"/>
              <a:tabLst>
                <a:tab pos="434975" algn="l"/>
                <a:tab pos="435609" algn="l"/>
              </a:tabLst>
            </a:pPr>
            <a:r>
              <a:rPr sz="1400" dirty="0">
                <a:latin typeface="Noto Sans CJK JP Regular"/>
                <a:cs typeface="Noto Sans CJK JP Regular"/>
              </a:rPr>
              <a:t>生产纪录可人为调节</a:t>
            </a:r>
            <a:endParaRPr sz="1400">
              <a:latin typeface="Noto Sans CJK JP Regular"/>
              <a:cs typeface="Noto Sans CJK JP Regular"/>
            </a:endParaRPr>
          </a:p>
          <a:p>
            <a:pPr marL="434975" indent="-342900">
              <a:lnSpc>
                <a:spcPct val="100000"/>
              </a:lnSpc>
              <a:spcBef>
                <a:spcPts val="300"/>
              </a:spcBef>
              <a:buFont typeface="Arial"/>
              <a:buAutoNum type="arabicPeriod"/>
              <a:tabLst>
                <a:tab pos="434975" algn="l"/>
                <a:tab pos="435609" algn="l"/>
              </a:tabLst>
            </a:pPr>
            <a:r>
              <a:rPr sz="1400" dirty="0">
                <a:latin typeface="Noto Sans CJK JP Regular"/>
                <a:cs typeface="Noto Sans CJK JP Regular"/>
              </a:rPr>
              <a:t>生产纪录无实时性</a:t>
            </a:r>
            <a:endParaRPr sz="1400">
              <a:latin typeface="Noto Sans CJK JP Regular"/>
              <a:cs typeface="Noto Sans CJK JP Regular"/>
            </a:endParaRPr>
          </a:p>
          <a:p>
            <a:pPr marL="434975" indent="-342900">
              <a:lnSpc>
                <a:spcPct val="100000"/>
              </a:lnSpc>
              <a:spcBef>
                <a:spcPts val="300"/>
              </a:spcBef>
              <a:buAutoNum type="arabicPeriod"/>
              <a:tabLst>
                <a:tab pos="434975" algn="l"/>
                <a:tab pos="435609" algn="l"/>
              </a:tabLst>
            </a:pPr>
            <a:r>
              <a:rPr sz="1400" dirty="0">
                <a:latin typeface="Noto Sans CJK JP Regular"/>
                <a:cs typeface="Noto Sans CJK JP Regular"/>
              </a:rPr>
              <a:t>质量为事后质量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264655" y="3576954"/>
            <a:ext cx="20713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这样管理上会发生什么</a:t>
            </a:r>
            <a:r>
              <a:rPr sz="1400" spc="-10" dirty="0">
                <a:latin typeface="Noto Sans CJK JP Regular"/>
                <a:cs typeface="Noto Sans CJK JP Regular"/>
              </a:rPr>
              <a:t>事</a:t>
            </a:r>
            <a:r>
              <a:rPr sz="1400" spc="10" dirty="0">
                <a:latin typeface="Noto Sans CJK JP Regular"/>
                <a:cs typeface="Noto Sans CJK JP Regular"/>
              </a:rPr>
              <a:t>?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6220" y="900683"/>
            <a:ext cx="5564124" cy="347472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1647" y="896111"/>
            <a:ext cx="5573395" cy="3484245"/>
          </a:xfrm>
          <a:custGeom>
            <a:avLst/>
            <a:gdLst/>
            <a:ahLst/>
            <a:cxnLst/>
            <a:rect l="l" t="t" r="r" b="b"/>
            <a:pathLst>
              <a:path w="5573395" h="3484245">
                <a:moveTo>
                  <a:pt x="0" y="3483864"/>
                </a:moveTo>
                <a:lnTo>
                  <a:pt x="5573268" y="3483864"/>
                </a:lnTo>
                <a:lnTo>
                  <a:pt x="5573268" y="0"/>
                </a:lnTo>
                <a:lnTo>
                  <a:pt x="0" y="0"/>
                </a:lnTo>
                <a:lnTo>
                  <a:pt x="0" y="3483864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6220" y="4472940"/>
            <a:ext cx="5564505" cy="548640"/>
          </a:xfrm>
          <a:custGeom>
            <a:avLst/>
            <a:gdLst/>
            <a:ahLst/>
            <a:cxnLst/>
            <a:rect l="l" t="t" r="r" b="b"/>
            <a:pathLst>
              <a:path w="5564505" h="548639">
                <a:moveTo>
                  <a:pt x="0" y="548640"/>
                </a:moveTo>
                <a:lnTo>
                  <a:pt x="5564124" y="548640"/>
                </a:lnTo>
                <a:lnTo>
                  <a:pt x="5564124" y="0"/>
                </a:lnTo>
                <a:lnTo>
                  <a:pt x="0" y="0"/>
                </a:lnTo>
                <a:lnTo>
                  <a:pt x="0" y="54864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6220" y="4472940"/>
            <a:ext cx="5564505" cy="548640"/>
          </a:xfrm>
          <a:custGeom>
            <a:avLst/>
            <a:gdLst/>
            <a:ahLst/>
            <a:cxnLst/>
            <a:rect l="l" t="t" r="r" b="b"/>
            <a:pathLst>
              <a:path w="5564505" h="548639">
                <a:moveTo>
                  <a:pt x="0" y="548640"/>
                </a:moveTo>
                <a:lnTo>
                  <a:pt x="5564124" y="548640"/>
                </a:lnTo>
                <a:lnTo>
                  <a:pt x="5564124" y="0"/>
                </a:lnTo>
                <a:lnTo>
                  <a:pt x="0" y="0"/>
                </a:lnTo>
                <a:lnTo>
                  <a:pt x="0" y="54864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327148" y="4477511"/>
            <a:ext cx="3469004" cy="53975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111760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880"/>
              </a:spcBef>
              <a:tabLst>
                <a:tab pos="352425" algn="l"/>
              </a:tabLst>
            </a:pPr>
            <a:r>
              <a:rPr sz="2000" spc="10" dirty="0">
                <a:latin typeface="Noto Sans CJK JP Regular"/>
                <a:cs typeface="Noto Sans CJK JP Regular"/>
              </a:rPr>
              <a:t>1.	</a:t>
            </a:r>
            <a:r>
              <a:rPr sz="2000" dirty="0">
                <a:latin typeface="Noto Sans CJK JP Regular"/>
                <a:cs typeface="Noto Sans CJK JP Regular"/>
              </a:rPr>
              <a:t>加装条码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700783" y="4512564"/>
            <a:ext cx="617219" cy="47853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696211" y="4507991"/>
            <a:ext cx="626745" cy="487680"/>
          </a:xfrm>
          <a:custGeom>
            <a:avLst/>
            <a:gdLst/>
            <a:ahLst/>
            <a:cxnLst/>
            <a:rect l="l" t="t" r="r" b="b"/>
            <a:pathLst>
              <a:path w="626744" h="487679">
                <a:moveTo>
                  <a:pt x="0" y="487680"/>
                </a:moveTo>
                <a:lnTo>
                  <a:pt x="626363" y="487680"/>
                </a:lnTo>
                <a:lnTo>
                  <a:pt x="626363" y="0"/>
                </a:lnTo>
                <a:lnTo>
                  <a:pt x="0" y="0"/>
                </a:lnTo>
                <a:lnTo>
                  <a:pt x="0" y="487680"/>
                </a:lnTo>
                <a:close/>
              </a:path>
            </a:pathLst>
          </a:custGeom>
          <a:ln w="9144">
            <a:solidFill>
              <a:srgbClr val="CC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5264" y="350011"/>
            <a:ext cx="36366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SzPct val="75000"/>
              <a:buFont typeface="Wingdings"/>
              <a:buChar char=""/>
              <a:tabLst>
                <a:tab pos="355600" algn="l"/>
              </a:tabLst>
            </a:pPr>
            <a:r>
              <a:rPr sz="2400" spc="35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MES(</a:t>
            </a:r>
            <a:r>
              <a:rPr sz="2400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智能</a:t>
            </a:r>
            <a:r>
              <a:rPr sz="2400" spc="-5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)</a:t>
            </a:r>
            <a:r>
              <a:rPr sz="2400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系统的模块表</a:t>
            </a:r>
            <a:endParaRPr sz="2400">
              <a:latin typeface="Noto Sans Mono CJK JP Regular"/>
              <a:cs typeface="Noto Sans Mono CJK JP Regular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50850" y="854075"/>
          <a:ext cx="8229600" cy="405384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0673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项目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4160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464184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模块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1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4160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464820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模块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2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4160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464820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模块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4160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464820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模块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4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4160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464820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模块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5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4160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673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资源管理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4160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233679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28575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315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28638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0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28638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0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28702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0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28702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673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工艺管理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4160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233679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28575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315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28638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0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28638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0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28702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0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28702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673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制造过程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4160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233679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28575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315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28638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0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28638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0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28702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0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28702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673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115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实时检核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4160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233679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28575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spc="-5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315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28638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spc="-5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0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28638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spc="-5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0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28702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spc="-5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0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28702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spc="-5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673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12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统计分析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4224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233679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28575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315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28638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0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28638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0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28702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0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28702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667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673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120"/>
                        </a:spcBef>
                      </a:pPr>
                      <a:r>
                        <a:rPr sz="1400" b="1" spc="-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行动改善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4224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233679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28575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315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28638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0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28638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0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28702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0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28702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0673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12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客诉退货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4224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233679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28575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315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28638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0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28638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0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28702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234950">
                        <a:lnSpc>
                          <a:spcPct val="100000"/>
                        </a:lnSpc>
                        <a:spcBef>
                          <a:spcPts val="53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28702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731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5264" y="365252"/>
            <a:ext cx="43307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SzPct val="75000"/>
              <a:buFont typeface="Wingdings"/>
              <a:buChar char=""/>
              <a:tabLst>
                <a:tab pos="355600" algn="l"/>
              </a:tabLst>
            </a:pPr>
            <a:r>
              <a:rPr sz="2400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管理高度的组织功能需求定义</a:t>
            </a:r>
            <a:endParaRPr sz="2400">
              <a:latin typeface="Noto Sans Mono CJK JP Regular"/>
              <a:cs typeface="Noto Sans Mono CJK JP Regular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50850" y="854075"/>
          <a:ext cx="8229600" cy="4018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1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37160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</a:tblGrid>
              <a:tr h="57404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项目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26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生物管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26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品管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26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设备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26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生产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26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工艺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26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指挥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26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26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26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26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26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26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38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行控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89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385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89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385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89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385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89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385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89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385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89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变更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26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26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26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26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26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26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38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预警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89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385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89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385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89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385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89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385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89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385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89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38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报警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89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385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89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385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89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385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89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385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89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385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89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38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流程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89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385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89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385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89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385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89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385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89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385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89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5264" y="229126"/>
            <a:ext cx="5398135" cy="3939540"/>
          </a:xfrm>
          <a:prstGeom prst="rect">
            <a:avLst/>
          </a:prstGeom>
        </p:spPr>
        <p:txBody>
          <a:bodyPr vert="horz" wrap="square" lIns="0" tIns="14859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170"/>
              </a:spcBef>
              <a:buClr>
                <a:srgbClr val="FF0000"/>
              </a:buClr>
              <a:buSzPct val="75000"/>
              <a:buFont typeface="Wingdings"/>
              <a:buChar char=""/>
              <a:tabLst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设计需求规范的基本撰写方式</a:t>
            </a:r>
            <a:endParaRPr sz="2400">
              <a:latin typeface="Noto Sans Mono CJK JP Regular"/>
              <a:cs typeface="Noto Sans Mono CJK JP Regular"/>
            </a:endParaRPr>
          </a:p>
          <a:p>
            <a:pPr marL="660400" lvl="1" indent="-450215">
              <a:lnSpc>
                <a:spcPct val="100000"/>
              </a:lnSpc>
              <a:spcBef>
                <a:spcPts val="900"/>
              </a:spcBef>
              <a:buClr>
                <a:srgbClr val="5B9BD4"/>
              </a:buClr>
              <a:buSzPct val="75000"/>
              <a:buFont typeface="Wingdings"/>
              <a:buChar char=""/>
              <a:tabLst>
                <a:tab pos="659765" algn="l"/>
                <a:tab pos="660400" algn="l"/>
              </a:tabLst>
            </a:pP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步</a:t>
            </a:r>
            <a:r>
              <a:rPr sz="20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骤</a:t>
            </a:r>
            <a:r>
              <a:rPr sz="2000" spc="2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1：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部门别的需求明列</a:t>
            </a:r>
            <a:endParaRPr sz="2000">
              <a:latin typeface="Noto Sans CJK JP Regular"/>
              <a:cs typeface="Noto Sans CJK JP Regular"/>
            </a:endParaRPr>
          </a:p>
          <a:p>
            <a:pPr marL="660400" lvl="1" indent="-450215">
              <a:lnSpc>
                <a:spcPct val="100000"/>
              </a:lnSpc>
              <a:spcBef>
                <a:spcPts val="555"/>
              </a:spcBef>
              <a:buClr>
                <a:srgbClr val="5B9BD4"/>
              </a:buClr>
              <a:buSzPct val="75000"/>
              <a:buFont typeface="Wingdings"/>
              <a:buChar char=""/>
              <a:tabLst>
                <a:tab pos="659765" algn="l"/>
                <a:tab pos="660400" algn="l"/>
              </a:tabLst>
            </a:pP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步</a:t>
            </a:r>
            <a:r>
              <a:rPr sz="20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骤</a:t>
            </a:r>
            <a:r>
              <a:rPr sz="2000" spc="2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2：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转化为层级式的</a:t>
            </a:r>
            <a:r>
              <a:rPr sz="2000" spc="-1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系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统设</a:t>
            </a:r>
            <a:r>
              <a:rPr sz="2000" spc="-1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计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五大</a:t>
            </a:r>
            <a:r>
              <a:rPr sz="2000" spc="-1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题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纲</a:t>
            </a:r>
            <a:endParaRPr sz="2000">
              <a:latin typeface="Noto Sans CJK JP Regular"/>
              <a:cs typeface="Noto Sans CJK JP Regular"/>
            </a:endParaRPr>
          </a:p>
          <a:p>
            <a:pPr marL="668020">
              <a:lnSpc>
                <a:spcPct val="100000"/>
              </a:lnSpc>
              <a:spcBef>
                <a:spcPts val="200"/>
              </a:spcBef>
              <a:tabLst>
                <a:tab pos="1124585" algn="l"/>
              </a:tabLst>
            </a:pPr>
            <a:r>
              <a:rPr sz="180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①	管理应用层次的设计要求题纲</a:t>
            </a:r>
            <a:endParaRPr sz="1800">
              <a:latin typeface="Noto Sans CJK JP Regular"/>
              <a:cs typeface="Noto Sans CJK JP Regular"/>
            </a:endParaRPr>
          </a:p>
          <a:p>
            <a:pPr marL="668020">
              <a:lnSpc>
                <a:spcPct val="100000"/>
              </a:lnSpc>
              <a:spcBef>
                <a:spcPts val="180"/>
              </a:spcBef>
              <a:tabLst>
                <a:tab pos="1124585" algn="l"/>
              </a:tabLst>
            </a:pPr>
            <a:r>
              <a:rPr sz="180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②	数据＆数据采集层的设计要求题纲</a:t>
            </a:r>
            <a:endParaRPr sz="1800">
              <a:latin typeface="Noto Sans CJK JP Regular"/>
              <a:cs typeface="Noto Sans CJK JP Regular"/>
            </a:endParaRPr>
          </a:p>
          <a:p>
            <a:pPr marL="668020">
              <a:lnSpc>
                <a:spcPct val="100000"/>
              </a:lnSpc>
              <a:spcBef>
                <a:spcPts val="180"/>
              </a:spcBef>
              <a:tabLst>
                <a:tab pos="1124585" algn="l"/>
              </a:tabLst>
            </a:pPr>
            <a:r>
              <a:rPr sz="180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③	互联网架设层的网路及硬</a:t>
            </a:r>
            <a:r>
              <a:rPr sz="1800" spc="-15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件</a:t>
            </a:r>
            <a:r>
              <a:rPr sz="180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要求题纲</a:t>
            </a:r>
            <a:endParaRPr sz="1800">
              <a:latin typeface="Noto Sans CJK JP Regular"/>
              <a:cs typeface="Noto Sans CJK JP Regular"/>
            </a:endParaRPr>
          </a:p>
          <a:p>
            <a:pPr marL="668020">
              <a:lnSpc>
                <a:spcPct val="100000"/>
              </a:lnSpc>
              <a:spcBef>
                <a:spcPts val="195"/>
              </a:spcBef>
              <a:tabLst>
                <a:tab pos="1124585" algn="l"/>
              </a:tabLst>
            </a:pPr>
            <a:r>
              <a:rPr sz="180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④	设备联控层的设</a:t>
            </a:r>
            <a:r>
              <a:rPr sz="1800" spc="-5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计</a:t>
            </a:r>
            <a:r>
              <a:rPr sz="180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要求题纲</a:t>
            </a:r>
            <a:endParaRPr sz="1800">
              <a:latin typeface="Noto Sans CJK JP Regular"/>
              <a:cs typeface="Noto Sans CJK JP Regular"/>
            </a:endParaRPr>
          </a:p>
          <a:p>
            <a:pPr marL="668020">
              <a:lnSpc>
                <a:spcPct val="100000"/>
              </a:lnSpc>
              <a:spcBef>
                <a:spcPts val="180"/>
              </a:spcBef>
              <a:tabLst>
                <a:tab pos="1124585" algn="l"/>
              </a:tabLst>
            </a:pPr>
            <a:r>
              <a:rPr sz="180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⑤	整体系统技术设计要求题纲</a:t>
            </a:r>
            <a:endParaRPr sz="1800">
              <a:latin typeface="Noto Sans CJK JP Regular"/>
              <a:cs typeface="Noto Sans CJK JP Regular"/>
            </a:endParaRPr>
          </a:p>
          <a:p>
            <a:pPr marL="660400" lvl="1" indent="-450215">
              <a:lnSpc>
                <a:spcPct val="100000"/>
              </a:lnSpc>
              <a:spcBef>
                <a:spcPts val="555"/>
              </a:spcBef>
              <a:buClr>
                <a:srgbClr val="5B9BD4"/>
              </a:buClr>
              <a:buSzPct val="75000"/>
              <a:buFont typeface="Wingdings"/>
              <a:buChar char=""/>
              <a:tabLst>
                <a:tab pos="659765" algn="l"/>
                <a:tab pos="660400" algn="l"/>
              </a:tabLst>
            </a:pP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步</a:t>
            </a:r>
            <a:r>
              <a:rPr sz="20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骤</a:t>
            </a:r>
            <a:r>
              <a:rPr sz="2000" spc="2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3：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每一个题纲的要</a:t>
            </a:r>
            <a:r>
              <a:rPr sz="2000" spc="-1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求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细则</a:t>
            </a:r>
            <a:endParaRPr sz="2000">
              <a:latin typeface="Noto Sans CJK JP Regular"/>
              <a:cs typeface="Noto Sans CJK JP Regular"/>
            </a:endParaRPr>
          </a:p>
          <a:p>
            <a:pPr marL="660400" lvl="1" indent="-450215">
              <a:lnSpc>
                <a:spcPct val="100000"/>
              </a:lnSpc>
              <a:spcBef>
                <a:spcPts val="550"/>
              </a:spcBef>
              <a:buClr>
                <a:srgbClr val="5B9BD4"/>
              </a:buClr>
              <a:buSzPct val="75000"/>
              <a:buFont typeface="Wingdings"/>
              <a:buChar char=""/>
              <a:tabLst>
                <a:tab pos="659765" algn="l"/>
                <a:tab pos="660400" algn="l"/>
              </a:tabLst>
            </a:pP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步骤</a:t>
            </a:r>
            <a:r>
              <a:rPr sz="2000" spc="5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4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：整列设计建置完</a:t>
            </a:r>
            <a:r>
              <a:rPr sz="2000" spc="-1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成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后的</a:t>
            </a:r>
            <a:r>
              <a:rPr sz="2000" spc="-1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维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护说明</a:t>
            </a:r>
            <a:endParaRPr sz="2000">
              <a:latin typeface="Noto Sans CJK JP Regular"/>
              <a:cs typeface="Noto Sans CJK JP Regular"/>
            </a:endParaRPr>
          </a:p>
          <a:p>
            <a:pPr marL="660400" lvl="1" indent="-450215">
              <a:lnSpc>
                <a:spcPct val="100000"/>
              </a:lnSpc>
              <a:spcBef>
                <a:spcPts val="570"/>
              </a:spcBef>
              <a:buClr>
                <a:srgbClr val="5B9BD4"/>
              </a:buClr>
              <a:buSzPct val="75000"/>
              <a:buFont typeface="Wingdings"/>
              <a:buChar char=""/>
              <a:tabLst>
                <a:tab pos="659765" algn="l"/>
                <a:tab pos="660400" algn="l"/>
              </a:tabLst>
            </a:pP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步</a:t>
            </a:r>
            <a:r>
              <a:rPr sz="20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骤</a:t>
            </a:r>
            <a:r>
              <a:rPr sz="2000" spc="5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5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：整列设计建置完</a:t>
            </a:r>
            <a:r>
              <a:rPr sz="2000" spc="-1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成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后的</a:t>
            </a:r>
            <a:r>
              <a:rPr sz="2000" spc="-1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绩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效说明</a:t>
            </a:r>
            <a:endParaRPr sz="20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01139"/>
            <a:ext cx="1629156" cy="1152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5300" y="0"/>
            <a:ext cx="0" cy="5143500"/>
          </a:xfrm>
          <a:custGeom>
            <a:avLst/>
            <a:gdLst/>
            <a:ahLst/>
            <a:cxnLst/>
            <a:rect l="l" t="t" r="r" b="b"/>
            <a:pathLst>
              <a:path h="5143500">
                <a:moveTo>
                  <a:pt x="0" y="0"/>
                </a:moveTo>
                <a:lnTo>
                  <a:pt x="0" y="5143499"/>
                </a:lnTo>
              </a:path>
            </a:pathLst>
          </a:custGeom>
          <a:ln w="6096">
            <a:solidFill>
              <a:srgbClr val="BCD6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353055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6096">
            <a:solidFill>
              <a:srgbClr val="BCD6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08733" y="1530476"/>
            <a:ext cx="691070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10" dirty="0">
                <a:solidFill>
                  <a:srgbClr val="C00000"/>
                </a:solidFill>
              </a:rPr>
              <a:t>以适合自己制造组织体系的方法， </a:t>
            </a:r>
            <a:r>
              <a:rPr sz="3600" spc="5" dirty="0">
                <a:solidFill>
                  <a:srgbClr val="C00000"/>
                </a:solidFill>
              </a:rPr>
              <a:t>实</a:t>
            </a:r>
            <a:r>
              <a:rPr sz="3600" spc="10" dirty="0">
                <a:solidFill>
                  <a:srgbClr val="C00000"/>
                </a:solidFill>
              </a:rPr>
              <a:t>施MES</a:t>
            </a:r>
            <a:r>
              <a:rPr sz="3600" spc="5" dirty="0">
                <a:solidFill>
                  <a:srgbClr val="C00000"/>
                </a:solidFill>
              </a:rPr>
              <a:t>制造执行系统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1808733" y="2728786"/>
            <a:ext cx="4432300" cy="1308735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95"/>
              </a:spcBef>
              <a:buClr>
                <a:srgbClr val="5B9BD4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sz="1600" spc="5" dirty="0">
                <a:latin typeface="Noto Sans Mono CJK JP Regular"/>
                <a:cs typeface="Noto Sans Mono CJK JP Regular"/>
              </a:rPr>
              <a:t>制</a:t>
            </a:r>
            <a:r>
              <a:rPr sz="1600" spc="-5" dirty="0">
                <a:latin typeface="Noto Sans Mono CJK JP Regular"/>
                <a:cs typeface="Noto Sans Mono CJK JP Regular"/>
              </a:rPr>
              <a:t>造组</a:t>
            </a:r>
            <a:r>
              <a:rPr sz="1600" spc="5" dirty="0">
                <a:latin typeface="Noto Sans Mono CJK JP Regular"/>
                <a:cs typeface="Noto Sans Mono CJK JP Regular"/>
              </a:rPr>
              <a:t>织</a:t>
            </a:r>
            <a:r>
              <a:rPr sz="1600" spc="-5" dirty="0">
                <a:latin typeface="Noto Sans Mono CJK JP Regular"/>
                <a:cs typeface="Noto Sans Mono CJK JP Regular"/>
              </a:rPr>
              <a:t>体系，</a:t>
            </a:r>
            <a:r>
              <a:rPr sz="1600" spc="5" dirty="0">
                <a:latin typeface="Noto Sans Mono CJK JP Regular"/>
                <a:cs typeface="Noto Sans Mono CJK JP Regular"/>
              </a:rPr>
              <a:t>麻</a:t>
            </a:r>
            <a:r>
              <a:rPr sz="1600" spc="-5" dirty="0">
                <a:latin typeface="Noto Sans Mono CJK JP Regular"/>
                <a:cs typeface="Noto Sans Mono CJK JP Regular"/>
              </a:rPr>
              <a:t>雀虽</a:t>
            </a:r>
            <a:r>
              <a:rPr sz="1600" spc="5" dirty="0">
                <a:latin typeface="Noto Sans Mono CJK JP Regular"/>
                <a:cs typeface="Noto Sans Mono CJK JP Regular"/>
              </a:rPr>
              <a:t>小</a:t>
            </a:r>
            <a:r>
              <a:rPr sz="1600" spc="-5" dirty="0">
                <a:latin typeface="Noto Sans Mono CJK JP Regular"/>
                <a:cs typeface="Noto Sans Mono CJK JP Regular"/>
              </a:rPr>
              <a:t>五脏俱</a:t>
            </a:r>
            <a:r>
              <a:rPr sz="1600" spc="5" dirty="0">
                <a:latin typeface="Noto Sans Mono CJK JP Regular"/>
                <a:cs typeface="Noto Sans Mono CJK JP Regular"/>
              </a:rPr>
              <a:t>全</a:t>
            </a:r>
            <a:r>
              <a:rPr sz="1600" dirty="0">
                <a:latin typeface="Noto Sans Mono CJK JP Regular"/>
                <a:cs typeface="Noto Sans Mono CJK JP Regular"/>
              </a:rPr>
              <a:t>的</a:t>
            </a:r>
            <a:r>
              <a:rPr sz="1600" spc="-5" dirty="0">
                <a:latin typeface="Noto Sans Mono CJK JP Regular"/>
                <a:cs typeface="Noto Sans Mono CJK JP Regular"/>
              </a:rPr>
              <a:t>重</a:t>
            </a:r>
            <a:r>
              <a:rPr sz="1600" spc="5" dirty="0">
                <a:latin typeface="Noto Sans Mono CJK JP Regular"/>
                <a:cs typeface="Noto Sans Mono CJK JP Regular"/>
              </a:rPr>
              <a:t>要</a:t>
            </a:r>
            <a:r>
              <a:rPr sz="1600" spc="-5" dirty="0">
                <a:latin typeface="Noto Sans Mono CJK JP Regular"/>
                <a:cs typeface="Noto Sans Mono CJK JP Regular"/>
              </a:rPr>
              <a:t>性</a:t>
            </a:r>
            <a:endParaRPr sz="1600">
              <a:latin typeface="Noto Sans Mono CJK JP Regular"/>
              <a:cs typeface="Noto Sans Mono CJK JP Regular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rgbClr val="5B9BD4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sz="1600" dirty="0">
                <a:latin typeface="Noto Sans Mono CJK JP Regular"/>
                <a:cs typeface="Noto Sans Mono CJK JP Regular"/>
              </a:rPr>
              <a:t>精</a:t>
            </a:r>
            <a:r>
              <a:rPr sz="1600" spc="-5" dirty="0">
                <a:latin typeface="Noto Sans Mono CJK JP Regular"/>
                <a:cs typeface="Noto Sans Mono CJK JP Regular"/>
              </a:rPr>
              <a:t>益</a:t>
            </a:r>
            <a:r>
              <a:rPr sz="1600" spc="-10" dirty="0">
                <a:latin typeface="Noto Sans Mono CJK JP Regular"/>
                <a:cs typeface="Noto Sans Mono CJK JP Regular"/>
              </a:rPr>
              <a:t>工</a:t>
            </a:r>
            <a:r>
              <a:rPr sz="1600" dirty="0">
                <a:latin typeface="Noto Sans Mono CJK JP Regular"/>
                <a:cs typeface="Noto Sans Mono CJK JP Regular"/>
              </a:rPr>
              <a:t>业</a:t>
            </a:r>
            <a:r>
              <a:rPr sz="1600" spc="-5" dirty="0">
                <a:latin typeface="Noto Sans Mono CJK JP Regular"/>
                <a:cs typeface="Noto Sans Mono CJK JP Regular"/>
              </a:rPr>
              <a:t>工</a:t>
            </a:r>
            <a:r>
              <a:rPr sz="1600" spc="-10" dirty="0">
                <a:latin typeface="Noto Sans Mono CJK JP Regular"/>
                <a:cs typeface="Noto Sans Mono CJK JP Regular"/>
              </a:rPr>
              <a:t>程</a:t>
            </a:r>
            <a:r>
              <a:rPr sz="1600" spc="-5" dirty="0">
                <a:latin typeface="Noto Sans Mono CJK JP Regular"/>
                <a:cs typeface="Noto Sans Mono CJK JP Regular"/>
              </a:rPr>
              <a:t>介</a:t>
            </a:r>
            <a:r>
              <a:rPr sz="1600" dirty="0">
                <a:latin typeface="Noto Sans Mono CJK JP Regular"/>
                <a:cs typeface="Noto Sans Mono CJK JP Regular"/>
              </a:rPr>
              <a:t>入</a:t>
            </a:r>
            <a:r>
              <a:rPr sz="1600" spc="-5" dirty="0">
                <a:latin typeface="Noto Sans Mono CJK JP Regular"/>
                <a:cs typeface="Noto Sans Mono CJK JP Regular"/>
              </a:rPr>
              <a:t>实</a:t>
            </a:r>
            <a:r>
              <a:rPr sz="1600" spc="-10" dirty="0">
                <a:latin typeface="Noto Sans Mono CJK JP Regular"/>
                <a:cs typeface="Noto Sans Mono CJK JP Regular"/>
              </a:rPr>
              <a:t>施</a:t>
            </a:r>
            <a:r>
              <a:rPr sz="1600" dirty="0">
                <a:latin typeface="Noto Sans Mono CJK JP Regular"/>
                <a:cs typeface="Noto Sans Mono CJK JP Regular"/>
              </a:rPr>
              <a:t>过</a:t>
            </a:r>
            <a:r>
              <a:rPr sz="1600" spc="-5" dirty="0">
                <a:latin typeface="Noto Sans Mono CJK JP Regular"/>
                <a:cs typeface="Noto Sans Mono CJK JP Regular"/>
              </a:rPr>
              <a:t>程</a:t>
            </a:r>
            <a:r>
              <a:rPr sz="1600" spc="-10" dirty="0">
                <a:latin typeface="Noto Sans Mono CJK JP Regular"/>
                <a:cs typeface="Noto Sans Mono CJK JP Regular"/>
              </a:rPr>
              <a:t>改</a:t>
            </a:r>
            <a:r>
              <a:rPr sz="1600" spc="-5" dirty="0">
                <a:latin typeface="Noto Sans Mono CJK JP Regular"/>
                <a:cs typeface="Noto Sans Mono CJK JP Regular"/>
              </a:rPr>
              <a:t>善</a:t>
            </a:r>
            <a:r>
              <a:rPr sz="1600" spc="10" dirty="0">
                <a:latin typeface="Noto Sans Mono CJK JP Regular"/>
                <a:cs typeface="Noto Sans Mono CJK JP Regular"/>
              </a:rPr>
              <a:t>的</a:t>
            </a:r>
            <a:r>
              <a:rPr sz="1600" spc="-10" dirty="0">
                <a:latin typeface="Noto Sans Mono CJK JP Regular"/>
                <a:cs typeface="Noto Sans Mono CJK JP Regular"/>
              </a:rPr>
              <a:t>必要性</a:t>
            </a:r>
            <a:endParaRPr sz="1600">
              <a:latin typeface="Noto Sans Mono CJK JP Regular"/>
              <a:cs typeface="Noto Sans Mono CJK JP Regular"/>
            </a:endParaRPr>
          </a:p>
          <a:p>
            <a:pPr marL="355600" indent="-342900">
              <a:lnSpc>
                <a:spcPct val="100000"/>
              </a:lnSpc>
              <a:spcBef>
                <a:spcPts val="615"/>
              </a:spcBef>
              <a:buClr>
                <a:srgbClr val="5B9BD4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sz="1600" spc="5" dirty="0">
                <a:latin typeface="Noto Sans Mono CJK JP Regular"/>
                <a:cs typeface="Noto Sans Mono CJK JP Regular"/>
              </a:rPr>
              <a:t>如</a:t>
            </a:r>
            <a:r>
              <a:rPr sz="1600" spc="-5" dirty="0">
                <a:latin typeface="Noto Sans Mono CJK JP Regular"/>
                <a:cs typeface="Noto Sans Mono CJK JP Regular"/>
              </a:rPr>
              <a:t>何建</a:t>
            </a:r>
            <a:r>
              <a:rPr sz="1600" spc="5" dirty="0">
                <a:latin typeface="Noto Sans Mono CJK JP Regular"/>
                <a:cs typeface="Noto Sans Mono CJK JP Regular"/>
              </a:rPr>
              <a:t>立</a:t>
            </a:r>
            <a:r>
              <a:rPr sz="1600" spc="-5" dirty="0">
                <a:latin typeface="Noto Sans Mono CJK JP Regular"/>
                <a:cs typeface="Noto Sans Mono CJK JP Regular"/>
              </a:rPr>
              <a:t>项目实</a:t>
            </a:r>
            <a:r>
              <a:rPr sz="1600" spc="5" dirty="0">
                <a:latin typeface="Noto Sans Mono CJK JP Regular"/>
                <a:cs typeface="Noto Sans Mono CJK JP Regular"/>
              </a:rPr>
              <a:t>施</a:t>
            </a:r>
            <a:r>
              <a:rPr sz="1600" spc="-5" dirty="0">
                <a:latin typeface="Noto Sans Mono CJK JP Regular"/>
                <a:cs typeface="Noto Sans Mono CJK JP Regular"/>
              </a:rPr>
              <a:t>的责</a:t>
            </a:r>
            <a:r>
              <a:rPr sz="1600" spc="5" dirty="0">
                <a:latin typeface="Noto Sans Mono CJK JP Regular"/>
                <a:cs typeface="Noto Sans Mono CJK JP Regular"/>
              </a:rPr>
              <a:t>任</a:t>
            </a:r>
            <a:r>
              <a:rPr sz="1600" spc="-5" dirty="0">
                <a:latin typeface="Noto Sans Mono CJK JP Regular"/>
                <a:cs typeface="Noto Sans Mono CJK JP Regular"/>
              </a:rPr>
              <a:t>制（ARCI制</a:t>
            </a:r>
            <a:r>
              <a:rPr sz="1600" spc="5" dirty="0">
                <a:latin typeface="Noto Sans Mono CJK JP Regular"/>
                <a:cs typeface="Noto Sans Mono CJK JP Regular"/>
              </a:rPr>
              <a:t>度</a:t>
            </a:r>
            <a:r>
              <a:rPr sz="1600" spc="-5" dirty="0">
                <a:latin typeface="Noto Sans Mono CJK JP Regular"/>
                <a:cs typeface="Noto Sans Mono CJK JP Regular"/>
              </a:rPr>
              <a:t>讲解）</a:t>
            </a:r>
            <a:endParaRPr sz="1600">
              <a:latin typeface="Noto Sans Mono CJK JP Regular"/>
              <a:cs typeface="Noto Sans Mono CJK JP Regular"/>
            </a:endParaRPr>
          </a:p>
          <a:p>
            <a:pPr marL="355600" indent="-342900">
              <a:lnSpc>
                <a:spcPct val="100000"/>
              </a:lnSpc>
              <a:spcBef>
                <a:spcPts val="610"/>
              </a:spcBef>
              <a:buClr>
                <a:srgbClr val="5B9BD4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sz="1600" spc="5" dirty="0">
                <a:latin typeface="Noto Sans Mono CJK JP Regular"/>
                <a:cs typeface="Noto Sans Mono CJK JP Regular"/>
              </a:rPr>
              <a:t>制</a:t>
            </a:r>
            <a:r>
              <a:rPr sz="1600" spc="-5" dirty="0">
                <a:latin typeface="Noto Sans Mono CJK JP Regular"/>
                <a:cs typeface="Noto Sans Mono CJK JP Regular"/>
              </a:rPr>
              <a:t>造领</a:t>
            </a:r>
            <a:r>
              <a:rPr sz="1600" spc="5" dirty="0">
                <a:latin typeface="Noto Sans Mono CJK JP Regular"/>
                <a:cs typeface="Noto Sans Mono CJK JP Regular"/>
              </a:rPr>
              <a:t>导</a:t>
            </a:r>
            <a:r>
              <a:rPr sz="1600" spc="-5" dirty="0">
                <a:latin typeface="Noto Sans Mono CJK JP Regular"/>
                <a:cs typeface="Noto Sans Mono CJK JP Regular"/>
              </a:rPr>
              <a:t>人必须</a:t>
            </a:r>
            <a:r>
              <a:rPr sz="1600" spc="5" dirty="0">
                <a:latin typeface="Noto Sans Mono CJK JP Regular"/>
                <a:cs typeface="Noto Sans Mono CJK JP Regular"/>
              </a:rPr>
              <a:t>亲</a:t>
            </a:r>
            <a:r>
              <a:rPr sz="1600" spc="-5" dirty="0">
                <a:latin typeface="Noto Sans Mono CJK JP Regular"/>
                <a:cs typeface="Noto Sans Mono CJK JP Regular"/>
              </a:rPr>
              <a:t>临参</a:t>
            </a:r>
            <a:r>
              <a:rPr sz="1600" spc="5" dirty="0">
                <a:latin typeface="Noto Sans Mono CJK JP Regular"/>
                <a:cs typeface="Noto Sans Mono CJK JP Regular"/>
              </a:rPr>
              <a:t>与</a:t>
            </a:r>
            <a:r>
              <a:rPr sz="1600" spc="-5" dirty="0">
                <a:latin typeface="Noto Sans Mono CJK JP Regular"/>
                <a:cs typeface="Noto Sans Mono CJK JP Regular"/>
              </a:rPr>
              <a:t>掌握实</a:t>
            </a:r>
            <a:r>
              <a:rPr sz="1600" spc="5" dirty="0">
                <a:latin typeface="Noto Sans Mono CJK JP Regular"/>
                <a:cs typeface="Noto Sans Mono CJK JP Regular"/>
              </a:rPr>
              <a:t>施</a:t>
            </a:r>
            <a:r>
              <a:rPr sz="1600" spc="-5" dirty="0">
                <a:latin typeface="Noto Sans Mono CJK JP Regular"/>
                <a:cs typeface="Noto Sans Mono CJK JP Regular"/>
              </a:rPr>
              <a:t>的重</a:t>
            </a:r>
            <a:r>
              <a:rPr sz="1600" spc="5" dirty="0">
                <a:latin typeface="Noto Sans Mono CJK JP Regular"/>
                <a:cs typeface="Noto Sans Mono CJK JP Regular"/>
              </a:rPr>
              <a:t>要</a:t>
            </a:r>
            <a:r>
              <a:rPr sz="1600" spc="-5" dirty="0">
                <a:latin typeface="Noto Sans Mono CJK JP Regular"/>
                <a:cs typeface="Noto Sans Mono CJK JP Regular"/>
              </a:rPr>
              <a:t>性</a:t>
            </a:r>
            <a:endParaRPr sz="1600">
              <a:latin typeface="Noto Sans Mono CJK JP Regular"/>
              <a:cs typeface="Noto Sans Mono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1220724"/>
            <a:ext cx="1187195" cy="812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8559" y="71373"/>
            <a:ext cx="58458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FFFF"/>
                </a:solidFill>
              </a:rPr>
              <a:t>制造组织体系，麻雀虽小五脏俱全的重要性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4682" y="1033729"/>
            <a:ext cx="4995545" cy="182181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0670" indent="-267970">
              <a:lnSpc>
                <a:spcPct val="100000"/>
              </a:lnSpc>
              <a:spcBef>
                <a:spcPts val="105"/>
              </a:spcBef>
              <a:buFont typeface="Wingdings"/>
              <a:buChar char=""/>
              <a:tabLst>
                <a:tab pos="281305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3C/4E</a:t>
            </a:r>
            <a:r>
              <a:rPr sz="2000" spc="5" dirty="0">
                <a:latin typeface="Noto Sans Mono CJK JP Regular"/>
                <a:cs typeface="Noto Sans Mono CJK JP Regular"/>
              </a:rPr>
              <a:t>的功</a:t>
            </a:r>
            <a:r>
              <a:rPr sz="2000" spc="-10" dirty="0">
                <a:latin typeface="Noto Sans Mono CJK JP Regular"/>
                <a:cs typeface="Noto Sans Mono CJK JP Regular"/>
              </a:rPr>
              <a:t>能</a:t>
            </a:r>
            <a:r>
              <a:rPr sz="2000" spc="5" dirty="0">
                <a:latin typeface="Noto Sans Mono CJK JP Regular"/>
                <a:cs typeface="Noto Sans Mono CJK JP Regular"/>
              </a:rPr>
              <a:t>性组织</a:t>
            </a:r>
            <a:r>
              <a:rPr sz="2000" spc="-10" dirty="0">
                <a:latin typeface="Noto Sans Mono CJK JP Regular"/>
                <a:cs typeface="Noto Sans Mono CJK JP Regular"/>
              </a:rPr>
              <a:t>是</a:t>
            </a:r>
            <a:r>
              <a:rPr sz="2000" spc="5" dirty="0">
                <a:latin typeface="Noto Sans Mono CJK JP Regular"/>
                <a:cs typeface="Noto Sans Mono CJK JP Regular"/>
              </a:rPr>
              <a:t>否</a:t>
            </a:r>
            <a:r>
              <a:rPr sz="2000" spc="-10" dirty="0">
                <a:latin typeface="Noto Sans Mono CJK JP Regular"/>
                <a:cs typeface="Noto Sans Mono CJK JP Regular"/>
              </a:rPr>
              <a:t>具</a:t>
            </a:r>
            <a:r>
              <a:rPr sz="2000" spc="-15" dirty="0">
                <a:latin typeface="Noto Sans Mono CJK JP Regular"/>
                <a:cs typeface="Noto Sans Mono CJK JP Regular"/>
              </a:rPr>
              <a:t>备</a:t>
            </a:r>
            <a:r>
              <a:rPr sz="2000" spc="-10" dirty="0">
                <a:latin typeface="Noto Sans Mono CJK JP Regular"/>
                <a:cs typeface="Noto Sans Mono CJK JP Regular"/>
              </a:rPr>
              <a:t>(</a:t>
            </a:r>
            <a:r>
              <a:rPr sz="2000" spc="5" dirty="0">
                <a:latin typeface="Noto Sans Mono CJK JP Regular"/>
                <a:cs typeface="Noto Sans Mono CJK JP Regular"/>
              </a:rPr>
              <a:t>若不</a:t>
            </a:r>
            <a:r>
              <a:rPr sz="2000" spc="-5" dirty="0">
                <a:latin typeface="Noto Sans Mono CJK JP Regular"/>
                <a:cs typeface="Noto Sans Mono CJK JP Regular"/>
              </a:rPr>
              <a:t>具</a:t>
            </a:r>
            <a:r>
              <a:rPr sz="2000" spc="-10" dirty="0">
                <a:latin typeface="Noto Sans Mono CJK JP Regular"/>
                <a:cs typeface="Noto Sans Mono CJK JP Regular"/>
              </a:rPr>
              <a:t>备</a:t>
            </a:r>
            <a:r>
              <a:rPr sz="2000" dirty="0">
                <a:latin typeface="Noto Sans Mono CJK JP Regular"/>
                <a:cs typeface="Noto Sans Mono CJK JP Regular"/>
              </a:rPr>
              <a:t>？)</a:t>
            </a:r>
            <a:endParaRPr sz="2000">
              <a:latin typeface="Noto Sans Mono CJK JP Regular"/>
              <a:cs typeface="Noto Sans Mono CJK JP Regular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Wingdings"/>
              <a:buChar char=""/>
            </a:pPr>
            <a:endParaRPr sz="1700">
              <a:latin typeface="Times New Roman"/>
              <a:cs typeface="Times New Roman"/>
            </a:endParaRPr>
          </a:p>
          <a:p>
            <a:pPr marL="280670" indent="-267970">
              <a:lnSpc>
                <a:spcPct val="100000"/>
              </a:lnSpc>
              <a:buFont typeface="Wingdings"/>
              <a:buChar char=""/>
              <a:tabLst>
                <a:tab pos="281305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解</a:t>
            </a:r>
            <a:r>
              <a:rPr sz="2000" spc="-5" dirty="0">
                <a:latin typeface="Noto Sans Mono CJK JP Regular"/>
                <a:cs typeface="Noto Sans Mono CJK JP Regular"/>
              </a:rPr>
              <a:t>决</a:t>
            </a:r>
            <a:r>
              <a:rPr sz="2000" dirty="0">
                <a:latin typeface="Noto Sans Mono CJK JP Regular"/>
                <a:cs typeface="Noto Sans Mono CJK JP Regular"/>
              </a:rPr>
              <a:t>方</a:t>
            </a:r>
            <a:r>
              <a:rPr sz="2000" spc="-15" dirty="0">
                <a:latin typeface="Noto Sans Mono CJK JP Regular"/>
                <a:cs typeface="Noto Sans Mono CJK JP Regular"/>
              </a:rPr>
              <a:t>案</a:t>
            </a:r>
            <a:r>
              <a:rPr sz="2000" dirty="0">
                <a:latin typeface="Noto Sans Mono CJK JP Regular"/>
                <a:cs typeface="Noto Sans Mono CJK JP Regular"/>
              </a:rPr>
              <a:t>思</a:t>
            </a:r>
            <a:r>
              <a:rPr sz="2000" spc="-15" dirty="0">
                <a:latin typeface="Noto Sans Mono CJK JP Regular"/>
                <a:cs typeface="Noto Sans Mono CJK JP Regular"/>
              </a:rPr>
              <a:t>路</a:t>
            </a:r>
            <a:r>
              <a:rPr sz="2000" dirty="0">
                <a:latin typeface="Noto Sans Mono CJK JP Regular"/>
                <a:cs typeface="Noto Sans Mono CJK JP Regular"/>
              </a:rPr>
              <a:t>：</a:t>
            </a:r>
            <a:endParaRPr sz="20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1535"/>
              </a:spcBef>
              <a:buFont typeface="Wingdings"/>
              <a:buChar char=""/>
              <a:tabLst>
                <a:tab pos="640715" algn="l"/>
              </a:tabLst>
            </a:pPr>
            <a:r>
              <a:rPr sz="18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组织兼职的可能性</a:t>
            </a:r>
            <a:endParaRPr sz="18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1475"/>
              </a:spcBef>
              <a:buFont typeface="Wingdings"/>
              <a:buChar char=""/>
              <a:tabLst>
                <a:tab pos="640715" algn="l"/>
              </a:tabLst>
            </a:pP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扩增编制的风险性</a:t>
            </a:r>
            <a:endParaRPr sz="1800">
              <a:latin typeface="Noto Sans Mono CJK JP Regular"/>
              <a:cs typeface="Noto Sans Mono CJK JP Regular"/>
            </a:endParaRP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8559" y="71373"/>
            <a:ext cx="69195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FFFF"/>
                </a:solidFill>
              </a:rPr>
              <a:t>精益工业工程/生产技术介入实施过程改善的必要性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4682" y="783546"/>
            <a:ext cx="6255385" cy="3549650"/>
          </a:xfrm>
          <a:prstGeom prst="rect">
            <a:avLst/>
          </a:prstGeom>
        </p:spPr>
        <p:txBody>
          <a:bodyPr vert="horz" wrap="square" lIns="0" tIns="182880" rIns="0" bIns="0" rtlCol="0">
            <a:spAutoFit/>
          </a:bodyPr>
          <a:lstStyle/>
          <a:p>
            <a:pPr marL="280670" indent="-267970">
              <a:lnSpc>
                <a:spcPct val="100000"/>
              </a:lnSpc>
              <a:spcBef>
                <a:spcPts val="1440"/>
              </a:spcBef>
              <a:buFont typeface="Wingdings"/>
              <a:buChar char=""/>
              <a:tabLst>
                <a:tab pos="281305" algn="l"/>
              </a:tabLst>
            </a:pPr>
            <a:r>
              <a:rPr sz="2000" spc="5" dirty="0">
                <a:latin typeface="Noto Sans Mono CJK JP Regular"/>
                <a:cs typeface="Noto Sans Mono CJK JP Regular"/>
              </a:rPr>
              <a:t>以价</a:t>
            </a:r>
            <a:r>
              <a:rPr sz="2000" spc="-5" dirty="0">
                <a:latin typeface="Noto Sans Mono CJK JP Regular"/>
                <a:cs typeface="Noto Sans Mono CJK JP Regular"/>
              </a:rPr>
              <a:t>值</a:t>
            </a:r>
            <a:r>
              <a:rPr sz="2000" spc="-10" dirty="0">
                <a:latin typeface="Noto Sans Mono CJK JP Regular"/>
                <a:cs typeface="Noto Sans Mono CJK JP Regular"/>
              </a:rPr>
              <a:t>未</a:t>
            </a:r>
            <a:r>
              <a:rPr sz="2000" spc="5" dirty="0">
                <a:latin typeface="Noto Sans Mono CJK JP Regular"/>
                <a:cs typeface="Noto Sans Mono CJK JP Regular"/>
              </a:rPr>
              <a:t>来</a:t>
            </a:r>
            <a:r>
              <a:rPr sz="2000" spc="-15" dirty="0">
                <a:latin typeface="Noto Sans Mono CJK JP Regular"/>
                <a:cs typeface="Noto Sans Mono CJK JP Regular"/>
              </a:rPr>
              <a:t>或</a:t>
            </a:r>
            <a:r>
              <a:rPr sz="2000" spc="5" dirty="0">
                <a:latin typeface="Noto Sans Mono CJK JP Regular"/>
                <a:cs typeface="Noto Sans Mono CJK JP Regular"/>
              </a:rPr>
              <a:t>内</a:t>
            </a:r>
            <a:r>
              <a:rPr sz="2000" dirty="0">
                <a:latin typeface="Noto Sans Mono CJK JP Regular"/>
                <a:cs typeface="Noto Sans Mono CJK JP Regular"/>
              </a:rPr>
              <a:t>控</a:t>
            </a:r>
            <a:r>
              <a:rPr sz="2000" spc="5" dirty="0">
                <a:latin typeface="Noto Sans Mono CJK JP Regular"/>
                <a:cs typeface="Noto Sans Mono CJK JP Regular"/>
              </a:rPr>
              <a:t>改</a:t>
            </a:r>
            <a:r>
              <a:rPr sz="2000" spc="-15" dirty="0">
                <a:latin typeface="Noto Sans Mono CJK JP Regular"/>
                <a:cs typeface="Noto Sans Mono CJK JP Regular"/>
              </a:rPr>
              <a:t>善</a:t>
            </a:r>
            <a:r>
              <a:rPr sz="2000" spc="5" dirty="0">
                <a:latin typeface="Noto Sans Mono CJK JP Regular"/>
                <a:cs typeface="Noto Sans Mono CJK JP Regular"/>
              </a:rPr>
              <a:t>的</a:t>
            </a:r>
            <a:r>
              <a:rPr sz="2000" spc="-15" dirty="0">
                <a:latin typeface="Noto Sans Mono CJK JP Regular"/>
                <a:cs typeface="Noto Sans Mono CJK JP Regular"/>
              </a:rPr>
              <a:t>实</a:t>
            </a:r>
            <a:r>
              <a:rPr sz="2000" spc="5" dirty="0">
                <a:latin typeface="Noto Sans Mono CJK JP Regular"/>
                <a:cs typeface="Noto Sans Mono CJK JP Regular"/>
              </a:rPr>
              <a:t>施</a:t>
            </a:r>
            <a:endParaRPr sz="20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1195"/>
              </a:spcBef>
              <a:buFont typeface="Wingdings"/>
              <a:buChar char=""/>
              <a:tabLst>
                <a:tab pos="640715" algn="l"/>
              </a:tabLst>
            </a:pP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MES系统的实施，使工作流程的控</a:t>
            </a:r>
            <a:r>
              <a:rPr sz="1800" spc="-3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制</a:t>
            </a: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发生极大的变化</a:t>
            </a:r>
            <a:endParaRPr sz="18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1200"/>
              </a:spcBef>
              <a:buFont typeface="Wingdings"/>
              <a:buChar char=""/>
              <a:tabLst>
                <a:tab pos="640715" algn="l"/>
              </a:tabLst>
            </a:pP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数据流成改造与工作流程产生相应关系</a:t>
            </a:r>
            <a:endParaRPr sz="18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1200"/>
              </a:spcBef>
              <a:buFont typeface="Wingdings"/>
              <a:buChar char=""/>
              <a:tabLst>
                <a:tab pos="640715" algn="l"/>
              </a:tabLst>
            </a:pPr>
            <a:r>
              <a:rPr sz="18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基于动作流程分析嵌入智能系统，会使制造工</a:t>
            </a: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作</a:t>
            </a:r>
            <a:r>
              <a:rPr sz="18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SOP改变</a:t>
            </a:r>
            <a:endParaRPr sz="18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1205"/>
              </a:spcBef>
              <a:buFont typeface="Wingdings"/>
              <a:buChar char=""/>
              <a:tabLst>
                <a:tab pos="640715" algn="l"/>
              </a:tabLst>
            </a:pP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制造管理单位和信息技术单位一体化</a:t>
            </a:r>
            <a:endParaRPr sz="1800">
              <a:latin typeface="Noto Sans Mono CJK JP Regular"/>
              <a:cs typeface="Noto Sans Mono CJK JP Regular"/>
            </a:endParaRPr>
          </a:p>
          <a:p>
            <a:pPr marL="280670" indent="-267970">
              <a:lnSpc>
                <a:spcPct val="100000"/>
              </a:lnSpc>
              <a:spcBef>
                <a:spcPts val="1205"/>
              </a:spcBef>
              <a:buFont typeface="Wingdings"/>
              <a:buChar char=""/>
              <a:tabLst>
                <a:tab pos="281305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没</a:t>
            </a:r>
            <a:r>
              <a:rPr sz="2000" spc="-5" dirty="0">
                <a:latin typeface="Noto Sans Mono CJK JP Regular"/>
                <a:cs typeface="Noto Sans Mono CJK JP Regular"/>
              </a:rPr>
              <a:t>有</a:t>
            </a:r>
            <a:r>
              <a:rPr sz="2000" dirty="0">
                <a:latin typeface="Noto Sans Mono CJK JP Regular"/>
                <a:cs typeface="Noto Sans Mono CJK JP Regular"/>
              </a:rPr>
              <a:t>精</a:t>
            </a:r>
            <a:r>
              <a:rPr sz="2000" spc="-15" dirty="0">
                <a:latin typeface="Noto Sans Mono CJK JP Regular"/>
                <a:cs typeface="Noto Sans Mono CJK JP Regular"/>
              </a:rPr>
              <a:t>益</a:t>
            </a:r>
            <a:r>
              <a:rPr sz="2000" dirty="0">
                <a:latin typeface="Noto Sans Mono CJK JP Regular"/>
                <a:cs typeface="Noto Sans Mono CJK JP Regular"/>
              </a:rPr>
              <a:t>工</a:t>
            </a:r>
            <a:r>
              <a:rPr sz="2000" spc="-15" dirty="0">
                <a:latin typeface="Noto Sans Mono CJK JP Regular"/>
                <a:cs typeface="Noto Sans Mono CJK JP Regular"/>
              </a:rPr>
              <a:t>业</a:t>
            </a:r>
            <a:r>
              <a:rPr sz="2000" dirty="0">
                <a:latin typeface="Noto Sans Mono CJK JP Regular"/>
                <a:cs typeface="Noto Sans Mono CJK JP Regular"/>
              </a:rPr>
              <a:t>工程</a:t>
            </a:r>
            <a:r>
              <a:rPr sz="2000" spc="-10" dirty="0">
                <a:latin typeface="Noto Sans Mono CJK JP Regular"/>
                <a:cs typeface="Noto Sans Mono CJK JP Regular"/>
              </a:rPr>
              <a:t>/</a:t>
            </a:r>
            <a:r>
              <a:rPr sz="2000" dirty="0">
                <a:latin typeface="Noto Sans Mono CJK JP Regular"/>
                <a:cs typeface="Noto Sans Mono CJK JP Regular"/>
              </a:rPr>
              <a:t>生产</a:t>
            </a:r>
            <a:r>
              <a:rPr sz="2000" spc="-15" dirty="0">
                <a:latin typeface="Noto Sans Mono CJK JP Regular"/>
                <a:cs typeface="Noto Sans Mono CJK JP Regular"/>
              </a:rPr>
              <a:t>技</a:t>
            </a:r>
            <a:r>
              <a:rPr sz="2000" dirty="0">
                <a:latin typeface="Noto Sans Mono CJK JP Regular"/>
                <a:cs typeface="Noto Sans Mono CJK JP Regular"/>
              </a:rPr>
              <a:t>术介入</a:t>
            </a:r>
            <a:r>
              <a:rPr sz="2000" spc="-15" dirty="0">
                <a:latin typeface="Noto Sans Mono CJK JP Regular"/>
                <a:cs typeface="Noto Sans Mono CJK JP Regular"/>
              </a:rPr>
              <a:t>的</a:t>
            </a:r>
            <a:r>
              <a:rPr sz="2000" dirty="0">
                <a:latin typeface="Noto Sans Mono CJK JP Regular"/>
                <a:cs typeface="Noto Sans Mono CJK JP Regular"/>
              </a:rPr>
              <a:t>实施</a:t>
            </a:r>
            <a:endParaRPr sz="20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1195"/>
              </a:spcBef>
              <a:buFont typeface="Wingdings"/>
              <a:buChar char=""/>
              <a:tabLst>
                <a:tab pos="640715" algn="l"/>
              </a:tabLst>
            </a:pP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成效比值会下降，只</a:t>
            </a:r>
            <a:r>
              <a:rPr sz="1800" spc="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为</a:t>
            </a: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MES而实施MES信息化</a:t>
            </a:r>
            <a:endParaRPr sz="1800">
              <a:latin typeface="Noto Sans Mono CJK JP Regular"/>
              <a:cs typeface="Noto Sans Mono CJK JP Regular"/>
            </a:endParaRPr>
          </a:p>
          <a:p>
            <a:pPr marL="280670" indent="-267970">
              <a:lnSpc>
                <a:spcPct val="100000"/>
              </a:lnSpc>
              <a:spcBef>
                <a:spcPts val="1205"/>
              </a:spcBef>
              <a:buFont typeface="Wingdings"/>
              <a:buChar char=""/>
              <a:tabLst>
                <a:tab pos="281305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结论：</a:t>
            </a:r>
            <a:r>
              <a:rPr sz="2000" spc="-15" dirty="0">
                <a:latin typeface="Noto Sans Mono CJK JP Regular"/>
                <a:cs typeface="Noto Sans Mono CJK JP Regular"/>
              </a:rPr>
              <a:t>必</a:t>
            </a:r>
            <a:r>
              <a:rPr sz="2000" dirty="0">
                <a:latin typeface="Noto Sans Mono CJK JP Regular"/>
                <a:cs typeface="Noto Sans Mono CJK JP Regular"/>
              </a:rPr>
              <a:t>须</a:t>
            </a:r>
            <a:r>
              <a:rPr sz="2000" spc="-15" dirty="0">
                <a:latin typeface="Noto Sans Mono CJK JP Regular"/>
                <a:cs typeface="Noto Sans Mono CJK JP Regular"/>
              </a:rPr>
              <a:t>介</a:t>
            </a:r>
            <a:r>
              <a:rPr sz="2000" dirty="0">
                <a:latin typeface="Noto Sans Mono CJK JP Regular"/>
                <a:cs typeface="Noto Sans Mono CJK JP Regular"/>
              </a:rPr>
              <a:t>入</a:t>
            </a:r>
            <a:r>
              <a:rPr sz="2000" spc="-5" dirty="0">
                <a:latin typeface="Noto Sans Mono CJK JP Regular"/>
                <a:cs typeface="Noto Sans Mono CJK JP Regular"/>
              </a:rPr>
              <a:t>…………………………………………</a:t>
            </a:r>
            <a:endParaRPr sz="2000">
              <a:latin typeface="Noto Sans Mono CJK JP Regular"/>
              <a:cs typeface="Noto Sans Mono CJK JP Regular"/>
            </a:endParaRP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8559" y="71373"/>
            <a:ext cx="61544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如何建立项目实施的责任制</a:t>
            </a:r>
            <a:r>
              <a:rPr sz="2400" spc="1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（</a:t>
            </a:r>
            <a:r>
              <a:rPr sz="24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ARCI制度讲</a:t>
            </a:r>
            <a:r>
              <a:rPr sz="2400" spc="1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解</a:t>
            </a:r>
            <a:r>
              <a:rPr sz="2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）</a:t>
            </a:r>
            <a:endParaRPr sz="2400">
              <a:latin typeface="Noto Sans Mono CJK JP Regular"/>
              <a:cs typeface="Noto Sans Mono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707891" y="2284476"/>
            <a:ext cx="3744595" cy="2519680"/>
          </a:xfrm>
          <a:custGeom>
            <a:avLst/>
            <a:gdLst/>
            <a:ahLst/>
            <a:cxnLst/>
            <a:rect l="l" t="t" r="r" b="b"/>
            <a:pathLst>
              <a:path w="3744595" h="2519679">
                <a:moveTo>
                  <a:pt x="2484882" y="0"/>
                </a:moveTo>
                <a:lnTo>
                  <a:pt x="0" y="0"/>
                </a:lnTo>
                <a:lnTo>
                  <a:pt x="0" y="2519172"/>
                </a:lnTo>
                <a:lnTo>
                  <a:pt x="2484882" y="2519172"/>
                </a:lnTo>
                <a:lnTo>
                  <a:pt x="3744467" y="1259586"/>
                </a:lnTo>
                <a:lnTo>
                  <a:pt x="2484882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84682" y="1124204"/>
            <a:ext cx="5992495" cy="30886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5" dirty="0">
                <a:latin typeface="Noto Sans Mono CJK JP Regular"/>
                <a:cs typeface="Noto Sans Mono CJK JP Regular"/>
              </a:rPr>
              <a:t>传</a:t>
            </a:r>
            <a:r>
              <a:rPr sz="4000" spc="-10" dirty="0">
                <a:latin typeface="Noto Sans Mono CJK JP Regular"/>
                <a:cs typeface="Noto Sans Mono CJK JP Regular"/>
              </a:rPr>
              <a:t>统</a:t>
            </a:r>
            <a:r>
              <a:rPr sz="4000" spc="-5" dirty="0">
                <a:latin typeface="Noto Sans Mono CJK JP Regular"/>
                <a:cs typeface="Noto Sans Mono CJK JP Regular"/>
              </a:rPr>
              <a:t>：</a:t>
            </a:r>
            <a:endParaRPr sz="4000">
              <a:latin typeface="Noto Sans Mono CJK JP Regular"/>
              <a:cs typeface="Noto Sans Mono CJK JP Regular"/>
            </a:endParaRPr>
          </a:p>
          <a:p>
            <a:pPr marL="12700">
              <a:lnSpc>
                <a:spcPct val="100000"/>
              </a:lnSpc>
              <a:spcBef>
                <a:spcPts val="3204"/>
              </a:spcBef>
            </a:pPr>
            <a:r>
              <a:rPr sz="4000" dirty="0">
                <a:latin typeface="Noto Sans Mono CJK JP Regular"/>
                <a:cs typeface="Noto Sans Mono CJK JP Regular"/>
              </a:rPr>
              <a:t>现</a:t>
            </a:r>
            <a:r>
              <a:rPr sz="4000" spc="-5" dirty="0">
                <a:latin typeface="Noto Sans Mono CJK JP Regular"/>
                <a:cs typeface="Noto Sans Mono CJK JP Regular"/>
              </a:rPr>
              <a:t>代：</a:t>
            </a:r>
            <a:endParaRPr sz="4000">
              <a:latin typeface="Noto Sans Mono CJK JP Regular"/>
              <a:cs typeface="Noto Sans Mono CJK JP Regular"/>
            </a:endParaRPr>
          </a:p>
          <a:p>
            <a:pPr marL="3461385" marR="5080" indent="-279400">
              <a:lnSpc>
                <a:spcPct val="100000"/>
              </a:lnSpc>
              <a:spcBef>
                <a:spcPts val="750"/>
              </a:spcBef>
            </a:pPr>
            <a:r>
              <a:rPr sz="4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分析及引用 方法比较</a:t>
            </a:r>
            <a:endParaRPr sz="44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5264" y="111633"/>
            <a:ext cx="2768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</a:rPr>
              <a:t>传统项目小组的编法</a:t>
            </a:r>
          </a:p>
        </p:txBody>
      </p:sp>
      <p:sp>
        <p:nvSpPr>
          <p:cNvPr id="3" name="object 3"/>
          <p:cNvSpPr/>
          <p:nvPr/>
        </p:nvSpPr>
        <p:spPr>
          <a:xfrm>
            <a:off x="1522628" y="891336"/>
            <a:ext cx="6106217" cy="39079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37031" y="835152"/>
            <a:ext cx="803275" cy="504825"/>
          </a:xfrm>
          <a:custGeom>
            <a:avLst/>
            <a:gdLst/>
            <a:ahLst/>
            <a:cxnLst/>
            <a:rect l="l" t="t" r="r" b="b"/>
            <a:pathLst>
              <a:path w="803275" h="504825">
                <a:moveTo>
                  <a:pt x="550926" y="0"/>
                </a:moveTo>
                <a:lnTo>
                  <a:pt x="0" y="0"/>
                </a:lnTo>
                <a:lnTo>
                  <a:pt x="0" y="504444"/>
                </a:lnTo>
                <a:lnTo>
                  <a:pt x="550926" y="504444"/>
                </a:lnTo>
                <a:lnTo>
                  <a:pt x="803148" y="252222"/>
                </a:lnTo>
                <a:lnTo>
                  <a:pt x="550926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7031" y="1409700"/>
            <a:ext cx="803275" cy="504825"/>
          </a:xfrm>
          <a:custGeom>
            <a:avLst/>
            <a:gdLst/>
            <a:ahLst/>
            <a:cxnLst/>
            <a:rect l="l" t="t" r="r" b="b"/>
            <a:pathLst>
              <a:path w="803275" h="504825">
                <a:moveTo>
                  <a:pt x="550926" y="0"/>
                </a:moveTo>
                <a:lnTo>
                  <a:pt x="0" y="0"/>
                </a:lnTo>
                <a:lnTo>
                  <a:pt x="0" y="504444"/>
                </a:lnTo>
                <a:lnTo>
                  <a:pt x="550926" y="504444"/>
                </a:lnTo>
                <a:lnTo>
                  <a:pt x="803148" y="252222"/>
                </a:lnTo>
                <a:lnTo>
                  <a:pt x="550926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22326" y="960247"/>
            <a:ext cx="1274445" cy="148018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75057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甲</a:t>
            </a:r>
            <a:endParaRPr sz="1600">
              <a:latin typeface="Noto Sans Mono CJK JP Regular"/>
              <a:cs typeface="Noto Sans Mono CJK JP Regular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250">
              <a:latin typeface="Times New Roman"/>
              <a:cs typeface="Times New Roman"/>
            </a:endParaRPr>
          </a:p>
          <a:p>
            <a:pPr marL="750570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乙</a:t>
            </a:r>
            <a:endParaRPr sz="1600">
              <a:latin typeface="Noto Sans Mono CJK JP Regular"/>
              <a:cs typeface="Noto Sans Mono CJK JP Regular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400">
              <a:latin typeface="Times New Roman"/>
              <a:cs typeface="Times New Roman"/>
            </a:endParaRPr>
          </a:p>
          <a:p>
            <a:pPr marR="5080" algn="r">
              <a:lnSpc>
                <a:spcPct val="100000"/>
              </a:lnSpc>
            </a:pPr>
            <a:r>
              <a:rPr sz="1400" dirty="0">
                <a:latin typeface="Noto Sans CJK JP Regular"/>
                <a:cs typeface="Noto Sans CJK JP Regular"/>
              </a:rPr>
              <a:t>甲乙方各有项目</a:t>
            </a:r>
            <a:endParaRPr sz="1400">
              <a:latin typeface="Noto Sans CJK JP Regular"/>
              <a:cs typeface="Noto Sans CJK JP Regular"/>
            </a:endParaRPr>
          </a:p>
          <a:p>
            <a:pPr marR="5080" algn="r">
              <a:lnSpc>
                <a:spcPct val="100000"/>
              </a:lnSpc>
            </a:pPr>
            <a:r>
              <a:rPr sz="1400" dirty="0">
                <a:latin typeface="Noto Sans CJK JP Regular"/>
                <a:cs typeface="Noto Sans CJK JP Regular"/>
              </a:rPr>
              <a:t>小组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7740395" y="3703320"/>
            <a:ext cx="792480" cy="504825"/>
          </a:xfrm>
          <a:custGeom>
            <a:avLst/>
            <a:gdLst/>
            <a:ahLst/>
            <a:cxnLst/>
            <a:rect l="l" t="t" r="r" b="b"/>
            <a:pathLst>
              <a:path w="792479" h="504825">
                <a:moveTo>
                  <a:pt x="540257" y="0"/>
                </a:moveTo>
                <a:lnTo>
                  <a:pt x="0" y="0"/>
                </a:lnTo>
                <a:lnTo>
                  <a:pt x="0" y="504443"/>
                </a:lnTo>
                <a:lnTo>
                  <a:pt x="540257" y="504443"/>
                </a:lnTo>
                <a:lnTo>
                  <a:pt x="792479" y="252221"/>
                </a:lnTo>
                <a:lnTo>
                  <a:pt x="54025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740395" y="4279391"/>
            <a:ext cx="792480" cy="502920"/>
          </a:xfrm>
          <a:custGeom>
            <a:avLst/>
            <a:gdLst/>
            <a:ahLst/>
            <a:cxnLst/>
            <a:rect l="l" t="t" r="r" b="b"/>
            <a:pathLst>
              <a:path w="792479" h="502920">
                <a:moveTo>
                  <a:pt x="541020" y="0"/>
                </a:moveTo>
                <a:lnTo>
                  <a:pt x="0" y="0"/>
                </a:lnTo>
                <a:lnTo>
                  <a:pt x="0" y="502920"/>
                </a:lnTo>
                <a:lnTo>
                  <a:pt x="541020" y="502920"/>
                </a:lnTo>
                <a:lnTo>
                  <a:pt x="792479" y="251460"/>
                </a:lnTo>
                <a:lnTo>
                  <a:pt x="54102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857235" y="3829303"/>
            <a:ext cx="436880" cy="8445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1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优点</a:t>
            </a:r>
            <a:endParaRPr sz="1600">
              <a:latin typeface="Noto Sans Mono CJK JP Regular"/>
              <a:cs typeface="Noto Sans Mono CJK JP Regular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1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缺点</a:t>
            </a:r>
            <a:endParaRPr sz="1600">
              <a:latin typeface="Noto Sans Mono CJK JP Regular"/>
              <a:cs typeface="Noto Sans Mono CJK JP Regular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1360" y="71373"/>
            <a:ext cx="4013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FFFF"/>
                </a:solidFill>
              </a:rPr>
              <a:t>用锐</a:t>
            </a:r>
            <a:r>
              <a:rPr spc="5" dirty="0">
                <a:solidFill>
                  <a:srgbClr val="FFFFFF"/>
                </a:solidFill>
              </a:rPr>
              <a:t>西</a:t>
            </a:r>
            <a:r>
              <a:rPr spc="10" dirty="0">
                <a:solidFill>
                  <a:srgbClr val="FFFFFF"/>
                </a:solidFill>
              </a:rPr>
              <a:t>(RACI)法则项目管理法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13080" y="1333880"/>
            <a:ext cx="8120380" cy="275653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75" dirty="0">
                <a:latin typeface="Noto Sans Mono CJK JP Regular"/>
                <a:cs typeface="Noto Sans Mono CJK JP Regular"/>
              </a:rPr>
              <a:t>锐西法</a:t>
            </a:r>
            <a:r>
              <a:rPr sz="1600" spc="90" dirty="0">
                <a:latin typeface="Noto Sans Mono CJK JP Regular"/>
                <a:cs typeface="Noto Sans Mono CJK JP Regular"/>
              </a:rPr>
              <a:t>则</a:t>
            </a:r>
            <a:r>
              <a:rPr sz="1600" spc="70" dirty="0">
                <a:latin typeface="Noto Sans Mono CJK JP Regular"/>
                <a:cs typeface="Noto Sans Mono CJK JP Regular"/>
              </a:rPr>
              <a:t>(</a:t>
            </a:r>
            <a:r>
              <a:rPr sz="1600" spc="75" dirty="0">
                <a:latin typeface="Noto Sans Mono CJK JP Regular"/>
                <a:cs typeface="Noto Sans Mono CJK JP Regular"/>
              </a:rPr>
              <a:t>英文名</a:t>
            </a:r>
            <a:r>
              <a:rPr sz="1600" spc="90" dirty="0">
                <a:latin typeface="Noto Sans Mono CJK JP Regular"/>
                <a:cs typeface="Noto Sans Mono CJK JP Regular"/>
              </a:rPr>
              <a:t>为</a:t>
            </a:r>
            <a:r>
              <a:rPr sz="1600" spc="-15" dirty="0">
                <a:latin typeface="Noto Sans Mono CJK JP Regular"/>
                <a:cs typeface="Noto Sans Mono CJK JP Regular"/>
              </a:rPr>
              <a:t>R</a:t>
            </a:r>
            <a:r>
              <a:rPr sz="1600" spc="-5" dirty="0">
                <a:latin typeface="Noto Sans Mono CJK JP Regular"/>
                <a:cs typeface="Noto Sans Mono CJK JP Regular"/>
              </a:rPr>
              <a:t>AC</a:t>
            </a:r>
            <a:r>
              <a:rPr sz="1600" spc="75" dirty="0">
                <a:latin typeface="Noto Sans Mono CJK JP Regular"/>
                <a:cs typeface="Noto Sans Mono CJK JP Regular"/>
              </a:rPr>
              <a:t>I，基于排序，通称</a:t>
            </a:r>
            <a:r>
              <a:rPr sz="1600" spc="90" dirty="0">
                <a:latin typeface="Noto Sans Mono CJK JP Regular"/>
                <a:cs typeface="Noto Sans Mono CJK JP Regular"/>
              </a:rPr>
              <a:t>为</a:t>
            </a:r>
            <a:r>
              <a:rPr sz="1600" spc="-5" dirty="0">
                <a:latin typeface="Noto Sans Mono CJK JP Regular"/>
                <a:cs typeface="Noto Sans Mono CJK JP Regular"/>
              </a:rPr>
              <a:t>A</a:t>
            </a:r>
            <a:r>
              <a:rPr sz="1600" spc="-15" dirty="0">
                <a:latin typeface="Noto Sans Mono CJK JP Regular"/>
                <a:cs typeface="Noto Sans Mono CJK JP Regular"/>
              </a:rPr>
              <a:t>R</a:t>
            </a:r>
            <a:r>
              <a:rPr sz="1600" spc="-5" dirty="0">
                <a:latin typeface="Noto Sans Mono CJK JP Regular"/>
                <a:cs typeface="Noto Sans Mono CJK JP Regular"/>
              </a:rPr>
              <a:t>C</a:t>
            </a:r>
            <a:r>
              <a:rPr sz="1600" spc="75" dirty="0">
                <a:latin typeface="Noto Sans Mono CJK JP Regular"/>
                <a:cs typeface="Noto Sans Mono CJK JP Regular"/>
              </a:rPr>
              <a:t>I法</a:t>
            </a:r>
            <a:r>
              <a:rPr sz="1600" spc="90" dirty="0">
                <a:latin typeface="Noto Sans Mono CJK JP Regular"/>
                <a:cs typeface="Noto Sans Mono CJK JP Regular"/>
              </a:rPr>
              <a:t>则</a:t>
            </a:r>
            <a:r>
              <a:rPr sz="1600" spc="70" dirty="0">
                <a:latin typeface="Noto Sans Mono CJK JP Regular"/>
                <a:cs typeface="Noto Sans Mono CJK JP Regular"/>
              </a:rPr>
              <a:t>)</a:t>
            </a:r>
            <a:r>
              <a:rPr sz="1600" spc="75" dirty="0">
                <a:latin typeface="Noto Sans Mono CJK JP Regular"/>
                <a:cs typeface="Noto Sans Mono CJK JP Regular"/>
              </a:rPr>
              <a:t>作为选型小组的组织工作组</a:t>
            </a:r>
            <a:r>
              <a:rPr sz="1600" spc="80" dirty="0">
                <a:latin typeface="Noto Sans Mono CJK JP Regular"/>
                <a:cs typeface="Noto Sans Mono CJK JP Regular"/>
              </a:rPr>
              <a:t>成</a:t>
            </a:r>
            <a:r>
              <a:rPr sz="1600" spc="-5" dirty="0">
                <a:latin typeface="Noto Sans Mono CJK JP Regular"/>
                <a:cs typeface="Noto Sans Mono CJK JP Regular"/>
              </a:rPr>
              <a:t>，</a:t>
            </a:r>
            <a:endParaRPr sz="1600">
              <a:latin typeface="Noto Sans Mono CJK JP Regular"/>
              <a:cs typeface="Noto Sans Mono CJK JP Regular"/>
            </a:endParaRPr>
          </a:p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sz="1600" dirty="0">
                <a:latin typeface="Noto Sans Mono CJK JP Regular"/>
                <a:cs typeface="Noto Sans Mono CJK JP Regular"/>
              </a:rPr>
              <a:t>ARC</a:t>
            </a:r>
            <a:r>
              <a:rPr sz="1600" spc="25" dirty="0">
                <a:latin typeface="Noto Sans Mono CJK JP Regular"/>
                <a:cs typeface="Noto Sans Mono CJK JP Regular"/>
              </a:rPr>
              <a:t>I</a:t>
            </a:r>
            <a:r>
              <a:rPr sz="1600" spc="30" dirty="0">
                <a:latin typeface="Noto Sans Mono CJK JP Regular"/>
                <a:cs typeface="Noto Sans Mono CJK JP Regular"/>
              </a:rPr>
              <a:t>是美</a:t>
            </a:r>
            <a:r>
              <a:rPr sz="1600" spc="40" dirty="0">
                <a:latin typeface="Noto Sans Mono CJK JP Regular"/>
                <a:cs typeface="Noto Sans Mono CJK JP Regular"/>
              </a:rPr>
              <a:t>国</a:t>
            </a:r>
            <a:r>
              <a:rPr sz="1600" spc="30" dirty="0">
                <a:latin typeface="Noto Sans Mono CJK JP Regular"/>
                <a:cs typeface="Noto Sans Mono CJK JP Regular"/>
              </a:rPr>
              <a:t>项目</a:t>
            </a:r>
            <a:r>
              <a:rPr sz="1600" spc="40" dirty="0">
                <a:latin typeface="Noto Sans Mono CJK JP Regular"/>
                <a:cs typeface="Noto Sans Mono CJK JP Regular"/>
              </a:rPr>
              <a:t>管</a:t>
            </a:r>
            <a:r>
              <a:rPr sz="1600" spc="30" dirty="0">
                <a:latin typeface="Noto Sans Mono CJK JP Regular"/>
                <a:cs typeface="Noto Sans Mono CJK JP Regular"/>
              </a:rPr>
              <a:t>理师协</a:t>
            </a:r>
            <a:r>
              <a:rPr sz="1600" spc="40" dirty="0">
                <a:latin typeface="Noto Sans Mono CJK JP Regular"/>
                <a:cs typeface="Noto Sans Mono CJK JP Regular"/>
              </a:rPr>
              <a:t>会</a:t>
            </a:r>
            <a:r>
              <a:rPr sz="1600" spc="30" dirty="0">
                <a:latin typeface="Noto Sans Mono CJK JP Regular"/>
                <a:cs typeface="Noto Sans Mono CJK JP Regular"/>
              </a:rPr>
              <a:t>与英</a:t>
            </a:r>
            <a:r>
              <a:rPr sz="1600" spc="40" dirty="0">
                <a:latin typeface="Noto Sans Mono CJK JP Regular"/>
                <a:cs typeface="Noto Sans Mono CJK JP Regular"/>
              </a:rPr>
              <a:t>国</a:t>
            </a:r>
            <a:r>
              <a:rPr sz="1600" spc="30" dirty="0">
                <a:latin typeface="Noto Sans Mono CJK JP Regular"/>
                <a:cs typeface="Noto Sans Mono CJK JP Regular"/>
              </a:rPr>
              <a:t>信息协</a:t>
            </a:r>
            <a:r>
              <a:rPr sz="1600" spc="65" dirty="0">
                <a:latin typeface="Noto Sans Mono CJK JP Regular"/>
                <a:cs typeface="Noto Sans Mono CJK JP Regular"/>
              </a:rPr>
              <a:t>会</a:t>
            </a:r>
            <a:r>
              <a:rPr sz="1600" spc="30" dirty="0">
                <a:latin typeface="Noto Sans Mono CJK JP Regular"/>
                <a:cs typeface="Noto Sans Mono CJK JP Regular"/>
              </a:rPr>
              <a:t>，及</a:t>
            </a:r>
            <a:r>
              <a:rPr sz="1600" spc="40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无</a:t>
            </a:r>
            <a:r>
              <a:rPr sz="1600" spc="30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数大小</a:t>
            </a:r>
            <a:r>
              <a:rPr sz="1600" spc="40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公</a:t>
            </a:r>
            <a:r>
              <a:rPr sz="1600" spc="35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司</a:t>
            </a:r>
            <a:r>
              <a:rPr sz="1600" spc="30" dirty="0">
                <a:latin typeface="Noto Sans Mono CJK JP Regular"/>
                <a:cs typeface="Noto Sans Mono CJK JP Regular"/>
              </a:rPr>
              <a:t>常</a:t>
            </a:r>
            <a:r>
              <a:rPr sz="1600" spc="40" dirty="0">
                <a:latin typeface="Noto Sans Mono CJK JP Regular"/>
                <a:cs typeface="Noto Sans Mono CJK JP Regular"/>
              </a:rPr>
              <a:t>用</a:t>
            </a:r>
            <a:r>
              <a:rPr sz="1600" spc="30" dirty="0">
                <a:latin typeface="Noto Sans Mono CJK JP Regular"/>
                <a:cs typeface="Noto Sans Mono CJK JP Regular"/>
              </a:rPr>
              <a:t>以推动</a:t>
            </a:r>
            <a:r>
              <a:rPr sz="1600" spc="40" dirty="0">
                <a:latin typeface="Noto Sans Mono CJK JP Regular"/>
                <a:cs typeface="Noto Sans Mono CJK JP Regular"/>
              </a:rPr>
              <a:t>跨</a:t>
            </a:r>
            <a:r>
              <a:rPr sz="1600" spc="30" dirty="0">
                <a:latin typeface="Noto Sans Mono CJK JP Regular"/>
                <a:cs typeface="Noto Sans Mono CJK JP Regular"/>
              </a:rPr>
              <a:t>部门</a:t>
            </a:r>
            <a:r>
              <a:rPr sz="1600" spc="40" dirty="0">
                <a:latin typeface="Noto Sans Mono CJK JP Regular"/>
                <a:cs typeface="Noto Sans Mono CJK JP Regular"/>
              </a:rPr>
              <a:t>项</a:t>
            </a:r>
            <a:r>
              <a:rPr sz="1600" spc="30" dirty="0">
                <a:latin typeface="Noto Sans Mono CJK JP Regular"/>
                <a:cs typeface="Noto Sans Mono CJK JP Regular"/>
              </a:rPr>
              <a:t>目与</a:t>
            </a:r>
            <a:r>
              <a:rPr sz="1600" spc="-5" dirty="0">
                <a:latin typeface="Noto Sans Mono CJK JP Regular"/>
                <a:cs typeface="Noto Sans Mono CJK JP Regular"/>
              </a:rPr>
              <a:t>重</a:t>
            </a:r>
            <a:endParaRPr sz="1600">
              <a:latin typeface="Noto Sans Mono CJK JP Regular"/>
              <a:cs typeface="Noto Sans Mono CJK JP Regular"/>
            </a:endParaRPr>
          </a:p>
          <a:p>
            <a:pPr marL="12700">
              <a:lnSpc>
                <a:spcPct val="100000"/>
              </a:lnSpc>
              <a:spcBef>
                <a:spcPts val="1345"/>
              </a:spcBef>
            </a:pPr>
            <a:r>
              <a:rPr sz="1600" spc="25" dirty="0">
                <a:latin typeface="Noto Sans Mono CJK JP Regular"/>
                <a:cs typeface="Noto Sans Mono CJK JP Regular"/>
              </a:rPr>
              <a:t>大</a:t>
            </a:r>
            <a:r>
              <a:rPr sz="1600" spc="35" dirty="0">
                <a:latin typeface="Noto Sans Mono CJK JP Regular"/>
                <a:cs typeface="Noto Sans Mono CJK JP Regular"/>
              </a:rPr>
              <a:t>案</a:t>
            </a:r>
            <a:r>
              <a:rPr sz="1600" spc="25" dirty="0">
                <a:latin typeface="Noto Sans Mono CJK JP Regular"/>
                <a:cs typeface="Noto Sans Mono CJK JP Regular"/>
              </a:rPr>
              <a:t>管理的</a:t>
            </a:r>
            <a:r>
              <a:rPr sz="1600" spc="35" dirty="0">
                <a:latin typeface="Noto Sans Mono CJK JP Regular"/>
                <a:cs typeface="Noto Sans Mono CJK JP Regular"/>
              </a:rPr>
              <a:t>有</a:t>
            </a:r>
            <a:r>
              <a:rPr sz="1600" spc="25" dirty="0">
                <a:latin typeface="Noto Sans Mono CJK JP Regular"/>
                <a:cs typeface="Noto Sans Mono CJK JP Regular"/>
              </a:rPr>
              <a:t>力工</a:t>
            </a:r>
            <a:r>
              <a:rPr sz="1600" spc="50" dirty="0">
                <a:latin typeface="Noto Sans Mono CJK JP Regular"/>
                <a:cs typeface="Noto Sans Mono CJK JP Regular"/>
              </a:rPr>
              <a:t>具</a:t>
            </a:r>
            <a:r>
              <a:rPr sz="1600" spc="25" dirty="0">
                <a:latin typeface="Noto Sans Mono CJK JP Regular"/>
                <a:cs typeface="Noto Sans Mono CJK JP Regular"/>
              </a:rPr>
              <a:t>，</a:t>
            </a:r>
            <a:r>
              <a:rPr sz="1600" spc="30" dirty="0">
                <a:latin typeface="Noto Sans Mono CJK JP Regular"/>
                <a:cs typeface="Noto Sans Mono CJK JP Regular"/>
              </a:rPr>
              <a:t>要处理的常</a:t>
            </a:r>
            <a:r>
              <a:rPr sz="1600" spc="40" dirty="0">
                <a:latin typeface="Noto Sans Mono CJK JP Regular"/>
                <a:cs typeface="Noto Sans Mono CJK JP Regular"/>
              </a:rPr>
              <a:t>是</a:t>
            </a:r>
            <a:r>
              <a:rPr sz="1600" spc="30" dirty="0">
                <a:latin typeface="Noto Sans Mono CJK JP Regular"/>
                <a:cs typeface="Noto Sans Mono CJK JP Regular"/>
              </a:rPr>
              <a:t>：各大小公司</a:t>
            </a:r>
            <a:r>
              <a:rPr sz="1600" spc="40" dirty="0">
                <a:latin typeface="Noto Sans Mono CJK JP Regular"/>
                <a:cs typeface="Noto Sans Mono CJK JP Regular"/>
              </a:rPr>
              <a:t>内</a:t>
            </a:r>
            <a:r>
              <a:rPr sz="1600" spc="30" dirty="0">
                <a:latin typeface="Noto Sans Mono CJK JP Regular"/>
                <a:cs typeface="Noto Sans Mono CJK JP Regular"/>
              </a:rPr>
              <a:t>无所不在</a:t>
            </a:r>
            <a:r>
              <a:rPr sz="1600" spc="10" dirty="0">
                <a:latin typeface="Noto Sans Mono CJK JP Regular"/>
                <a:cs typeface="Noto Sans Mono CJK JP Regular"/>
              </a:rPr>
              <a:t>的</a:t>
            </a:r>
            <a:r>
              <a:rPr sz="1600" spc="25" dirty="0">
                <a:latin typeface="Noto Sans Mono CJK JP Regular"/>
                <a:cs typeface="Noto Sans Mono CJK JP Regular"/>
              </a:rPr>
              <a:t>「</a:t>
            </a:r>
            <a:r>
              <a:rPr sz="1600" spc="35" dirty="0">
                <a:latin typeface="Noto Sans Mono CJK JP Regular"/>
                <a:cs typeface="Noto Sans Mono CJK JP Regular"/>
              </a:rPr>
              <a:t>本</a:t>
            </a:r>
            <a:r>
              <a:rPr sz="1600" spc="25" dirty="0">
                <a:latin typeface="Noto Sans Mono CJK JP Regular"/>
                <a:cs typeface="Noto Sans Mono CJK JP Regular"/>
              </a:rPr>
              <a:t>位主</a:t>
            </a:r>
            <a:r>
              <a:rPr sz="1600" spc="30" dirty="0">
                <a:latin typeface="Noto Sans Mono CJK JP Regular"/>
                <a:cs typeface="Noto Sans Mono CJK JP Regular"/>
              </a:rPr>
              <a:t>义</a:t>
            </a:r>
            <a:r>
              <a:rPr sz="1600" spc="25" dirty="0">
                <a:latin typeface="Noto Sans Mono CJK JP Regular"/>
                <a:cs typeface="Noto Sans Mono CJK JP Regular"/>
              </a:rPr>
              <a:t>」、</a:t>
            </a:r>
            <a:r>
              <a:rPr sz="1600" spc="30" dirty="0">
                <a:latin typeface="Noto Sans Mono CJK JP Regular"/>
                <a:cs typeface="Noto Sans Mono CJK JP Regular"/>
              </a:rPr>
              <a:t>「</a:t>
            </a:r>
            <a:r>
              <a:rPr sz="1600" spc="35" dirty="0">
                <a:latin typeface="Noto Sans Mono CJK JP Regular"/>
                <a:cs typeface="Noto Sans Mono CJK JP Regular"/>
              </a:rPr>
              <a:t>山</a:t>
            </a:r>
            <a:r>
              <a:rPr sz="1600" spc="25" dirty="0">
                <a:latin typeface="Noto Sans Mono CJK JP Regular"/>
                <a:cs typeface="Noto Sans Mono CJK JP Regular"/>
              </a:rPr>
              <a:t>头</a:t>
            </a:r>
            <a:r>
              <a:rPr sz="1600" spc="-5" dirty="0">
                <a:latin typeface="Noto Sans Mono CJK JP Regular"/>
                <a:cs typeface="Noto Sans Mono CJK JP Regular"/>
              </a:rPr>
              <a:t>主</a:t>
            </a:r>
            <a:endParaRPr sz="1600">
              <a:latin typeface="Noto Sans Mono CJK JP Regular"/>
              <a:cs typeface="Noto Sans Mono CJK JP Regular"/>
            </a:endParaRPr>
          </a:p>
          <a:p>
            <a:pPr marL="12700" marR="5080" algn="just">
              <a:lnSpc>
                <a:spcPct val="170000"/>
              </a:lnSpc>
            </a:pPr>
            <a:r>
              <a:rPr sz="1600" spc="40" dirty="0">
                <a:latin typeface="Noto Sans Mono CJK JP Regular"/>
                <a:cs typeface="Noto Sans Mono CJK JP Regular"/>
              </a:rPr>
              <a:t>义</a:t>
            </a:r>
            <a:r>
              <a:rPr sz="1600" spc="30" dirty="0">
                <a:latin typeface="Noto Sans Mono CJK JP Regular"/>
                <a:cs typeface="Noto Sans Mono CJK JP Regular"/>
              </a:rPr>
              <a:t>」－</a:t>
            </a:r>
            <a:r>
              <a:rPr sz="1600" spc="40" dirty="0">
                <a:latin typeface="Noto Sans Mono CJK JP Regular"/>
                <a:cs typeface="Noto Sans Mono CJK JP Regular"/>
              </a:rPr>
              <a:t>通</a:t>
            </a:r>
            <a:r>
              <a:rPr sz="1600" spc="30" dirty="0">
                <a:latin typeface="Noto Sans Mono CJK JP Regular"/>
                <a:cs typeface="Noto Sans Mono CJK JP Regular"/>
              </a:rPr>
              <a:t>称</a:t>
            </a:r>
            <a:r>
              <a:rPr sz="1600" spc="45" dirty="0">
                <a:latin typeface="Noto Sans Mono CJK JP Regular"/>
                <a:cs typeface="Noto Sans Mono CJK JP Regular"/>
              </a:rPr>
              <a:t>为</a:t>
            </a:r>
            <a:r>
              <a:rPr sz="1600" spc="30" dirty="0">
                <a:latin typeface="Noto Sans Mono CJK JP Regular"/>
                <a:cs typeface="Noto Sans Mono CJK JP Regular"/>
              </a:rPr>
              <a:t>「</a:t>
            </a:r>
            <a:r>
              <a:rPr sz="1600" dirty="0">
                <a:latin typeface="Noto Sans Mono CJK JP Regular"/>
                <a:cs typeface="Noto Sans Mono CJK JP Regular"/>
              </a:rPr>
              <a:t>silo</a:t>
            </a:r>
            <a:r>
              <a:rPr sz="1600" spc="40" dirty="0">
                <a:latin typeface="Noto Sans Mono CJK JP Regular"/>
                <a:cs typeface="Noto Sans Mono CJK JP Regular"/>
              </a:rPr>
              <a:t>」</a:t>
            </a:r>
            <a:r>
              <a:rPr sz="1600" spc="30" dirty="0">
                <a:latin typeface="Noto Sans Mono CJK JP Regular"/>
                <a:cs typeface="Noto Sans Mono CJK JP Regular"/>
              </a:rPr>
              <a:t>－</a:t>
            </a:r>
            <a:r>
              <a:rPr sz="1600" spc="40" dirty="0">
                <a:latin typeface="Noto Sans Mono CJK JP Regular"/>
                <a:cs typeface="Noto Sans Mono CJK JP Regular"/>
              </a:rPr>
              <a:t>只</a:t>
            </a:r>
            <a:r>
              <a:rPr sz="1600" spc="30" dirty="0">
                <a:latin typeface="Noto Sans Mono CJK JP Regular"/>
                <a:cs typeface="Noto Sans Mono CJK JP Regular"/>
              </a:rPr>
              <a:t>管我部</a:t>
            </a:r>
            <a:r>
              <a:rPr sz="1600" spc="40" dirty="0">
                <a:latin typeface="Noto Sans Mono CJK JP Regular"/>
                <a:cs typeface="Noto Sans Mono CJK JP Regular"/>
              </a:rPr>
              <a:t>门</a:t>
            </a:r>
            <a:r>
              <a:rPr sz="1600" spc="30" dirty="0">
                <a:latin typeface="Noto Sans Mono CJK JP Regular"/>
                <a:cs typeface="Noto Sans Mono CJK JP Regular"/>
              </a:rPr>
              <a:t>，不</a:t>
            </a:r>
            <a:r>
              <a:rPr sz="1600" spc="40" dirty="0">
                <a:latin typeface="Noto Sans Mono CJK JP Regular"/>
                <a:cs typeface="Noto Sans Mono CJK JP Regular"/>
              </a:rPr>
              <a:t>管</a:t>
            </a:r>
            <a:r>
              <a:rPr sz="1600" spc="30" dirty="0">
                <a:latin typeface="Noto Sans Mono CJK JP Regular"/>
                <a:cs typeface="Noto Sans Mono CJK JP Regular"/>
              </a:rPr>
              <a:t>别</a:t>
            </a:r>
            <a:r>
              <a:rPr sz="1600" spc="40" dirty="0">
                <a:latin typeface="Noto Sans Mono CJK JP Regular"/>
                <a:cs typeface="Noto Sans Mono CJK JP Regular"/>
              </a:rPr>
              <a:t>部</a:t>
            </a:r>
            <a:r>
              <a:rPr sz="1600" spc="35" dirty="0">
                <a:latin typeface="Noto Sans Mono CJK JP Regular"/>
                <a:cs typeface="Noto Sans Mono CJK JP Regular"/>
              </a:rPr>
              <a:t>门</a:t>
            </a:r>
            <a:r>
              <a:rPr sz="1600" spc="40" dirty="0">
                <a:latin typeface="Noto Sans Mono CJK JP Regular"/>
                <a:cs typeface="Noto Sans Mono CJK JP Regular"/>
              </a:rPr>
              <a:t>，</a:t>
            </a:r>
            <a:r>
              <a:rPr sz="1600" spc="30" dirty="0">
                <a:latin typeface="Noto Sans Mono CJK JP Regular"/>
                <a:cs typeface="Noto Sans Mono CJK JP Regular"/>
              </a:rPr>
              <a:t>老死</a:t>
            </a:r>
            <a:r>
              <a:rPr sz="1600" spc="40" dirty="0">
                <a:latin typeface="Noto Sans Mono CJK JP Regular"/>
                <a:cs typeface="Noto Sans Mono CJK JP Regular"/>
              </a:rPr>
              <a:t>不</a:t>
            </a:r>
            <a:r>
              <a:rPr sz="1600" spc="30" dirty="0">
                <a:latin typeface="Noto Sans Mono CJK JP Regular"/>
                <a:cs typeface="Noto Sans Mono CJK JP Regular"/>
              </a:rPr>
              <a:t>相</a:t>
            </a:r>
            <a:r>
              <a:rPr sz="1600" spc="40" dirty="0">
                <a:latin typeface="Noto Sans Mono CJK JP Regular"/>
                <a:cs typeface="Noto Sans Mono CJK JP Regular"/>
              </a:rPr>
              <a:t>往</a:t>
            </a:r>
            <a:r>
              <a:rPr sz="1600" spc="30" dirty="0">
                <a:latin typeface="Noto Sans Mono CJK JP Regular"/>
                <a:cs typeface="Noto Sans Mono CJK JP Regular"/>
              </a:rPr>
              <a:t>来</a:t>
            </a:r>
            <a:r>
              <a:rPr sz="1600" spc="40" dirty="0">
                <a:latin typeface="Noto Sans Mono CJK JP Regular"/>
                <a:cs typeface="Noto Sans Mono CJK JP Regular"/>
              </a:rPr>
              <a:t>的</a:t>
            </a:r>
            <a:r>
              <a:rPr sz="1600" spc="30" dirty="0">
                <a:latin typeface="Noto Sans Mono CJK JP Regular"/>
                <a:cs typeface="Noto Sans Mono CJK JP Regular"/>
              </a:rPr>
              <a:t>封地</a:t>
            </a:r>
            <a:r>
              <a:rPr sz="1600" spc="40" dirty="0">
                <a:latin typeface="Noto Sans Mono CJK JP Regular"/>
                <a:cs typeface="Noto Sans Mono CJK JP Regular"/>
              </a:rPr>
              <a:t>主</a:t>
            </a:r>
            <a:r>
              <a:rPr sz="1600" spc="30" dirty="0">
                <a:latin typeface="Noto Sans Mono CJK JP Regular"/>
                <a:cs typeface="Noto Sans Mono CJK JP Regular"/>
              </a:rPr>
              <a:t>义</a:t>
            </a:r>
            <a:r>
              <a:rPr sz="1600" spc="40" dirty="0">
                <a:latin typeface="Noto Sans Mono CJK JP Regular"/>
                <a:cs typeface="Noto Sans Mono CJK JP Regular"/>
              </a:rPr>
              <a:t>思</a:t>
            </a:r>
            <a:r>
              <a:rPr sz="1600" spc="50" dirty="0">
                <a:latin typeface="Noto Sans Mono CJK JP Regular"/>
                <a:cs typeface="Noto Sans Mono CJK JP Regular"/>
              </a:rPr>
              <a:t>想</a:t>
            </a:r>
            <a:r>
              <a:rPr sz="1600" spc="40" dirty="0">
                <a:latin typeface="Noto Sans Mono CJK JP Regular"/>
                <a:cs typeface="Noto Sans Mono CJK JP Regular"/>
              </a:rPr>
              <a:t>。</a:t>
            </a:r>
            <a:r>
              <a:rPr sz="1600" spc="-5" dirty="0">
                <a:latin typeface="Noto Sans Mono CJK JP Regular"/>
                <a:cs typeface="Noto Sans Mono CJK JP Regular"/>
              </a:rPr>
              <a:t>ARCI  </a:t>
            </a:r>
            <a:r>
              <a:rPr sz="1600" spc="40" dirty="0">
                <a:latin typeface="Noto Sans Mono CJK JP Regular"/>
                <a:cs typeface="Noto Sans Mono CJK JP Regular"/>
              </a:rPr>
              <a:t>法</a:t>
            </a:r>
            <a:r>
              <a:rPr sz="1600" spc="30" dirty="0">
                <a:latin typeface="Noto Sans Mono CJK JP Regular"/>
                <a:cs typeface="Noto Sans Mono CJK JP Regular"/>
              </a:rPr>
              <a:t>则看似</a:t>
            </a:r>
            <a:r>
              <a:rPr sz="1600" spc="40" dirty="0">
                <a:latin typeface="Noto Sans Mono CJK JP Regular"/>
                <a:cs typeface="Noto Sans Mono CJK JP Regular"/>
              </a:rPr>
              <a:t>钢</a:t>
            </a:r>
            <a:r>
              <a:rPr sz="1600" spc="35" dirty="0">
                <a:latin typeface="Noto Sans Mono CJK JP Regular"/>
                <a:cs typeface="Noto Sans Mono CJK JP Regular"/>
              </a:rPr>
              <a:t>硬</a:t>
            </a:r>
            <a:r>
              <a:rPr sz="1600" spc="30" dirty="0">
                <a:latin typeface="Noto Sans Mono CJK JP Regular"/>
                <a:cs typeface="Noto Sans Mono CJK JP Regular"/>
              </a:rPr>
              <a:t>，</a:t>
            </a:r>
            <a:r>
              <a:rPr sz="1600" spc="40" dirty="0">
                <a:latin typeface="Noto Sans Mono CJK JP Regular"/>
                <a:cs typeface="Noto Sans Mono CJK JP Regular"/>
              </a:rPr>
              <a:t>深</a:t>
            </a:r>
            <a:r>
              <a:rPr sz="1600" spc="30" dirty="0">
                <a:latin typeface="Noto Sans Mono CJK JP Regular"/>
                <a:cs typeface="Noto Sans Mono CJK JP Regular"/>
              </a:rPr>
              <a:t>层却是</a:t>
            </a:r>
            <a:r>
              <a:rPr sz="1600" spc="40" dirty="0">
                <a:latin typeface="Noto Sans Mono CJK JP Regular"/>
                <a:cs typeface="Noto Sans Mono CJK JP Regular"/>
              </a:rPr>
              <a:t>以</a:t>
            </a:r>
            <a:r>
              <a:rPr sz="1600" spc="30" dirty="0">
                <a:latin typeface="Noto Sans Mono CJK JP Regular"/>
                <a:cs typeface="Noto Sans Mono CJK JP Regular"/>
              </a:rPr>
              <a:t>内心</a:t>
            </a:r>
            <a:r>
              <a:rPr sz="1600" spc="40" dirty="0">
                <a:latin typeface="Noto Sans Mono CJK JP Regular"/>
                <a:cs typeface="Noto Sans Mono CJK JP Regular"/>
              </a:rPr>
              <a:t>认</a:t>
            </a:r>
            <a:r>
              <a:rPr sz="1600" spc="30" dirty="0">
                <a:latin typeface="Noto Sans Mono CJK JP Regular"/>
                <a:cs typeface="Noto Sans Mono CJK JP Regular"/>
              </a:rPr>
              <a:t>同作为</a:t>
            </a:r>
            <a:r>
              <a:rPr sz="1600" spc="40" dirty="0">
                <a:latin typeface="Noto Sans Mono CJK JP Regular"/>
                <a:cs typeface="Noto Sans Mono CJK JP Regular"/>
              </a:rPr>
              <a:t>运</a:t>
            </a:r>
            <a:r>
              <a:rPr sz="1600" spc="30" dirty="0">
                <a:latin typeface="Noto Sans Mono CJK JP Regular"/>
                <a:cs typeface="Noto Sans Mono CJK JP Regular"/>
              </a:rPr>
              <a:t>行之</a:t>
            </a:r>
            <a:r>
              <a:rPr sz="1600" spc="40" dirty="0">
                <a:latin typeface="Noto Sans Mono CJK JP Regular"/>
                <a:cs typeface="Noto Sans Mono CJK JP Regular"/>
              </a:rPr>
              <a:t>法</a:t>
            </a:r>
            <a:r>
              <a:rPr sz="1600" spc="50" dirty="0">
                <a:latin typeface="Noto Sans Mono CJK JP Regular"/>
                <a:cs typeface="Noto Sans Mono CJK JP Regular"/>
              </a:rPr>
              <a:t>门</a:t>
            </a:r>
            <a:r>
              <a:rPr sz="1600" spc="40" dirty="0">
                <a:latin typeface="Noto Sans Mono CJK JP Regular"/>
                <a:cs typeface="Noto Sans Mono CJK JP Regular"/>
              </a:rPr>
              <a:t>，</a:t>
            </a:r>
            <a:r>
              <a:rPr sz="1600" spc="-15" dirty="0">
                <a:latin typeface="Noto Sans Mono CJK JP Regular"/>
                <a:cs typeface="Noto Sans Mono CJK JP Regular"/>
              </a:rPr>
              <a:t>A</a:t>
            </a:r>
            <a:r>
              <a:rPr sz="1600" spc="-5" dirty="0">
                <a:latin typeface="Noto Sans Mono CJK JP Regular"/>
                <a:cs typeface="Noto Sans Mono CJK JP Regular"/>
              </a:rPr>
              <a:t>R</a:t>
            </a:r>
            <a:r>
              <a:rPr sz="1600" spc="-15" dirty="0">
                <a:latin typeface="Noto Sans Mono CJK JP Regular"/>
                <a:cs typeface="Noto Sans Mono CJK JP Regular"/>
              </a:rPr>
              <a:t>C</a:t>
            </a:r>
            <a:r>
              <a:rPr sz="1600" spc="35" dirty="0">
                <a:latin typeface="Noto Sans Mono CJK JP Regular"/>
                <a:cs typeface="Noto Sans Mono CJK JP Regular"/>
              </a:rPr>
              <a:t>I</a:t>
            </a:r>
            <a:r>
              <a:rPr sz="1600" spc="30" dirty="0">
                <a:latin typeface="Noto Sans Mono CJK JP Regular"/>
                <a:cs typeface="Noto Sans Mono CJK JP Regular"/>
              </a:rPr>
              <a:t>不断</a:t>
            </a:r>
            <a:r>
              <a:rPr sz="1600" spc="40" dirty="0">
                <a:latin typeface="Noto Sans Mono CJK JP Regular"/>
                <a:cs typeface="Noto Sans Mono CJK JP Regular"/>
              </a:rPr>
              <a:t>强</a:t>
            </a:r>
            <a:r>
              <a:rPr sz="1600" spc="30" dirty="0">
                <a:latin typeface="Noto Sans Mono CJK JP Regular"/>
                <a:cs typeface="Noto Sans Mono CJK JP Regular"/>
              </a:rPr>
              <a:t>化责任</a:t>
            </a:r>
            <a:r>
              <a:rPr sz="1600" spc="40" dirty="0">
                <a:latin typeface="Noto Sans Mono CJK JP Regular"/>
                <a:cs typeface="Noto Sans Mono CJK JP Regular"/>
              </a:rPr>
              <a:t>认</a:t>
            </a:r>
            <a:r>
              <a:rPr sz="1600" spc="30" dirty="0">
                <a:latin typeface="Noto Sans Mono CJK JP Regular"/>
                <a:cs typeface="Noto Sans Mono CJK JP Regular"/>
              </a:rPr>
              <a:t>同的</a:t>
            </a:r>
            <a:r>
              <a:rPr sz="1600" spc="40" dirty="0">
                <a:latin typeface="Noto Sans Mono CJK JP Regular"/>
                <a:cs typeface="Noto Sans Mono CJK JP Regular"/>
              </a:rPr>
              <a:t>论</a:t>
            </a:r>
            <a:r>
              <a:rPr sz="1600" spc="45" dirty="0">
                <a:latin typeface="Noto Sans Mono CJK JP Regular"/>
                <a:cs typeface="Noto Sans Mono CJK JP Regular"/>
              </a:rPr>
              <a:t>述</a:t>
            </a:r>
            <a:r>
              <a:rPr sz="1600" spc="30" dirty="0">
                <a:latin typeface="Noto Sans Mono CJK JP Regular"/>
                <a:cs typeface="Noto Sans Mono CJK JP Regular"/>
              </a:rPr>
              <a:t>，</a:t>
            </a:r>
            <a:r>
              <a:rPr sz="1600" spc="-5" dirty="0">
                <a:latin typeface="Noto Sans Mono CJK JP Regular"/>
                <a:cs typeface="Noto Sans Mono CJK JP Regular"/>
              </a:rPr>
              <a:t>不 </a:t>
            </a:r>
            <a:r>
              <a:rPr sz="1600" spc="25" dirty="0">
                <a:latin typeface="Noto Sans Mono CJK JP Regular"/>
                <a:cs typeface="Noto Sans Mono CJK JP Regular"/>
              </a:rPr>
              <a:t>断</a:t>
            </a:r>
            <a:r>
              <a:rPr sz="1600" spc="35" dirty="0">
                <a:latin typeface="Noto Sans Mono CJK JP Regular"/>
                <a:cs typeface="Noto Sans Mono CJK JP Regular"/>
              </a:rPr>
              <a:t>的</a:t>
            </a:r>
            <a:r>
              <a:rPr sz="1600" spc="25" dirty="0">
                <a:latin typeface="Noto Sans Mono CJK JP Regular"/>
                <a:cs typeface="Noto Sans Mono CJK JP Regular"/>
              </a:rPr>
              <a:t>调整成</a:t>
            </a:r>
            <a:r>
              <a:rPr sz="1600" spc="35" dirty="0">
                <a:latin typeface="Noto Sans Mono CJK JP Regular"/>
                <a:cs typeface="Noto Sans Mono CJK JP Regular"/>
              </a:rPr>
              <a:t>员</a:t>
            </a:r>
            <a:r>
              <a:rPr sz="1600" spc="25" dirty="0">
                <a:latin typeface="Noto Sans Mono CJK JP Regular"/>
                <a:cs typeface="Noto Sans Mono CJK JP Regular"/>
              </a:rPr>
              <a:t>的心</a:t>
            </a:r>
            <a:r>
              <a:rPr sz="1600" spc="35" dirty="0">
                <a:latin typeface="Noto Sans Mono CJK JP Regular"/>
                <a:cs typeface="Noto Sans Mono CJK JP Regular"/>
              </a:rPr>
              <a:t>理</a:t>
            </a:r>
            <a:r>
              <a:rPr sz="1600" spc="25" dirty="0">
                <a:latin typeface="Noto Sans Mono CJK JP Regular"/>
                <a:cs typeface="Noto Sans Mono CJK JP Regular"/>
              </a:rPr>
              <a:t>素</a:t>
            </a:r>
            <a:r>
              <a:rPr sz="1600" spc="45" dirty="0">
                <a:latin typeface="Noto Sans Mono CJK JP Regular"/>
                <a:cs typeface="Noto Sans Mono CJK JP Regular"/>
              </a:rPr>
              <a:t>质</a:t>
            </a:r>
            <a:r>
              <a:rPr sz="1600" spc="25" dirty="0">
                <a:latin typeface="Noto Sans Mono CJK JP Regular"/>
                <a:cs typeface="Noto Sans Mono CJK JP Regular"/>
              </a:rPr>
              <a:t>，它告知</a:t>
            </a:r>
            <a:r>
              <a:rPr sz="1600" spc="35" dirty="0">
                <a:latin typeface="Noto Sans Mono CJK JP Regular"/>
                <a:cs typeface="Noto Sans Mono CJK JP Regular"/>
              </a:rPr>
              <a:t>小</a:t>
            </a:r>
            <a:r>
              <a:rPr sz="1600" spc="25" dirty="0">
                <a:latin typeface="Noto Sans Mono CJK JP Regular"/>
                <a:cs typeface="Noto Sans Mono CJK JP Regular"/>
              </a:rPr>
              <a:t>组以及小组领</a:t>
            </a:r>
            <a:r>
              <a:rPr sz="1600" spc="35" dirty="0">
                <a:latin typeface="Noto Sans Mono CJK JP Regular"/>
                <a:cs typeface="Noto Sans Mono CJK JP Regular"/>
              </a:rPr>
              <a:t>导</a:t>
            </a:r>
            <a:r>
              <a:rPr sz="1600" spc="45" dirty="0">
                <a:latin typeface="Noto Sans Mono CJK JP Regular"/>
                <a:cs typeface="Noto Sans Mono CJK JP Regular"/>
              </a:rPr>
              <a:t>人</a:t>
            </a:r>
            <a:r>
              <a:rPr sz="1600" spc="25" dirty="0">
                <a:latin typeface="Noto Sans Mono CJK JP Regular"/>
                <a:cs typeface="Noto Sans Mono CJK JP Regular"/>
              </a:rPr>
              <a:t>，惟有完全</a:t>
            </a:r>
            <a:r>
              <a:rPr sz="1600" spc="35" dirty="0">
                <a:latin typeface="Noto Sans Mono CJK JP Regular"/>
                <a:cs typeface="Noto Sans Mono CJK JP Regular"/>
              </a:rPr>
              <a:t>无</a:t>
            </a:r>
            <a:r>
              <a:rPr sz="1600" spc="25" dirty="0">
                <a:latin typeface="Noto Sans Mono CJK JP Regular"/>
                <a:cs typeface="Noto Sans Mono CJK JP Regular"/>
              </a:rPr>
              <a:t>打折扣的心理</a:t>
            </a:r>
            <a:r>
              <a:rPr sz="1600" spc="35" dirty="0">
                <a:latin typeface="Noto Sans Mono CJK JP Regular"/>
                <a:cs typeface="Noto Sans Mono CJK JP Regular"/>
              </a:rPr>
              <a:t>认</a:t>
            </a:r>
            <a:r>
              <a:rPr sz="1600" spc="50" dirty="0">
                <a:latin typeface="Noto Sans Mono CJK JP Regular"/>
                <a:cs typeface="Noto Sans Mono CJK JP Regular"/>
              </a:rPr>
              <a:t>同</a:t>
            </a:r>
            <a:r>
              <a:rPr sz="1600" spc="-5" dirty="0">
                <a:latin typeface="Noto Sans Mono CJK JP Regular"/>
                <a:cs typeface="Noto Sans Mono CJK JP Regular"/>
              </a:rPr>
              <a:t>，  </a:t>
            </a:r>
            <a:r>
              <a:rPr sz="1600" spc="5" dirty="0">
                <a:latin typeface="Noto Sans Mono CJK JP Regular"/>
                <a:cs typeface="Noto Sans Mono CJK JP Regular"/>
              </a:rPr>
              <a:t>才</a:t>
            </a:r>
            <a:r>
              <a:rPr sz="1600" spc="-5" dirty="0">
                <a:latin typeface="Noto Sans Mono CJK JP Regular"/>
                <a:cs typeface="Noto Sans Mono CJK JP Regular"/>
              </a:rPr>
              <a:t>能达</a:t>
            </a:r>
            <a:r>
              <a:rPr sz="1600" spc="5" dirty="0">
                <a:latin typeface="Noto Sans Mono CJK JP Regular"/>
                <a:cs typeface="Noto Sans Mono CJK JP Regular"/>
              </a:rPr>
              <a:t>成</a:t>
            </a:r>
            <a:r>
              <a:rPr sz="1600" spc="-5" dirty="0">
                <a:latin typeface="Noto Sans Mono CJK JP Regular"/>
                <a:cs typeface="Noto Sans Mono CJK JP Regular"/>
              </a:rPr>
              <a:t>目标，</a:t>
            </a:r>
            <a:r>
              <a:rPr sz="1600" spc="5" dirty="0">
                <a:latin typeface="Noto Sans Mono CJK JP Regular"/>
                <a:cs typeface="Noto Sans Mono CJK JP Regular"/>
              </a:rPr>
              <a:t>完</a:t>
            </a:r>
            <a:r>
              <a:rPr sz="1600" spc="-5" dirty="0">
                <a:latin typeface="Noto Sans Mono CJK JP Regular"/>
                <a:cs typeface="Noto Sans Mono CJK JP Regular"/>
              </a:rPr>
              <a:t>成伟</a:t>
            </a:r>
            <a:r>
              <a:rPr sz="1600" spc="5" dirty="0">
                <a:latin typeface="Noto Sans Mono CJK JP Regular"/>
                <a:cs typeface="Noto Sans Mono CJK JP Regular"/>
              </a:rPr>
              <a:t>大</a:t>
            </a:r>
            <a:r>
              <a:rPr sz="1600" spc="-5" dirty="0">
                <a:latin typeface="Noto Sans Mono CJK JP Regular"/>
                <a:cs typeface="Noto Sans Mono CJK JP Regular"/>
              </a:rPr>
              <a:t>的创作。</a:t>
            </a:r>
            <a:endParaRPr sz="1600">
              <a:latin typeface="Noto Sans Mono CJK JP Regular"/>
              <a:cs typeface="Noto Sans Mono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84732" y="4242815"/>
            <a:ext cx="6549390" cy="6545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060192" y="789406"/>
            <a:ext cx="3018282" cy="47779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979540" y="3799332"/>
            <a:ext cx="865505" cy="405765"/>
          </a:xfrm>
          <a:custGeom>
            <a:avLst/>
            <a:gdLst/>
            <a:ahLst/>
            <a:cxnLst/>
            <a:rect l="l" t="t" r="r" b="b"/>
            <a:pathLst>
              <a:path w="865504" h="405764">
                <a:moveTo>
                  <a:pt x="216154" y="259422"/>
                </a:moveTo>
                <a:lnTo>
                  <a:pt x="172847" y="259422"/>
                </a:lnTo>
                <a:lnTo>
                  <a:pt x="183393" y="278332"/>
                </a:lnTo>
                <a:lnTo>
                  <a:pt x="196357" y="296654"/>
                </a:lnTo>
                <a:lnTo>
                  <a:pt x="211726" y="314388"/>
                </a:lnTo>
                <a:lnTo>
                  <a:pt x="229488" y="331533"/>
                </a:lnTo>
                <a:lnTo>
                  <a:pt x="207490" y="341634"/>
                </a:lnTo>
                <a:lnTo>
                  <a:pt x="181324" y="351402"/>
                </a:lnTo>
                <a:lnTo>
                  <a:pt x="150936" y="360857"/>
                </a:lnTo>
                <a:lnTo>
                  <a:pt x="116586" y="369938"/>
                </a:lnTo>
                <a:lnTo>
                  <a:pt x="137541" y="405650"/>
                </a:lnTo>
                <a:lnTo>
                  <a:pt x="174257" y="394696"/>
                </a:lnTo>
                <a:lnTo>
                  <a:pt x="208010" y="382824"/>
                </a:lnTo>
                <a:lnTo>
                  <a:pt x="238785" y="370030"/>
                </a:lnTo>
                <a:lnTo>
                  <a:pt x="266573" y="356311"/>
                </a:lnTo>
                <a:lnTo>
                  <a:pt x="369523" y="356311"/>
                </a:lnTo>
                <a:lnTo>
                  <a:pt x="351599" y="350843"/>
                </a:lnTo>
                <a:lnTo>
                  <a:pt x="326739" y="341608"/>
                </a:lnTo>
                <a:lnTo>
                  <a:pt x="304546" y="331533"/>
                </a:lnTo>
                <a:lnTo>
                  <a:pt x="322949" y="316481"/>
                </a:lnTo>
                <a:lnTo>
                  <a:pt x="328963" y="310553"/>
                </a:lnTo>
                <a:lnTo>
                  <a:pt x="266573" y="310553"/>
                </a:lnTo>
                <a:lnTo>
                  <a:pt x="251211" y="298649"/>
                </a:lnTo>
                <a:lnTo>
                  <a:pt x="237696" y="286159"/>
                </a:lnTo>
                <a:lnTo>
                  <a:pt x="226014" y="273084"/>
                </a:lnTo>
                <a:lnTo>
                  <a:pt x="216154" y="259422"/>
                </a:lnTo>
                <a:close/>
              </a:path>
              <a:path w="865504" h="405764">
                <a:moveTo>
                  <a:pt x="369523" y="356311"/>
                </a:moveTo>
                <a:lnTo>
                  <a:pt x="266573" y="356311"/>
                </a:lnTo>
                <a:lnTo>
                  <a:pt x="292504" y="369805"/>
                </a:lnTo>
                <a:lnTo>
                  <a:pt x="321722" y="382379"/>
                </a:lnTo>
                <a:lnTo>
                  <a:pt x="354226" y="394031"/>
                </a:lnTo>
                <a:lnTo>
                  <a:pt x="390017" y="404761"/>
                </a:lnTo>
                <a:lnTo>
                  <a:pt x="409321" y="366801"/>
                </a:lnTo>
                <a:lnTo>
                  <a:pt x="379057" y="359219"/>
                </a:lnTo>
                <a:lnTo>
                  <a:pt x="369523" y="356311"/>
                </a:lnTo>
                <a:close/>
              </a:path>
              <a:path w="865504" h="405764">
                <a:moveTo>
                  <a:pt x="5461" y="360781"/>
                </a:moveTo>
                <a:lnTo>
                  <a:pt x="15875" y="399618"/>
                </a:lnTo>
                <a:lnTo>
                  <a:pt x="25273" y="400075"/>
                </a:lnTo>
                <a:lnTo>
                  <a:pt x="32766" y="400291"/>
                </a:lnTo>
                <a:lnTo>
                  <a:pt x="38226" y="400291"/>
                </a:lnTo>
                <a:lnTo>
                  <a:pt x="78285" y="392570"/>
                </a:lnTo>
                <a:lnTo>
                  <a:pt x="92648" y="361670"/>
                </a:lnTo>
                <a:lnTo>
                  <a:pt x="20447" y="361670"/>
                </a:lnTo>
                <a:lnTo>
                  <a:pt x="13335" y="361378"/>
                </a:lnTo>
                <a:lnTo>
                  <a:pt x="5461" y="360781"/>
                </a:lnTo>
                <a:close/>
              </a:path>
              <a:path w="865504" h="405764">
                <a:moveTo>
                  <a:pt x="93091" y="242455"/>
                </a:moveTo>
                <a:lnTo>
                  <a:pt x="52959" y="242455"/>
                </a:lnTo>
                <a:lnTo>
                  <a:pt x="52959" y="354749"/>
                </a:lnTo>
                <a:lnTo>
                  <a:pt x="51688" y="357581"/>
                </a:lnTo>
                <a:lnTo>
                  <a:pt x="48989" y="359240"/>
                </a:lnTo>
                <a:lnTo>
                  <a:pt x="46482" y="360857"/>
                </a:lnTo>
                <a:lnTo>
                  <a:pt x="38988" y="361670"/>
                </a:lnTo>
                <a:lnTo>
                  <a:pt x="92648" y="361670"/>
                </a:lnTo>
                <a:lnTo>
                  <a:pt x="93051" y="354749"/>
                </a:lnTo>
                <a:lnTo>
                  <a:pt x="93091" y="242455"/>
                </a:lnTo>
                <a:close/>
              </a:path>
              <a:path w="865504" h="405764">
                <a:moveTo>
                  <a:pt x="371348" y="223266"/>
                </a:moveTo>
                <a:lnTo>
                  <a:pt x="151892" y="223266"/>
                </a:lnTo>
                <a:lnTo>
                  <a:pt x="151892" y="259422"/>
                </a:lnTo>
                <a:lnTo>
                  <a:pt x="322834" y="259422"/>
                </a:lnTo>
                <a:lnTo>
                  <a:pt x="313043" y="271662"/>
                </a:lnTo>
                <a:lnTo>
                  <a:pt x="300418" y="284264"/>
                </a:lnTo>
                <a:lnTo>
                  <a:pt x="284936" y="297227"/>
                </a:lnTo>
                <a:lnTo>
                  <a:pt x="266573" y="310553"/>
                </a:lnTo>
                <a:lnTo>
                  <a:pt x="328963" y="310553"/>
                </a:lnTo>
                <a:lnTo>
                  <a:pt x="340233" y="299445"/>
                </a:lnTo>
                <a:lnTo>
                  <a:pt x="356373" y="280425"/>
                </a:lnTo>
                <a:lnTo>
                  <a:pt x="371348" y="259422"/>
                </a:lnTo>
                <a:lnTo>
                  <a:pt x="371348" y="223266"/>
                </a:lnTo>
                <a:close/>
              </a:path>
              <a:path w="865504" h="405764">
                <a:moveTo>
                  <a:pt x="93091" y="112534"/>
                </a:moveTo>
                <a:lnTo>
                  <a:pt x="52959" y="112534"/>
                </a:lnTo>
                <a:lnTo>
                  <a:pt x="52959" y="201155"/>
                </a:lnTo>
                <a:lnTo>
                  <a:pt x="38433" y="207617"/>
                </a:lnTo>
                <a:lnTo>
                  <a:pt x="24765" y="213383"/>
                </a:lnTo>
                <a:lnTo>
                  <a:pt x="11953" y="218452"/>
                </a:lnTo>
                <a:lnTo>
                  <a:pt x="0" y="222821"/>
                </a:lnTo>
                <a:lnTo>
                  <a:pt x="11430" y="259422"/>
                </a:lnTo>
                <a:lnTo>
                  <a:pt x="26455" y="253676"/>
                </a:lnTo>
                <a:lnTo>
                  <a:pt x="38385" y="248934"/>
                </a:lnTo>
                <a:lnTo>
                  <a:pt x="47220" y="245194"/>
                </a:lnTo>
                <a:lnTo>
                  <a:pt x="52959" y="242455"/>
                </a:lnTo>
                <a:lnTo>
                  <a:pt x="93091" y="242455"/>
                </a:lnTo>
                <a:lnTo>
                  <a:pt x="93091" y="224155"/>
                </a:lnTo>
                <a:lnTo>
                  <a:pt x="100929" y="220413"/>
                </a:lnTo>
                <a:lnTo>
                  <a:pt x="109791" y="215893"/>
                </a:lnTo>
                <a:lnTo>
                  <a:pt x="119701" y="210592"/>
                </a:lnTo>
                <a:lnTo>
                  <a:pt x="130683" y="204508"/>
                </a:lnTo>
                <a:lnTo>
                  <a:pt x="128951" y="183083"/>
                </a:lnTo>
                <a:lnTo>
                  <a:pt x="93091" y="183083"/>
                </a:lnTo>
                <a:lnTo>
                  <a:pt x="93091" y="112534"/>
                </a:lnTo>
                <a:close/>
              </a:path>
              <a:path w="865504" h="405764">
                <a:moveTo>
                  <a:pt x="396367" y="141782"/>
                </a:moveTo>
                <a:lnTo>
                  <a:pt x="141350" y="141782"/>
                </a:lnTo>
                <a:lnTo>
                  <a:pt x="141350" y="209867"/>
                </a:lnTo>
                <a:lnTo>
                  <a:pt x="181610" y="209867"/>
                </a:lnTo>
                <a:lnTo>
                  <a:pt x="181610" y="177495"/>
                </a:lnTo>
                <a:lnTo>
                  <a:pt x="396367" y="177495"/>
                </a:lnTo>
                <a:lnTo>
                  <a:pt x="396367" y="141782"/>
                </a:lnTo>
                <a:close/>
              </a:path>
              <a:path w="865504" h="405764">
                <a:moveTo>
                  <a:pt x="396367" y="177495"/>
                </a:moveTo>
                <a:lnTo>
                  <a:pt x="356997" y="177495"/>
                </a:lnTo>
                <a:lnTo>
                  <a:pt x="356997" y="209867"/>
                </a:lnTo>
                <a:lnTo>
                  <a:pt x="396367" y="209867"/>
                </a:lnTo>
                <a:lnTo>
                  <a:pt x="396367" y="177495"/>
                </a:lnTo>
                <a:close/>
              </a:path>
              <a:path w="865504" h="405764">
                <a:moveTo>
                  <a:pt x="127508" y="165214"/>
                </a:moveTo>
                <a:lnTo>
                  <a:pt x="118862" y="170101"/>
                </a:lnTo>
                <a:lnTo>
                  <a:pt x="110251" y="174705"/>
                </a:lnTo>
                <a:lnTo>
                  <a:pt x="101665" y="179032"/>
                </a:lnTo>
                <a:lnTo>
                  <a:pt x="93091" y="183083"/>
                </a:lnTo>
                <a:lnTo>
                  <a:pt x="128951" y="183083"/>
                </a:lnTo>
                <a:lnTo>
                  <a:pt x="127508" y="165214"/>
                </a:lnTo>
                <a:close/>
              </a:path>
              <a:path w="865504" h="405764">
                <a:moveTo>
                  <a:pt x="182499" y="68834"/>
                </a:moveTo>
                <a:lnTo>
                  <a:pt x="144907" y="83731"/>
                </a:lnTo>
                <a:lnTo>
                  <a:pt x="154340" y="98327"/>
                </a:lnTo>
                <a:lnTo>
                  <a:pt x="162274" y="111752"/>
                </a:lnTo>
                <a:lnTo>
                  <a:pt x="168731" y="124002"/>
                </a:lnTo>
                <a:lnTo>
                  <a:pt x="173736" y="135077"/>
                </a:lnTo>
                <a:lnTo>
                  <a:pt x="212089" y="121691"/>
                </a:lnTo>
                <a:lnTo>
                  <a:pt x="206805" y="109842"/>
                </a:lnTo>
                <a:lnTo>
                  <a:pt x="200104" y="97081"/>
                </a:lnTo>
                <a:lnTo>
                  <a:pt x="191998" y="83411"/>
                </a:lnTo>
                <a:lnTo>
                  <a:pt x="182499" y="68834"/>
                </a:lnTo>
                <a:close/>
              </a:path>
              <a:path w="865504" h="405764">
                <a:moveTo>
                  <a:pt x="359663" y="55372"/>
                </a:moveTo>
                <a:lnTo>
                  <a:pt x="349875" y="73422"/>
                </a:lnTo>
                <a:lnTo>
                  <a:pt x="339931" y="90044"/>
                </a:lnTo>
                <a:lnTo>
                  <a:pt x="329820" y="105240"/>
                </a:lnTo>
                <a:lnTo>
                  <a:pt x="319532" y="119011"/>
                </a:lnTo>
                <a:lnTo>
                  <a:pt x="356997" y="135077"/>
                </a:lnTo>
                <a:lnTo>
                  <a:pt x="366043" y="123595"/>
                </a:lnTo>
                <a:lnTo>
                  <a:pt x="376031" y="109021"/>
                </a:lnTo>
                <a:lnTo>
                  <a:pt x="386947" y="91359"/>
                </a:lnTo>
                <a:lnTo>
                  <a:pt x="398780" y="70612"/>
                </a:lnTo>
                <a:lnTo>
                  <a:pt x="359663" y="55372"/>
                </a:lnTo>
                <a:close/>
              </a:path>
              <a:path w="865504" h="405764">
                <a:moveTo>
                  <a:pt x="271525" y="64516"/>
                </a:moveTo>
                <a:lnTo>
                  <a:pt x="233553" y="77927"/>
                </a:lnTo>
                <a:lnTo>
                  <a:pt x="240031" y="92145"/>
                </a:lnTo>
                <a:lnTo>
                  <a:pt x="245760" y="106224"/>
                </a:lnTo>
                <a:lnTo>
                  <a:pt x="250751" y="120162"/>
                </a:lnTo>
                <a:lnTo>
                  <a:pt x="255016" y="133959"/>
                </a:lnTo>
                <a:lnTo>
                  <a:pt x="294005" y="122580"/>
                </a:lnTo>
                <a:lnTo>
                  <a:pt x="289956" y="109323"/>
                </a:lnTo>
                <a:lnTo>
                  <a:pt x="284861" y="95229"/>
                </a:lnTo>
                <a:lnTo>
                  <a:pt x="278717" y="80294"/>
                </a:lnTo>
                <a:lnTo>
                  <a:pt x="271525" y="64516"/>
                </a:lnTo>
                <a:close/>
              </a:path>
              <a:path w="865504" h="405764">
                <a:moveTo>
                  <a:pt x="131825" y="74168"/>
                </a:moveTo>
                <a:lnTo>
                  <a:pt x="6350" y="74168"/>
                </a:lnTo>
                <a:lnTo>
                  <a:pt x="6350" y="112534"/>
                </a:lnTo>
                <a:lnTo>
                  <a:pt x="131825" y="112534"/>
                </a:lnTo>
                <a:lnTo>
                  <a:pt x="131825" y="74168"/>
                </a:lnTo>
                <a:close/>
              </a:path>
              <a:path w="865504" h="405764">
                <a:moveTo>
                  <a:pt x="93091" y="2032"/>
                </a:moveTo>
                <a:lnTo>
                  <a:pt x="53848" y="2032"/>
                </a:lnTo>
                <a:lnTo>
                  <a:pt x="53848" y="74168"/>
                </a:lnTo>
                <a:lnTo>
                  <a:pt x="93091" y="74168"/>
                </a:lnTo>
                <a:lnTo>
                  <a:pt x="93091" y="2032"/>
                </a:lnTo>
                <a:close/>
              </a:path>
              <a:path w="865504" h="405764">
                <a:moveTo>
                  <a:pt x="366141" y="0"/>
                </a:moveTo>
                <a:lnTo>
                  <a:pt x="325284" y="8337"/>
                </a:lnTo>
                <a:lnTo>
                  <a:pt x="282123" y="15065"/>
                </a:lnTo>
                <a:lnTo>
                  <a:pt x="236671" y="20189"/>
                </a:lnTo>
                <a:lnTo>
                  <a:pt x="188938" y="23717"/>
                </a:lnTo>
                <a:lnTo>
                  <a:pt x="138937" y="25654"/>
                </a:lnTo>
                <a:lnTo>
                  <a:pt x="151892" y="63627"/>
                </a:lnTo>
                <a:lnTo>
                  <a:pt x="204943" y="60822"/>
                </a:lnTo>
                <a:lnTo>
                  <a:pt x="254678" y="56677"/>
                </a:lnTo>
                <a:lnTo>
                  <a:pt x="301103" y="51191"/>
                </a:lnTo>
                <a:lnTo>
                  <a:pt x="344224" y="44363"/>
                </a:lnTo>
                <a:lnTo>
                  <a:pt x="384048" y="36195"/>
                </a:lnTo>
                <a:lnTo>
                  <a:pt x="366141" y="0"/>
                </a:lnTo>
                <a:close/>
              </a:path>
              <a:path w="865504" h="405764">
                <a:moveTo>
                  <a:pt x="668909" y="51308"/>
                </a:moveTo>
                <a:lnTo>
                  <a:pt x="628650" y="51308"/>
                </a:lnTo>
                <a:lnTo>
                  <a:pt x="636620" y="101670"/>
                </a:lnTo>
                <a:lnTo>
                  <a:pt x="648368" y="149194"/>
                </a:lnTo>
                <a:lnTo>
                  <a:pt x="663808" y="193636"/>
                </a:lnTo>
                <a:lnTo>
                  <a:pt x="683026" y="235244"/>
                </a:lnTo>
                <a:lnTo>
                  <a:pt x="705992" y="273939"/>
                </a:lnTo>
                <a:lnTo>
                  <a:pt x="683893" y="299849"/>
                </a:lnTo>
                <a:lnTo>
                  <a:pt x="657399" y="325116"/>
                </a:lnTo>
                <a:lnTo>
                  <a:pt x="626500" y="349741"/>
                </a:lnTo>
                <a:lnTo>
                  <a:pt x="591185" y="373722"/>
                </a:lnTo>
                <a:lnTo>
                  <a:pt x="616712" y="405206"/>
                </a:lnTo>
                <a:lnTo>
                  <a:pt x="648761" y="383258"/>
                </a:lnTo>
                <a:lnTo>
                  <a:pt x="678418" y="359384"/>
                </a:lnTo>
                <a:lnTo>
                  <a:pt x="705669" y="333586"/>
                </a:lnTo>
                <a:lnTo>
                  <a:pt x="730504" y="305866"/>
                </a:lnTo>
                <a:lnTo>
                  <a:pt x="782782" y="305866"/>
                </a:lnTo>
                <a:lnTo>
                  <a:pt x="777547" y="300711"/>
                </a:lnTo>
                <a:lnTo>
                  <a:pt x="754380" y="273494"/>
                </a:lnTo>
                <a:lnTo>
                  <a:pt x="775670" y="239530"/>
                </a:lnTo>
                <a:lnTo>
                  <a:pt x="776320" y="238213"/>
                </a:lnTo>
                <a:lnTo>
                  <a:pt x="729995" y="238213"/>
                </a:lnTo>
                <a:lnTo>
                  <a:pt x="707181" y="194809"/>
                </a:lnTo>
                <a:lnTo>
                  <a:pt x="689381" y="149112"/>
                </a:lnTo>
                <a:lnTo>
                  <a:pt x="676650" y="101362"/>
                </a:lnTo>
                <a:lnTo>
                  <a:pt x="668909" y="51308"/>
                </a:lnTo>
                <a:close/>
              </a:path>
              <a:path w="865504" h="405764">
                <a:moveTo>
                  <a:pt x="782782" y="305866"/>
                </a:moveTo>
                <a:lnTo>
                  <a:pt x="730504" y="305866"/>
                </a:lnTo>
                <a:lnTo>
                  <a:pt x="755340" y="333893"/>
                </a:lnTo>
                <a:lnTo>
                  <a:pt x="782224" y="359719"/>
                </a:lnTo>
                <a:lnTo>
                  <a:pt x="811156" y="383342"/>
                </a:lnTo>
                <a:lnTo>
                  <a:pt x="842137" y="404761"/>
                </a:lnTo>
                <a:lnTo>
                  <a:pt x="865505" y="374167"/>
                </a:lnTo>
                <a:lnTo>
                  <a:pt x="833121" y="351050"/>
                </a:lnTo>
                <a:lnTo>
                  <a:pt x="803798" y="326564"/>
                </a:lnTo>
                <a:lnTo>
                  <a:pt x="782782" y="305866"/>
                </a:lnTo>
                <a:close/>
              </a:path>
              <a:path w="865504" h="405764">
                <a:moveTo>
                  <a:pt x="565531" y="199821"/>
                </a:moveTo>
                <a:lnTo>
                  <a:pt x="526668" y="199821"/>
                </a:lnTo>
                <a:lnTo>
                  <a:pt x="526668" y="401408"/>
                </a:lnTo>
                <a:lnTo>
                  <a:pt x="565531" y="401408"/>
                </a:lnTo>
                <a:lnTo>
                  <a:pt x="565531" y="199821"/>
                </a:lnTo>
                <a:close/>
              </a:path>
              <a:path w="865504" h="405764">
                <a:moveTo>
                  <a:pt x="565531" y="123024"/>
                </a:moveTo>
                <a:lnTo>
                  <a:pt x="524510" y="123024"/>
                </a:lnTo>
                <a:lnTo>
                  <a:pt x="508932" y="158286"/>
                </a:lnTo>
                <a:lnTo>
                  <a:pt x="492474" y="190615"/>
                </a:lnTo>
                <a:lnTo>
                  <a:pt x="475110" y="220013"/>
                </a:lnTo>
                <a:lnTo>
                  <a:pt x="456819" y="246481"/>
                </a:lnTo>
                <a:lnTo>
                  <a:pt x="477774" y="288671"/>
                </a:lnTo>
                <a:lnTo>
                  <a:pt x="489825" y="269637"/>
                </a:lnTo>
                <a:lnTo>
                  <a:pt x="501983" y="248485"/>
                </a:lnTo>
                <a:lnTo>
                  <a:pt x="514260" y="225213"/>
                </a:lnTo>
                <a:lnTo>
                  <a:pt x="526668" y="199821"/>
                </a:lnTo>
                <a:lnTo>
                  <a:pt x="565531" y="199821"/>
                </a:lnTo>
                <a:lnTo>
                  <a:pt x="565531" y="177495"/>
                </a:lnTo>
                <a:lnTo>
                  <a:pt x="616531" y="177495"/>
                </a:lnTo>
                <a:lnTo>
                  <a:pt x="603075" y="163493"/>
                </a:lnTo>
                <a:lnTo>
                  <a:pt x="584963" y="146038"/>
                </a:lnTo>
                <a:lnTo>
                  <a:pt x="565531" y="128612"/>
                </a:lnTo>
                <a:lnTo>
                  <a:pt x="565531" y="123024"/>
                </a:lnTo>
                <a:close/>
              </a:path>
              <a:path w="865504" h="405764">
                <a:moveTo>
                  <a:pt x="841629" y="12065"/>
                </a:moveTo>
                <a:lnTo>
                  <a:pt x="609981" y="12065"/>
                </a:lnTo>
                <a:lnTo>
                  <a:pt x="609981" y="51308"/>
                </a:lnTo>
                <a:lnTo>
                  <a:pt x="801497" y="51308"/>
                </a:lnTo>
                <a:lnTo>
                  <a:pt x="786163" y="108563"/>
                </a:lnTo>
                <a:lnTo>
                  <a:pt x="769127" y="158796"/>
                </a:lnTo>
                <a:lnTo>
                  <a:pt x="750401" y="202010"/>
                </a:lnTo>
                <a:lnTo>
                  <a:pt x="729995" y="238213"/>
                </a:lnTo>
                <a:lnTo>
                  <a:pt x="776320" y="238213"/>
                </a:lnTo>
                <a:lnTo>
                  <a:pt x="795040" y="200332"/>
                </a:lnTo>
                <a:lnTo>
                  <a:pt x="812490" y="155898"/>
                </a:lnTo>
                <a:lnTo>
                  <a:pt x="828019" y="106224"/>
                </a:lnTo>
                <a:lnTo>
                  <a:pt x="841629" y="51308"/>
                </a:lnTo>
                <a:lnTo>
                  <a:pt x="841629" y="12065"/>
                </a:lnTo>
                <a:close/>
              </a:path>
              <a:path w="865504" h="405764">
                <a:moveTo>
                  <a:pt x="616531" y="177495"/>
                </a:moveTo>
                <a:lnTo>
                  <a:pt x="565531" y="177495"/>
                </a:lnTo>
                <a:lnTo>
                  <a:pt x="578175" y="191335"/>
                </a:lnTo>
                <a:lnTo>
                  <a:pt x="590010" y="205176"/>
                </a:lnTo>
                <a:lnTo>
                  <a:pt x="601035" y="219020"/>
                </a:lnTo>
                <a:lnTo>
                  <a:pt x="611251" y="232867"/>
                </a:lnTo>
                <a:lnTo>
                  <a:pt x="635381" y="198488"/>
                </a:lnTo>
                <a:lnTo>
                  <a:pt x="619877" y="180976"/>
                </a:lnTo>
                <a:lnTo>
                  <a:pt x="616531" y="177495"/>
                </a:lnTo>
                <a:close/>
              </a:path>
              <a:path w="865504" h="405764">
                <a:moveTo>
                  <a:pt x="616712" y="84632"/>
                </a:moveTo>
                <a:lnTo>
                  <a:pt x="465455" y="84632"/>
                </a:lnTo>
                <a:lnTo>
                  <a:pt x="465455" y="123024"/>
                </a:lnTo>
                <a:lnTo>
                  <a:pt x="616712" y="123024"/>
                </a:lnTo>
                <a:lnTo>
                  <a:pt x="616712" y="84632"/>
                </a:lnTo>
                <a:close/>
              </a:path>
              <a:path w="865504" h="405764">
                <a:moveTo>
                  <a:pt x="565531" y="2921"/>
                </a:moveTo>
                <a:lnTo>
                  <a:pt x="526668" y="2921"/>
                </a:lnTo>
                <a:lnTo>
                  <a:pt x="526668" y="84632"/>
                </a:lnTo>
                <a:lnTo>
                  <a:pt x="565531" y="84632"/>
                </a:lnTo>
                <a:lnTo>
                  <a:pt x="565531" y="292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95695" y="4058754"/>
            <a:ext cx="106680" cy="51435"/>
          </a:xfrm>
          <a:custGeom>
            <a:avLst/>
            <a:gdLst/>
            <a:ahLst/>
            <a:cxnLst/>
            <a:rect l="l" t="t" r="r" b="b"/>
            <a:pathLst>
              <a:path w="106679" h="51435">
                <a:moveTo>
                  <a:pt x="0" y="0"/>
                </a:moveTo>
                <a:lnTo>
                  <a:pt x="9860" y="13661"/>
                </a:lnTo>
                <a:lnTo>
                  <a:pt x="21542" y="26736"/>
                </a:lnTo>
                <a:lnTo>
                  <a:pt x="35057" y="39226"/>
                </a:lnTo>
                <a:lnTo>
                  <a:pt x="50418" y="51130"/>
                </a:lnTo>
                <a:lnTo>
                  <a:pt x="68782" y="37804"/>
                </a:lnTo>
                <a:lnTo>
                  <a:pt x="84264" y="24841"/>
                </a:lnTo>
                <a:lnTo>
                  <a:pt x="96889" y="12239"/>
                </a:lnTo>
                <a:lnTo>
                  <a:pt x="106679" y="0"/>
                </a:lnTo>
                <a:lnTo>
                  <a:pt x="0" y="0"/>
                </a:lnTo>
                <a:close/>
              </a:path>
            </a:pathLst>
          </a:custGeom>
          <a:ln w="10668">
            <a:solidFill>
              <a:srgbClr val="5092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96127" y="4022597"/>
            <a:ext cx="292735" cy="182880"/>
          </a:xfrm>
          <a:custGeom>
            <a:avLst/>
            <a:gdLst/>
            <a:ahLst/>
            <a:cxnLst/>
            <a:rect l="l" t="t" r="r" b="b"/>
            <a:pathLst>
              <a:path w="292735" h="182879">
                <a:moveTo>
                  <a:pt x="35306" y="0"/>
                </a:moveTo>
                <a:lnTo>
                  <a:pt x="254762" y="0"/>
                </a:lnTo>
                <a:lnTo>
                  <a:pt x="254762" y="36156"/>
                </a:lnTo>
                <a:lnTo>
                  <a:pt x="239787" y="57159"/>
                </a:lnTo>
                <a:lnTo>
                  <a:pt x="223647" y="76179"/>
                </a:lnTo>
                <a:lnTo>
                  <a:pt x="206363" y="93215"/>
                </a:lnTo>
                <a:lnTo>
                  <a:pt x="187960" y="108267"/>
                </a:lnTo>
                <a:lnTo>
                  <a:pt x="210153" y="118342"/>
                </a:lnTo>
                <a:lnTo>
                  <a:pt x="235013" y="127577"/>
                </a:lnTo>
                <a:lnTo>
                  <a:pt x="262540" y="135974"/>
                </a:lnTo>
                <a:lnTo>
                  <a:pt x="292735" y="143535"/>
                </a:lnTo>
                <a:lnTo>
                  <a:pt x="273431" y="181495"/>
                </a:lnTo>
                <a:lnTo>
                  <a:pt x="237640" y="170765"/>
                </a:lnTo>
                <a:lnTo>
                  <a:pt x="205136" y="159113"/>
                </a:lnTo>
                <a:lnTo>
                  <a:pt x="175918" y="146539"/>
                </a:lnTo>
                <a:lnTo>
                  <a:pt x="149987" y="133045"/>
                </a:lnTo>
                <a:lnTo>
                  <a:pt x="122199" y="146764"/>
                </a:lnTo>
                <a:lnTo>
                  <a:pt x="91424" y="159558"/>
                </a:lnTo>
                <a:lnTo>
                  <a:pt x="57671" y="171430"/>
                </a:lnTo>
                <a:lnTo>
                  <a:pt x="20955" y="182384"/>
                </a:lnTo>
                <a:lnTo>
                  <a:pt x="0" y="146672"/>
                </a:lnTo>
                <a:lnTo>
                  <a:pt x="34428" y="137571"/>
                </a:lnTo>
                <a:lnTo>
                  <a:pt x="64738" y="128136"/>
                </a:lnTo>
                <a:lnTo>
                  <a:pt x="90904" y="118368"/>
                </a:lnTo>
                <a:lnTo>
                  <a:pt x="112902" y="108267"/>
                </a:lnTo>
                <a:lnTo>
                  <a:pt x="95140" y="91122"/>
                </a:lnTo>
                <a:lnTo>
                  <a:pt x="79771" y="73388"/>
                </a:lnTo>
                <a:lnTo>
                  <a:pt x="66807" y="55066"/>
                </a:lnTo>
                <a:lnTo>
                  <a:pt x="56261" y="36156"/>
                </a:lnTo>
                <a:lnTo>
                  <a:pt x="35306" y="36156"/>
                </a:lnTo>
                <a:lnTo>
                  <a:pt x="35306" y="0"/>
                </a:lnTo>
                <a:close/>
              </a:path>
            </a:pathLst>
          </a:custGeom>
          <a:ln w="10668">
            <a:solidFill>
              <a:srgbClr val="5092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20891" y="3941114"/>
            <a:ext cx="255270" cy="68580"/>
          </a:xfrm>
          <a:custGeom>
            <a:avLst/>
            <a:gdLst/>
            <a:ahLst/>
            <a:cxnLst/>
            <a:rect l="l" t="t" r="r" b="b"/>
            <a:pathLst>
              <a:path w="255270" h="68579">
                <a:moveTo>
                  <a:pt x="0" y="0"/>
                </a:moveTo>
                <a:lnTo>
                  <a:pt x="255016" y="0"/>
                </a:lnTo>
                <a:lnTo>
                  <a:pt x="255016" y="68084"/>
                </a:lnTo>
                <a:lnTo>
                  <a:pt x="215646" y="68084"/>
                </a:lnTo>
                <a:lnTo>
                  <a:pt x="215646" y="35712"/>
                </a:lnTo>
                <a:lnTo>
                  <a:pt x="40259" y="35712"/>
                </a:lnTo>
                <a:lnTo>
                  <a:pt x="40259" y="68084"/>
                </a:lnTo>
                <a:lnTo>
                  <a:pt x="0" y="68084"/>
                </a:lnTo>
                <a:lnTo>
                  <a:pt x="0" y="0"/>
                </a:lnTo>
                <a:close/>
              </a:path>
            </a:pathLst>
          </a:custGeom>
          <a:ln w="10668">
            <a:solidFill>
              <a:srgbClr val="5092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119114" y="3849370"/>
            <a:ext cx="264541" cy="9037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43116" y="3845305"/>
            <a:ext cx="143255" cy="19757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570726" y="3811396"/>
            <a:ext cx="274320" cy="393700"/>
          </a:xfrm>
          <a:custGeom>
            <a:avLst/>
            <a:gdLst/>
            <a:ahLst/>
            <a:cxnLst/>
            <a:rect l="l" t="t" r="r" b="b"/>
            <a:pathLst>
              <a:path w="274320" h="393700">
                <a:moveTo>
                  <a:pt x="18796" y="0"/>
                </a:moveTo>
                <a:lnTo>
                  <a:pt x="250444" y="0"/>
                </a:lnTo>
                <a:lnTo>
                  <a:pt x="250444" y="39242"/>
                </a:lnTo>
                <a:lnTo>
                  <a:pt x="236834" y="94159"/>
                </a:lnTo>
                <a:lnTo>
                  <a:pt x="221305" y="143833"/>
                </a:lnTo>
                <a:lnTo>
                  <a:pt x="203855" y="188267"/>
                </a:lnTo>
                <a:lnTo>
                  <a:pt x="184485" y="227465"/>
                </a:lnTo>
                <a:lnTo>
                  <a:pt x="163195" y="261429"/>
                </a:lnTo>
                <a:lnTo>
                  <a:pt x="186362" y="288646"/>
                </a:lnTo>
                <a:lnTo>
                  <a:pt x="212613" y="314499"/>
                </a:lnTo>
                <a:lnTo>
                  <a:pt x="241936" y="338985"/>
                </a:lnTo>
                <a:lnTo>
                  <a:pt x="274320" y="362102"/>
                </a:lnTo>
                <a:lnTo>
                  <a:pt x="250951" y="392696"/>
                </a:lnTo>
                <a:lnTo>
                  <a:pt x="219971" y="371277"/>
                </a:lnTo>
                <a:lnTo>
                  <a:pt x="191039" y="347654"/>
                </a:lnTo>
                <a:lnTo>
                  <a:pt x="164155" y="321828"/>
                </a:lnTo>
                <a:lnTo>
                  <a:pt x="139319" y="293801"/>
                </a:lnTo>
                <a:lnTo>
                  <a:pt x="114484" y="321521"/>
                </a:lnTo>
                <a:lnTo>
                  <a:pt x="87233" y="347319"/>
                </a:lnTo>
                <a:lnTo>
                  <a:pt x="57576" y="371193"/>
                </a:lnTo>
                <a:lnTo>
                  <a:pt x="25526" y="393141"/>
                </a:lnTo>
                <a:lnTo>
                  <a:pt x="0" y="361657"/>
                </a:lnTo>
                <a:lnTo>
                  <a:pt x="35315" y="337676"/>
                </a:lnTo>
                <a:lnTo>
                  <a:pt x="66214" y="313051"/>
                </a:lnTo>
                <a:lnTo>
                  <a:pt x="92708" y="287784"/>
                </a:lnTo>
                <a:lnTo>
                  <a:pt x="114807" y="261873"/>
                </a:lnTo>
                <a:lnTo>
                  <a:pt x="91841" y="223179"/>
                </a:lnTo>
                <a:lnTo>
                  <a:pt x="72623" y="181571"/>
                </a:lnTo>
                <a:lnTo>
                  <a:pt x="57155" y="137047"/>
                </a:lnTo>
                <a:lnTo>
                  <a:pt x="45435" y="89605"/>
                </a:lnTo>
                <a:lnTo>
                  <a:pt x="37465" y="39242"/>
                </a:lnTo>
                <a:lnTo>
                  <a:pt x="18796" y="39242"/>
                </a:lnTo>
                <a:lnTo>
                  <a:pt x="18796" y="0"/>
                </a:lnTo>
                <a:close/>
              </a:path>
            </a:pathLst>
          </a:custGeom>
          <a:ln w="10668">
            <a:solidFill>
              <a:srgbClr val="5092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36359" y="3802253"/>
            <a:ext cx="179070" cy="398780"/>
          </a:xfrm>
          <a:custGeom>
            <a:avLst/>
            <a:gdLst/>
            <a:ahLst/>
            <a:cxnLst/>
            <a:rect l="l" t="t" r="r" b="b"/>
            <a:pathLst>
              <a:path w="179070" h="398779">
                <a:moveTo>
                  <a:pt x="69849" y="0"/>
                </a:moveTo>
                <a:lnTo>
                  <a:pt x="108712" y="0"/>
                </a:lnTo>
                <a:lnTo>
                  <a:pt x="108712" y="81711"/>
                </a:lnTo>
                <a:lnTo>
                  <a:pt x="159892" y="81711"/>
                </a:lnTo>
                <a:lnTo>
                  <a:pt x="159892" y="120103"/>
                </a:lnTo>
                <a:lnTo>
                  <a:pt x="108712" y="120103"/>
                </a:lnTo>
                <a:lnTo>
                  <a:pt x="108712" y="125691"/>
                </a:lnTo>
                <a:lnTo>
                  <a:pt x="128144" y="143117"/>
                </a:lnTo>
                <a:lnTo>
                  <a:pt x="146256" y="160572"/>
                </a:lnTo>
                <a:lnTo>
                  <a:pt x="163058" y="178055"/>
                </a:lnTo>
                <a:lnTo>
                  <a:pt x="178562" y="195567"/>
                </a:lnTo>
                <a:lnTo>
                  <a:pt x="154432" y="229946"/>
                </a:lnTo>
                <a:lnTo>
                  <a:pt x="144216" y="216099"/>
                </a:lnTo>
                <a:lnTo>
                  <a:pt x="133191" y="202255"/>
                </a:lnTo>
                <a:lnTo>
                  <a:pt x="121356" y="188414"/>
                </a:lnTo>
                <a:lnTo>
                  <a:pt x="108712" y="174574"/>
                </a:lnTo>
                <a:lnTo>
                  <a:pt x="108712" y="398487"/>
                </a:lnTo>
                <a:lnTo>
                  <a:pt x="69849" y="398487"/>
                </a:lnTo>
                <a:lnTo>
                  <a:pt x="69849" y="196900"/>
                </a:lnTo>
                <a:lnTo>
                  <a:pt x="57441" y="222292"/>
                </a:lnTo>
                <a:lnTo>
                  <a:pt x="45164" y="245564"/>
                </a:lnTo>
                <a:lnTo>
                  <a:pt x="33006" y="266716"/>
                </a:lnTo>
                <a:lnTo>
                  <a:pt x="20954" y="285750"/>
                </a:lnTo>
                <a:lnTo>
                  <a:pt x="0" y="243560"/>
                </a:lnTo>
                <a:lnTo>
                  <a:pt x="18291" y="217092"/>
                </a:lnTo>
                <a:lnTo>
                  <a:pt x="35655" y="187694"/>
                </a:lnTo>
                <a:lnTo>
                  <a:pt x="52113" y="155365"/>
                </a:lnTo>
                <a:lnTo>
                  <a:pt x="67690" y="120103"/>
                </a:lnTo>
                <a:lnTo>
                  <a:pt x="8636" y="120103"/>
                </a:lnTo>
                <a:lnTo>
                  <a:pt x="8636" y="81711"/>
                </a:lnTo>
                <a:lnTo>
                  <a:pt x="69849" y="81711"/>
                </a:lnTo>
                <a:lnTo>
                  <a:pt x="69849" y="0"/>
                </a:lnTo>
                <a:close/>
              </a:path>
            </a:pathLst>
          </a:custGeom>
          <a:ln w="10667">
            <a:solidFill>
              <a:srgbClr val="5092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979540" y="3801364"/>
            <a:ext cx="132080" cy="398780"/>
          </a:xfrm>
          <a:custGeom>
            <a:avLst/>
            <a:gdLst/>
            <a:ahLst/>
            <a:cxnLst/>
            <a:rect l="l" t="t" r="r" b="b"/>
            <a:pathLst>
              <a:path w="132079" h="398779">
                <a:moveTo>
                  <a:pt x="53848" y="0"/>
                </a:moveTo>
                <a:lnTo>
                  <a:pt x="93091" y="0"/>
                </a:lnTo>
                <a:lnTo>
                  <a:pt x="93091" y="72136"/>
                </a:lnTo>
                <a:lnTo>
                  <a:pt x="131825" y="72136"/>
                </a:lnTo>
                <a:lnTo>
                  <a:pt x="131825" y="110502"/>
                </a:lnTo>
                <a:lnTo>
                  <a:pt x="93091" y="110502"/>
                </a:lnTo>
                <a:lnTo>
                  <a:pt x="93091" y="181051"/>
                </a:lnTo>
                <a:lnTo>
                  <a:pt x="101665" y="177000"/>
                </a:lnTo>
                <a:lnTo>
                  <a:pt x="110251" y="172673"/>
                </a:lnTo>
                <a:lnTo>
                  <a:pt x="118862" y="168069"/>
                </a:lnTo>
                <a:lnTo>
                  <a:pt x="127508" y="163182"/>
                </a:lnTo>
                <a:lnTo>
                  <a:pt x="130683" y="202476"/>
                </a:lnTo>
                <a:lnTo>
                  <a:pt x="119701" y="208560"/>
                </a:lnTo>
                <a:lnTo>
                  <a:pt x="109791" y="213861"/>
                </a:lnTo>
                <a:lnTo>
                  <a:pt x="100929" y="218381"/>
                </a:lnTo>
                <a:lnTo>
                  <a:pt x="93091" y="222123"/>
                </a:lnTo>
                <a:lnTo>
                  <a:pt x="93091" y="352044"/>
                </a:lnTo>
                <a:lnTo>
                  <a:pt x="78285" y="390538"/>
                </a:lnTo>
                <a:lnTo>
                  <a:pt x="38226" y="398259"/>
                </a:lnTo>
                <a:lnTo>
                  <a:pt x="32766" y="398259"/>
                </a:lnTo>
                <a:lnTo>
                  <a:pt x="25273" y="398043"/>
                </a:lnTo>
                <a:lnTo>
                  <a:pt x="15875" y="397586"/>
                </a:lnTo>
                <a:lnTo>
                  <a:pt x="5461" y="358749"/>
                </a:lnTo>
                <a:lnTo>
                  <a:pt x="13335" y="359346"/>
                </a:lnTo>
                <a:lnTo>
                  <a:pt x="20447" y="359638"/>
                </a:lnTo>
                <a:lnTo>
                  <a:pt x="26797" y="359638"/>
                </a:lnTo>
                <a:lnTo>
                  <a:pt x="38988" y="359638"/>
                </a:lnTo>
                <a:lnTo>
                  <a:pt x="46482" y="358825"/>
                </a:lnTo>
                <a:lnTo>
                  <a:pt x="49022" y="357187"/>
                </a:lnTo>
                <a:lnTo>
                  <a:pt x="51688" y="355549"/>
                </a:lnTo>
                <a:lnTo>
                  <a:pt x="52959" y="352717"/>
                </a:lnTo>
                <a:lnTo>
                  <a:pt x="52959" y="348703"/>
                </a:lnTo>
                <a:lnTo>
                  <a:pt x="52959" y="240423"/>
                </a:lnTo>
                <a:lnTo>
                  <a:pt x="47220" y="243162"/>
                </a:lnTo>
                <a:lnTo>
                  <a:pt x="38385" y="246902"/>
                </a:lnTo>
                <a:lnTo>
                  <a:pt x="26455" y="251644"/>
                </a:lnTo>
                <a:lnTo>
                  <a:pt x="11430" y="257390"/>
                </a:lnTo>
                <a:lnTo>
                  <a:pt x="0" y="220789"/>
                </a:lnTo>
                <a:lnTo>
                  <a:pt x="11953" y="216420"/>
                </a:lnTo>
                <a:lnTo>
                  <a:pt x="24765" y="211351"/>
                </a:lnTo>
                <a:lnTo>
                  <a:pt x="38433" y="205585"/>
                </a:lnTo>
                <a:lnTo>
                  <a:pt x="52959" y="199123"/>
                </a:lnTo>
                <a:lnTo>
                  <a:pt x="52959" y="110502"/>
                </a:lnTo>
                <a:lnTo>
                  <a:pt x="6350" y="110502"/>
                </a:lnTo>
                <a:lnTo>
                  <a:pt x="6350" y="72136"/>
                </a:lnTo>
                <a:lnTo>
                  <a:pt x="53848" y="72136"/>
                </a:lnTo>
                <a:lnTo>
                  <a:pt x="53848" y="0"/>
                </a:lnTo>
                <a:close/>
              </a:path>
            </a:pathLst>
          </a:custGeom>
          <a:ln w="10668">
            <a:solidFill>
              <a:srgbClr val="5092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118478" y="3799332"/>
            <a:ext cx="245110" cy="64135"/>
          </a:xfrm>
          <a:custGeom>
            <a:avLst/>
            <a:gdLst/>
            <a:ahLst/>
            <a:cxnLst/>
            <a:rect l="l" t="t" r="r" b="b"/>
            <a:pathLst>
              <a:path w="245110" h="64135">
                <a:moveTo>
                  <a:pt x="227203" y="0"/>
                </a:moveTo>
                <a:lnTo>
                  <a:pt x="245110" y="36195"/>
                </a:lnTo>
                <a:lnTo>
                  <a:pt x="205286" y="44363"/>
                </a:lnTo>
                <a:lnTo>
                  <a:pt x="162165" y="51191"/>
                </a:lnTo>
                <a:lnTo>
                  <a:pt x="115740" y="56677"/>
                </a:lnTo>
                <a:lnTo>
                  <a:pt x="66005" y="60822"/>
                </a:lnTo>
                <a:lnTo>
                  <a:pt x="12954" y="63627"/>
                </a:lnTo>
                <a:lnTo>
                  <a:pt x="0" y="25654"/>
                </a:lnTo>
                <a:lnTo>
                  <a:pt x="50000" y="23717"/>
                </a:lnTo>
                <a:lnTo>
                  <a:pt x="97733" y="20189"/>
                </a:lnTo>
                <a:lnTo>
                  <a:pt x="143185" y="15065"/>
                </a:lnTo>
                <a:lnTo>
                  <a:pt x="186346" y="8337"/>
                </a:lnTo>
                <a:lnTo>
                  <a:pt x="227203" y="0"/>
                </a:lnTo>
                <a:close/>
              </a:path>
            </a:pathLst>
          </a:custGeom>
          <a:ln w="10668">
            <a:solidFill>
              <a:srgbClr val="5092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900291" y="3800728"/>
            <a:ext cx="840105" cy="403860"/>
          </a:xfrm>
          <a:custGeom>
            <a:avLst/>
            <a:gdLst/>
            <a:ahLst/>
            <a:cxnLst/>
            <a:rect l="l" t="t" r="r" b="b"/>
            <a:pathLst>
              <a:path w="840104" h="403860">
                <a:moveTo>
                  <a:pt x="715009" y="358482"/>
                </a:moveTo>
                <a:lnTo>
                  <a:pt x="728852" y="399122"/>
                </a:lnTo>
                <a:lnTo>
                  <a:pt x="763015" y="400011"/>
                </a:lnTo>
                <a:lnTo>
                  <a:pt x="774307" y="399899"/>
                </a:lnTo>
                <a:lnTo>
                  <a:pt x="812893" y="396830"/>
                </a:lnTo>
                <a:lnTo>
                  <a:pt x="839432" y="368870"/>
                </a:lnTo>
                <a:lnTo>
                  <a:pt x="839977" y="361619"/>
                </a:lnTo>
                <a:lnTo>
                  <a:pt x="839977" y="359384"/>
                </a:lnTo>
                <a:lnTo>
                  <a:pt x="746251" y="359384"/>
                </a:lnTo>
                <a:lnTo>
                  <a:pt x="738012" y="359327"/>
                </a:lnTo>
                <a:lnTo>
                  <a:pt x="730059" y="359157"/>
                </a:lnTo>
                <a:lnTo>
                  <a:pt x="722391" y="358875"/>
                </a:lnTo>
                <a:lnTo>
                  <a:pt x="715009" y="358482"/>
                </a:lnTo>
                <a:close/>
              </a:path>
              <a:path w="840104" h="403860">
                <a:moveTo>
                  <a:pt x="839977" y="10287"/>
                </a:moveTo>
                <a:lnTo>
                  <a:pt x="475487" y="10287"/>
                </a:lnTo>
                <a:lnTo>
                  <a:pt x="475487" y="399567"/>
                </a:lnTo>
                <a:lnTo>
                  <a:pt x="515874" y="399567"/>
                </a:lnTo>
                <a:lnTo>
                  <a:pt x="515874" y="49530"/>
                </a:lnTo>
                <a:lnTo>
                  <a:pt x="839977" y="49530"/>
                </a:lnTo>
                <a:lnTo>
                  <a:pt x="839977" y="10287"/>
                </a:lnTo>
                <a:close/>
              </a:path>
              <a:path w="840104" h="403860">
                <a:moveTo>
                  <a:pt x="839977" y="49530"/>
                </a:moveTo>
                <a:lnTo>
                  <a:pt x="799210" y="49530"/>
                </a:lnTo>
                <a:lnTo>
                  <a:pt x="799210" y="351713"/>
                </a:lnTo>
                <a:lnTo>
                  <a:pt x="797051" y="354914"/>
                </a:lnTo>
                <a:lnTo>
                  <a:pt x="746251" y="359384"/>
                </a:lnTo>
                <a:lnTo>
                  <a:pt x="839977" y="359384"/>
                </a:lnTo>
                <a:lnTo>
                  <a:pt x="839977" y="49530"/>
                </a:lnTo>
                <a:close/>
              </a:path>
              <a:path w="840104" h="403860">
                <a:moveTo>
                  <a:pt x="748918" y="168732"/>
                </a:moveTo>
                <a:lnTo>
                  <a:pt x="564260" y="168732"/>
                </a:lnTo>
                <a:lnTo>
                  <a:pt x="564260" y="315175"/>
                </a:lnTo>
                <a:lnTo>
                  <a:pt x="748918" y="315175"/>
                </a:lnTo>
                <a:lnTo>
                  <a:pt x="748918" y="276783"/>
                </a:lnTo>
                <a:lnTo>
                  <a:pt x="605408" y="276783"/>
                </a:lnTo>
                <a:lnTo>
                  <a:pt x="605408" y="207137"/>
                </a:lnTo>
                <a:lnTo>
                  <a:pt x="748918" y="207137"/>
                </a:lnTo>
                <a:lnTo>
                  <a:pt x="748918" y="168732"/>
                </a:lnTo>
                <a:close/>
              </a:path>
              <a:path w="840104" h="403860">
                <a:moveTo>
                  <a:pt x="748918" y="207137"/>
                </a:moveTo>
                <a:lnTo>
                  <a:pt x="709676" y="207137"/>
                </a:lnTo>
                <a:lnTo>
                  <a:pt x="709676" y="276783"/>
                </a:lnTo>
                <a:lnTo>
                  <a:pt x="748918" y="276783"/>
                </a:lnTo>
                <a:lnTo>
                  <a:pt x="748918" y="207137"/>
                </a:lnTo>
                <a:close/>
              </a:path>
              <a:path w="840104" h="403860">
                <a:moveTo>
                  <a:pt x="772540" y="89255"/>
                </a:moveTo>
                <a:lnTo>
                  <a:pt x="540003" y="89255"/>
                </a:lnTo>
                <a:lnTo>
                  <a:pt x="540003" y="128104"/>
                </a:lnTo>
                <a:lnTo>
                  <a:pt x="772540" y="128104"/>
                </a:lnTo>
                <a:lnTo>
                  <a:pt x="772540" y="89255"/>
                </a:lnTo>
                <a:close/>
              </a:path>
              <a:path w="840104" h="403860">
                <a:moveTo>
                  <a:pt x="250698" y="112471"/>
                </a:moveTo>
                <a:lnTo>
                  <a:pt x="211327" y="112471"/>
                </a:lnTo>
                <a:lnTo>
                  <a:pt x="209758" y="157614"/>
                </a:lnTo>
                <a:lnTo>
                  <a:pt x="205057" y="198615"/>
                </a:lnTo>
                <a:lnTo>
                  <a:pt x="186308" y="268185"/>
                </a:lnTo>
                <a:lnTo>
                  <a:pt x="155622" y="326315"/>
                </a:lnTo>
                <a:lnTo>
                  <a:pt x="113791" y="378129"/>
                </a:lnTo>
                <a:lnTo>
                  <a:pt x="144652" y="403364"/>
                </a:lnTo>
                <a:lnTo>
                  <a:pt x="186642" y="349283"/>
                </a:lnTo>
                <a:lnTo>
                  <a:pt x="218820" y="290182"/>
                </a:lnTo>
                <a:lnTo>
                  <a:pt x="240474" y="214942"/>
                </a:lnTo>
                <a:lnTo>
                  <a:pt x="247003" y="167111"/>
                </a:lnTo>
                <a:lnTo>
                  <a:pt x="250698" y="112471"/>
                </a:lnTo>
                <a:close/>
              </a:path>
              <a:path w="840104" h="403860">
                <a:moveTo>
                  <a:pt x="230504" y="359829"/>
                </a:moveTo>
                <a:lnTo>
                  <a:pt x="241553" y="399567"/>
                </a:lnTo>
                <a:lnTo>
                  <a:pt x="268985" y="400685"/>
                </a:lnTo>
                <a:lnTo>
                  <a:pt x="283727" y="400321"/>
                </a:lnTo>
                <a:lnTo>
                  <a:pt x="324865" y="385610"/>
                </a:lnTo>
                <a:lnTo>
                  <a:pt x="335295" y="361162"/>
                </a:lnTo>
                <a:lnTo>
                  <a:pt x="280288" y="361162"/>
                </a:lnTo>
                <a:lnTo>
                  <a:pt x="265741" y="361079"/>
                </a:lnTo>
                <a:lnTo>
                  <a:pt x="252587" y="360829"/>
                </a:lnTo>
                <a:lnTo>
                  <a:pt x="240837" y="360412"/>
                </a:lnTo>
                <a:lnTo>
                  <a:pt x="230504" y="359829"/>
                </a:lnTo>
                <a:close/>
              </a:path>
              <a:path w="840104" h="403860">
                <a:moveTo>
                  <a:pt x="94614" y="162483"/>
                </a:moveTo>
                <a:lnTo>
                  <a:pt x="53593" y="162483"/>
                </a:lnTo>
                <a:lnTo>
                  <a:pt x="53593" y="399567"/>
                </a:lnTo>
                <a:lnTo>
                  <a:pt x="94614" y="399567"/>
                </a:lnTo>
                <a:lnTo>
                  <a:pt x="94614" y="162483"/>
                </a:lnTo>
                <a:close/>
              </a:path>
              <a:path w="840104" h="403860">
                <a:moveTo>
                  <a:pt x="354964" y="73634"/>
                </a:moveTo>
                <a:lnTo>
                  <a:pt x="140842" y="73634"/>
                </a:lnTo>
                <a:lnTo>
                  <a:pt x="140842" y="112471"/>
                </a:lnTo>
                <a:lnTo>
                  <a:pt x="314959" y="112471"/>
                </a:lnTo>
                <a:lnTo>
                  <a:pt x="314384" y="134966"/>
                </a:lnTo>
                <a:lnTo>
                  <a:pt x="312566" y="180286"/>
                </a:lnTo>
                <a:lnTo>
                  <a:pt x="309751" y="226180"/>
                </a:lnTo>
                <a:lnTo>
                  <a:pt x="306079" y="273452"/>
                </a:lnTo>
                <a:lnTo>
                  <a:pt x="301789" y="319279"/>
                </a:lnTo>
                <a:lnTo>
                  <a:pt x="293624" y="356514"/>
                </a:lnTo>
                <a:lnTo>
                  <a:pt x="283717" y="361162"/>
                </a:lnTo>
                <a:lnTo>
                  <a:pt x="335295" y="361162"/>
                </a:lnTo>
                <a:lnTo>
                  <a:pt x="341756" y="317639"/>
                </a:lnTo>
                <a:lnTo>
                  <a:pt x="346328" y="269921"/>
                </a:lnTo>
                <a:lnTo>
                  <a:pt x="349376" y="228117"/>
                </a:lnTo>
                <a:lnTo>
                  <a:pt x="385607" y="228117"/>
                </a:lnTo>
                <a:lnTo>
                  <a:pt x="379882" y="214942"/>
                </a:lnTo>
                <a:lnTo>
                  <a:pt x="366543" y="187290"/>
                </a:lnTo>
                <a:lnTo>
                  <a:pt x="352043" y="160032"/>
                </a:lnTo>
                <a:lnTo>
                  <a:pt x="353304" y="133951"/>
                </a:lnTo>
                <a:lnTo>
                  <a:pt x="354218" y="110856"/>
                </a:lnTo>
                <a:lnTo>
                  <a:pt x="354776" y="90750"/>
                </a:lnTo>
                <a:lnTo>
                  <a:pt x="354964" y="73634"/>
                </a:lnTo>
                <a:close/>
              </a:path>
              <a:path w="840104" h="403860">
                <a:moveTo>
                  <a:pt x="385607" y="228117"/>
                </a:moveTo>
                <a:lnTo>
                  <a:pt x="349376" y="228117"/>
                </a:lnTo>
                <a:lnTo>
                  <a:pt x="355528" y="245276"/>
                </a:lnTo>
                <a:lnTo>
                  <a:pt x="360632" y="261323"/>
                </a:lnTo>
                <a:lnTo>
                  <a:pt x="365003" y="277214"/>
                </a:lnTo>
                <a:lnTo>
                  <a:pt x="368553" y="292633"/>
                </a:lnTo>
                <a:lnTo>
                  <a:pt x="403351" y="272097"/>
                </a:lnTo>
                <a:lnTo>
                  <a:pt x="392209" y="243325"/>
                </a:lnTo>
                <a:lnTo>
                  <a:pt x="385607" y="228117"/>
                </a:lnTo>
                <a:close/>
              </a:path>
              <a:path w="840104" h="403860">
                <a:moveTo>
                  <a:pt x="157352" y="156451"/>
                </a:moveTo>
                <a:lnTo>
                  <a:pt x="147732" y="188126"/>
                </a:lnTo>
                <a:lnTo>
                  <a:pt x="136969" y="217735"/>
                </a:lnTo>
                <a:lnTo>
                  <a:pt x="125063" y="245276"/>
                </a:lnTo>
                <a:lnTo>
                  <a:pt x="112013" y="270751"/>
                </a:lnTo>
                <a:lnTo>
                  <a:pt x="144652" y="291744"/>
                </a:lnTo>
                <a:lnTo>
                  <a:pt x="158990" y="264266"/>
                </a:lnTo>
                <a:lnTo>
                  <a:pt x="171910" y="234754"/>
                </a:lnTo>
                <a:lnTo>
                  <a:pt x="183454" y="203111"/>
                </a:lnTo>
                <a:lnTo>
                  <a:pt x="193548" y="169621"/>
                </a:lnTo>
                <a:lnTo>
                  <a:pt x="157352" y="156451"/>
                </a:lnTo>
                <a:close/>
              </a:path>
              <a:path w="840104" h="403860">
                <a:moveTo>
                  <a:pt x="142620" y="122974"/>
                </a:moveTo>
                <a:lnTo>
                  <a:pt x="0" y="122974"/>
                </a:lnTo>
                <a:lnTo>
                  <a:pt x="0" y="162483"/>
                </a:lnTo>
                <a:lnTo>
                  <a:pt x="142620" y="162483"/>
                </a:lnTo>
                <a:lnTo>
                  <a:pt x="142620" y="122974"/>
                </a:lnTo>
                <a:close/>
              </a:path>
              <a:path w="840104" h="403860">
                <a:moveTo>
                  <a:pt x="94614" y="0"/>
                </a:moveTo>
                <a:lnTo>
                  <a:pt x="53593" y="0"/>
                </a:lnTo>
                <a:lnTo>
                  <a:pt x="53593" y="122974"/>
                </a:lnTo>
                <a:lnTo>
                  <a:pt x="94614" y="122974"/>
                </a:lnTo>
                <a:lnTo>
                  <a:pt x="94614" y="0"/>
                </a:lnTo>
                <a:close/>
              </a:path>
              <a:path w="840104" h="403860">
                <a:moveTo>
                  <a:pt x="253745" y="1016"/>
                </a:moveTo>
                <a:lnTo>
                  <a:pt x="214502" y="1016"/>
                </a:lnTo>
                <a:lnTo>
                  <a:pt x="214409" y="22760"/>
                </a:lnTo>
                <a:lnTo>
                  <a:pt x="214137" y="42097"/>
                </a:lnTo>
                <a:lnTo>
                  <a:pt x="213699" y="59048"/>
                </a:lnTo>
                <a:lnTo>
                  <a:pt x="213105" y="73634"/>
                </a:lnTo>
                <a:lnTo>
                  <a:pt x="251967" y="73634"/>
                </a:lnTo>
                <a:lnTo>
                  <a:pt x="253013" y="53761"/>
                </a:lnTo>
                <a:lnTo>
                  <a:pt x="253666" y="35048"/>
                </a:lnTo>
                <a:lnTo>
                  <a:pt x="253914" y="17474"/>
                </a:lnTo>
                <a:lnTo>
                  <a:pt x="253745" y="101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505700" y="4007865"/>
            <a:ext cx="104775" cy="69850"/>
          </a:xfrm>
          <a:custGeom>
            <a:avLst/>
            <a:gdLst/>
            <a:ahLst/>
            <a:cxnLst/>
            <a:rect l="l" t="t" r="r" b="b"/>
            <a:pathLst>
              <a:path w="104775" h="69850">
                <a:moveTo>
                  <a:pt x="0" y="0"/>
                </a:moveTo>
                <a:lnTo>
                  <a:pt x="0" y="69646"/>
                </a:lnTo>
                <a:lnTo>
                  <a:pt x="104267" y="69646"/>
                </a:lnTo>
                <a:lnTo>
                  <a:pt x="104267" y="0"/>
                </a:lnTo>
                <a:lnTo>
                  <a:pt x="0" y="0"/>
                </a:lnTo>
                <a:close/>
              </a:path>
            </a:pathLst>
          </a:custGeom>
          <a:ln w="10668">
            <a:solidFill>
              <a:srgbClr val="5092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464552" y="3969461"/>
            <a:ext cx="184785" cy="146685"/>
          </a:xfrm>
          <a:custGeom>
            <a:avLst/>
            <a:gdLst/>
            <a:ahLst/>
            <a:cxnLst/>
            <a:rect l="l" t="t" r="r" b="b"/>
            <a:pathLst>
              <a:path w="184784" h="146685">
                <a:moveTo>
                  <a:pt x="0" y="0"/>
                </a:moveTo>
                <a:lnTo>
                  <a:pt x="184657" y="0"/>
                </a:lnTo>
                <a:lnTo>
                  <a:pt x="184657" y="146443"/>
                </a:lnTo>
                <a:lnTo>
                  <a:pt x="0" y="146443"/>
                </a:lnTo>
                <a:lnTo>
                  <a:pt x="0" y="0"/>
                </a:lnTo>
                <a:close/>
              </a:path>
            </a:pathLst>
          </a:custGeom>
          <a:ln w="10668">
            <a:solidFill>
              <a:srgbClr val="5092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006970" y="3951846"/>
            <a:ext cx="92201" cy="14596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440294" y="3889984"/>
            <a:ext cx="233045" cy="39370"/>
          </a:xfrm>
          <a:custGeom>
            <a:avLst/>
            <a:gdLst/>
            <a:ahLst/>
            <a:cxnLst/>
            <a:rect l="l" t="t" r="r" b="b"/>
            <a:pathLst>
              <a:path w="233045" h="39370">
                <a:moveTo>
                  <a:pt x="0" y="0"/>
                </a:moveTo>
                <a:lnTo>
                  <a:pt x="232536" y="0"/>
                </a:lnTo>
                <a:lnTo>
                  <a:pt x="232536" y="38849"/>
                </a:lnTo>
                <a:lnTo>
                  <a:pt x="0" y="38849"/>
                </a:lnTo>
                <a:lnTo>
                  <a:pt x="0" y="0"/>
                </a:lnTo>
                <a:close/>
              </a:path>
            </a:pathLst>
          </a:custGeom>
          <a:ln w="10667">
            <a:solidFill>
              <a:srgbClr val="5092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375779" y="3811015"/>
            <a:ext cx="364490" cy="389890"/>
          </a:xfrm>
          <a:custGeom>
            <a:avLst/>
            <a:gdLst/>
            <a:ahLst/>
            <a:cxnLst/>
            <a:rect l="l" t="t" r="r" b="b"/>
            <a:pathLst>
              <a:path w="364490" h="389889">
                <a:moveTo>
                  <a:pt x="0" y="0"/>
                </a:moveTo>
                <a:lnTo>
                  <a:pt x="364490" y="0"/>
                </a:lnTo>
                <a:lnTo>
                  <a:pt x="364490" y="351332"/>
                </a:lnTo>
                <a:lnTo>
                  <a:pt x="344725" y="384144"/>
                </a:lnTo>
                <a:lnTo>
                  <a:pt x="298819" y="389612"/>
                </a:lnTo>
                <a:lnTo>
                  <a:pt x="287527" y="389724"/>
                </a:lnTo>
                <a:lnTo>
                  <a:pt x="279600" y="389669"/>
                </a:lnTo>
                <a:lnTo>
                  <a:pt x="239522" y="348195"/>
                </a:lnTo>
                <a:lnTo>
                  <a:pt x="246903" y="348588"/>
                </a:lnTo>
                <a:lnTo>
                  <a:pt x="254571" y="348870"/>
                </a:lnTo>
                <a:lnTo>
                  <a:pt x="262524" y="349040"/>
                </a:lnTo>
                <a:lnTo>
                  <a:pt x="270764" y="349097"/>
                </a:lnTo>
                <a:lnTo>
                  <a:pt x="288671" y="348928"/>
                </a:lnTo>
                <a:lnTo>
                  <a:pt x="323723" y="341426"/>
                </a:lnTo>
                <a:lnTo>
                  <a:pt x="323723" y="336816"/>
                </a:lnTo>
                <a:lnTo>
                  <a:pt x="323723" y="39243"/>
                </a:lnTo>
                <a:lnTo>
                  <a:pt x="40386" y="39243"/>
                </a:lnTo>
                <a:lnTo>
                  <a:pt x="40386" y="389280"/>
                </a:lnTo>
                <a:lnTo>
                  <a:pt x="0" y="389280"/>
                </a:lnTo>
                <a:lnTo>
                  <a:pt x="0" y="0"/>
                </a:lnTo>
                <a:close/>
              </a:path>
            </a:pathLst>
          </a:custGeom>
          <a:ln w="10668">
            <a:solidFill>
              <a:srgbClr val="5092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7014082" y="3801745"/>
            <a:ext cx="289560" cy="402590"/>
          </a:xfrm>
          <a:custGeom>
            <a:avLst/>
            <a:gdLst/>
            <a:ahLst/>
            <a:cxnLst/>
            <a:rect l="l" t="t" r="r" b="b"/>
            <a:pathLst>
              <a:path w="289559" h="402589">
                <a:moveTo>
                  <a:pt x="100711" y="0"/>
                </a:moveTo>
                <a:lnTo>
                  <a:pt x="139953" y="0"/>
                </a:lnTo>
                <a:lnTo>
                  <a:pt x="140122" y="16458"/>
                </a:lnTo>
                <a:lnTo>
                  <a:pt x="139874" y="34032"/>
                </a:lnTo>
                <a:lnTo>
                  <a:pt x="139221" y="52745"/>
                </a:lnTo>
                <a:lnTo>
                  <a:pt x="138175" y="72618"/>
                </a:lnTo>
                <a:lnTo>
                  <a:pt x="241173" y="72618"/>
                </a:lnTo>
                <a:lnTo>
                  <a:pt x="240984" y="89734"/>
                </a:lnTo>
                <a:lnTo>
                  <a:pt x="240426" y="109840"/>
                </a:lnTo>
                <a:lnTo>
                  <a:pt x="239512" y="132935"/>
                </a:lnTo>
                <a:lnTo>
                  <a:pt x="238251" y="159016"/>
                </a:lnTo>
                <a:lnTo>
                  <a:pt x="252751" y="186274"/>
                </a:lnTo>
                <a:lnTo>
                  <a:pt x="266144" y="214039"/>
                </a:lnTo>
                <a:lnTo>
                  <a:pt x="278417" y="242309"/>
                </a:lnTo>
                <a:lnTo>
                  <a:pt x="289560" y="271081"/>
                </a:lnTo>
                <a:lnTo>
                  <a:pt x="254762" y="291617"/>
                </a:lnTo>
                <a:lnTo>
                  <a:pt x="251211" y="276198"/>
                </a:lnTo>
                <a:lnTo>
                  <a:pt x="246840" y="260307"/>
                </a:lnTo>
                <a:lnTo>
                  <a:pt x="241635" y="243941"/>
                </a:lnTo>
                <a:lnTo>
                  <a:pt x="235585" y="227101"/>
                </a:lnTo>
                <a:lnTo>
                  <a:pt x="234251" y="247263"/>
                </a:lnTo>
                <a:lnTo>
                  <a:pt x="232537" y="268905"/>
                </a:lnTo>
                <a:lnTo>
                  <a:pt x="227965" y="316623"/>
                </a:lnTo>
                <a:lnTo>
                  <a:pt x="222234" y="357220"/>
                </a:lnTo>
                <a:lnTo>
                  <a:pt x="197993" y="393865"/>
                </a:lnTo>
                <a:lnTo>
                  <a:pt x="155194" y="399668"/>
                </a:lnTo>
                <a:lnTo>
                  <a:pt x="148836" y="399597"/>
                </a:lnTo>
                <a:lnTo>
                  <a:pt x="142144" y="399386"/>
                </a:lnTo>
                <a:lnTo>
                  <a:pt x="135120" y="399036"/>
                </a:lnTo>
                <a:lnTo>
                  <a:pt x="127762" y="398551"/>
                </a:lnTo>
                <a:lnTo>
                  <a:pt x="116713" y="358813"/>
                </a:lnTo>
                <a:lnTo>
                  <a:pt x="127045" y="359396"/>
                </a:lnTo>
                <a:lnTo>
                  <a:pt x="138795" y="359813"/>
                </a:lnTo>
                <a:lnTo>
                  <a:pt x="151949" y="360063"/>
                </a:lnTo>
                <a:lnTo>
                  <a:pt x="166497" y="360146"/>
                </a:lnTo>
                <a:lnTo>
                  <a:pt x="169925" y="360146"/>
                </a:lnTo>
                <a:lnTo>
                  <a:pt x="187997" y="318263"/>
                </a:lnTo>
                <a:lnTo>
                  <a:pt x="192287" y="272436"/>
                </a:lnTo>
                <a:lnTo>
                  <a:pt x="195959" y="225164"/>
                </a:lnTo>
                <a:lnTo>
                  <a:pt x="198774" y="179270"/>
                </a:lnTo>
                <a:lnTo>
                  <a:pt x="200592" y="133950"/>
                </a:lnTo>
                <a:lnTo>
                  <a:pt x="201168" y="111455"/>
                </a:lnTo>
                <a:lnTo>
                  <a:pt x="136906" y="111455"/>
                </a:lnTo>
                <a:lnTo>
                  <a:pt x="133211" y="166095"/>
                </a:lnTo>
                <a:lnTo>
                  <a:pt x="126682" y="213926"/>
                </a:lnTo>
                <a:lnTo>
                  <a:pt x="117296" y="254949"/>
                </a:lnTo>
                <a:lnTo>
                  <a:pt x="90171" y="319343"/>
                </a:lnTo>
                <a:lnTo>
                  <a:pt x="53076" y="375936"/>
                </a:lnTo>
                <a:lnTo>
                  <a:pt x="30861" y="402348"/>
                </a:lnTo>
                <a:lnTo>
                  <a:pt x="0" y="377113"/>
                </a:lnTo>
                <a:lnTo>
                  <a:pt x="22314" y="351996"/>
                </a:lnTo>
                <a:lnTo>
                  <a:pt x="41830" y="325299"/>
                </a:lnTo>
                <a:lnTo>
                  <a:pt x="72517" y="267169"/>
                </a:lnTo>
                <a:lnTo>
                  <a:pt x="91265" y="197599"/>
                </a:lnTo>
                <a:lnTo>
                  <a:pt x="95966" y="156598"/>
                </a:lnTo>
                <a:lnTo>
                  <a:pt x="97536" y="111455"/>
                </a:lnTo>
                <a:lnTo>
                  <a:pt x="27050" y="111455"/>
                </a:lnTo>
                <a:lnTo>
                  <a:pt x="27050" y="72618"/>
                </a:lnTo>
                <a:lnTo>
                  <a:pt x="99314" y="72618"/>
                </a:lnTo>
                <a:lnTo>
                  <a:pt x="99907" y="58032"/>
                </a:lnTo>
                <a:lnTo>
                  <a:pt x="100345" y="41081"/>
                </a:lnTo>
                <a:lnTo>
                  <a:pt x="100617" y="21744"/>
                </a:lnTo>
                <a:lnTo>
                  <a:pt x="100711" y="0"/>
                </a:lnTo>
                <a:close/>
              </a:path>
            </a:pathLst>
          </a:custGeom>
          <a:ln w="10668">
            <a:solidFill>
              <a:srgbClr val="5092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900291" y="3800728"/>
            <a:ext cx="142875" cy="400050"/>
          </a:xfrm>
          <a:custGeom>
            <a:avLst/>
            <a:gdLst/>
            <a:ahLst/>
            <a:cxnLst/>
            <a:rect l="l" t="t" r="r" b="b"/>
            <a:pathLst>
              <a:path w="142875" h="400050">
                <a:moveTo>
                  <a:pt x="53593" y="0"/>
                </a:moveTo>
                <a:lnTo>
                  <a:pt x="94614" y="0"/>
                </a:lnTo>
                <a:lnTo>
                  <a:pt x="94614" y="122974"/>
                </a:lnTo>
                <a:lnTo>
                  <a:pt x="142620" y="122974"/>
                </a:lnTo>
                <a:lnTo>
                  <a:pt x="142620" y="162483"/>
                </a:lnTo>
                <a:lnTo>
                  <a:pt x="94614" y="162483"/>
                </a:lnTo>
                <a:lnTo>
                  <a:pt x="94614" y="399567"/>
                </a:lnTo>
                <a:lnTo>
                  <a:pt x="53593" y="399567"/>
                </a:lnTo>
                <a:lnTo>
                  <a:pt x="53593" y="162483"/>
                </a:lnTo>
                <a:lnTo>
                  <a:pt x="0" y="162483"/>
                </a:lnTo>
                <a:lnTo>
                  <a:pt x="0" y="122974"/>
                </a:lnTo>
                <a:lnTo>
                  <a:pt x="53593" y="122974"/>
                </a:lnTo>
                <a:lnTo>
                  <a:pt x="53593" y="0"/>
                </a:lnTo>
                <a:close/>
              </a:path>
            </a:pathLst>
          </a:custGeom>
          <a:ln w="10668">
            <a:solidFill>
              <a:srgbClr val="5092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1360" y="71373"/>
            <a:ext cx="49320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FFFF"/>
                </a:solidFill>
              </a:rPr>
              <a:t>锐西(ARCI)法则四角色及方法的落实</a:t>
            </a:r>
          </a:p>
        </p:txBody>
      </p:sp>
      <p:sp>
        <p:nvSpPr>
          <p:cNvPr id="3" name="object 3"/>
          <p:cNvSpPr/>
          <p:nvPr/>
        </p:nvSpPr>
        <p:spPr>
          <a:xfrm>
            <a:off x="251459" y="943355"/>
            <a:ext cx="2156460" cy="1620520"/>
          </a:xfrm>
          <a:custGeom>
            <a:avLst/>
            <a:gdLst/>
            <a:ahLst/>
            <a:cxnLst/>
            <a:rect l="l" t="t" r="r" b="b"/>
            <a:pathLst>
              <a:path w="2156460" h="1620520">
                <a:moveTo>
                  <a:pt x="1078230" y="0"/>
                </a:moveTo>
                <a:lnTo>
                  <a:pt x="1022744" y="1054"/>
                </a:lnTo>
                <a:lnTo>
                  <a:pt x="967987" y="4182"/>
                </a:lnTo>
                <a:lnTo>
                  <a:pt x="914026" y="9334"/>
                </a:lnTo>
                <a:lnTo>
                  <a:pt x="860928" y="16458"/>
                </a:lnTo>
                <a:lnTo>
                  <a:pt x="808763" y="25504"/>
                </a:lnTo>
                <a:lnTo>
                  <a:pt x="757597" y="36421"/>
                </a:lnTo>
                <a:lnTo>
                  <a:pt x="707498" y="49157"/>
                </a:lnTo>
                <a:lnTo>
                  <a:pt x="658534" y="63662"/>
                </a:lnTo>
                <a:lnTo>
                  <a:pt x="610772" y="79885"/>
                </a:lnTo>
                <a:lnTo>
                  <a:pt x="564281" y="97775"/>
                </a:lnTo>
                <a:lnTo>
                  <a:pt x="519128" y="117281"/>
                </a:lnTo>
                <a:lnTo>
                  <a:pt x="475381" y="138352"/>
                </a:lnTo>
                <a:lnTo>
                  <a:pt x="433107" y="160937"/>
                </a:lnTo>
                <a:lnTo>
                  <a:pt x="392375" y="184985"/>
                </a:lnTo>
                <a:lnTo>
                  <a:pt x="353252" y="210445"/>
                </a:lnTo>
                <a:lnTo>
                  <a:pt x="315806" y="237267"/>
                </a:lnTo>
                <a:lnTo>
                  <a:pt x="280104" y="265400"/>
                </a:lnTo>
                <a:lnTo>
                  <a:pt x="246215" y="294791"/>
                </a:lnTo>
                <a:lnTo>
                  <a:pt x="214206" y="325392"/>
                </a:lnTo>
                <a:lnTo>
                  <a:pt x="184144" y="357150"/>
                </a:lnTo>
                <a:lnTo>
                  <a:pt x="156098" y="390015"/>
                </a:lnTo>
                <a:lnTo>
                  <a:pt x="130136" y="423935"/>
                </a:lnTo>
                <a:lnTo>
                  <a:pt x="106325" y="458861"/>
                </a:lnTo>
                <a:lnTo>
                  <a:pt x="84732" y="494740"/>
                </a:lnTo>
                <a:lnTo>
                  <a:pt x="65426" y="531522"/>
                </a:lnTo>
                <a:lnTo>
                  <a:pt x="48475" y="569157"/>
                </a:lnTo>
                <a:lnTo>
                  <a:pt x="33945" y="607592"/>
                </a:lnTo>
                <a:lnTo>
                  <a:pt x="21905" y="646778"/>
                </a:lnTo>
                <a:lnTo>
                  <a:pt x="12423" y="686663"/>
                </a:lnTo>
                <a:lnTo>
                  <a:pt x="5566" y="727197"/>
                </a:lnTo>
                <a:lnTo>
                  <a:pt x="1402" y="768328"/>
                </a:lnTo>
                <a:lnTo>
                  <a:pt x="0" y="810006"/>
                </a:lnTo>
                <a:lnTo>
                  <a:pt x="1402" y="851683"/>
                </a:lnTo>
                <a:lnTo>
                  <a:pt x="5566" y="892814"/>
                </a:lnTo>
                <a:lnTo>
                  <a:pt x="12423" y="933348"/>
                </a:lnTo>
                <a:lnTo>
                  <a:pt x="21905" y="973233"/>
                </a:lnTo>
                <a:lnTo>
                  <a:pt x="33945" y="1012419"/>
                </a:lnTo>
                <a:lnTo>
                  <a:pt x="48475" y="1050854"/>
                </a:lnTo>
                <a:lnTo>
                  <a:pt x="65426" y="1088489"/>
                </a:lnTo>
                <a:lnTo>
                  <a:pt x="84732" y="1125271"/>
                </a:lnTo>
                <a:lnTo>
                  <a:pt x="106325" y="1161150"/>
                </a:lnTo>
                <a:lnTo>
                  <a:pt x="130136" y="1196076"/>
                </a:lnTo>
                <a:lnTo>
                  <a:pt x="156098" y="1229996"/>
                </a:lnTo>
                <a:lnTo>
                  <a:pt x="184144" y="1262861"/>
                </a:lnTo>
                <a:lnTo>
                  <a:pt x="214206" y="1294619"/>
                </a:lnTo>
                <a:lnTo>
                  <a:pt x="246215" y="1325220"/>
                </a:lnTo>
                <a:lnTo>
                  <a:pt x="280104" y="1354611"/>
                </a:lnTo>
                <a:lnTo>
                  <a:pt x="315806" y="1382744"/>
                </a:lnTo>
                <a:lnTo>
                  <a:pt x="353252" y="1409566"/>
                </a:lnTo>
                <a:lnTo>
                  <a:pt x="392375" y="1435026"/>
                </a:lnTo>
                <a:lnTo>
                  <a:pt x="433107" y="1459074"/>
                </a:lnTo>
                <a:lnTo>
                  <a:pt x="475381" y="1481659"/>
                </a:lnTo>
                <a:lnTo>
                  <a:pt x="519128" y="1502730"/>
                </a:lnTo>
                <a:lnTo>
                  <a:pt x="564281" y="1522236"/>
                </a:lnTo>
                <a:lnTo>
                  <a:pt x="610772" y="1540126"/>
                </a:lnTo>
                <a:lnTo>
                  <a:pt x="658534" y="1556349"/>
                </a:lnTo>
                <a:lnTo>
                  <a:pt x="707498" y="1570854"/>
                </a:lnTo>
                <a:lnTo>
                  <a:pt x="757597" y="1583590"/>
                </a:lnTo>
                <a:lnTo>
                  <a:pt x="808763" y="1594507"/>
                </a:lnTo>
                <a:lnTo>
                  <a:pt x="860928" y="1603553"/>
                </a:lnTo>
                <a:lnTo>
                  <a:pt x="914026" y="1610677"/>
                </a:lnTo>
                <a:lnTo>
                  <a:pt x="967987" y="1615829"/>
                </a:lnTo>
                <a:lnTo>
                  <a:pt x="1022744" y="1618957"/>
                </a:lnTo>
                <a:lnTo>
                  <a:pt x="1078230" y="1620012"/>
                </a:lnTo>
                <a:lnTo>
                  <a:pt x="1133716" y="1618957"/>
                </a:lnTo>
                <a:lnTo>
                  <a:pt x="1188474" y="1615829"/>
                </a:lnTo>
                <a:lnTo>
                  <a:pt x="1242436" y="1610677"/>
                </a:lnTo>
                <a:lnTo>
                  <a:pt x="1295534" y="1603553"/>
                </a:lnTo>
                <a:lnTo>
                  <a:pt x="1347700" y="1594507"/>
                </a:lnTo>
                <a:lnTo>
                  <a:pt x="1398867" y="1583590"/>
                </a:lnTo>
                <a:lnTo>
                  <a:pt x="1448966" y="1570854"/>
                </a:lnTo>
                <a:lnTo>
                  <a:pt x="1497931" y="1556349"/>
                </a:lnTo>
                <a:lnTo>
                  <a:pt x="1545692" y="1540126"/>
                </a:lnTo>
                <a:lnTo>
                  <a:pt x="1592184" y="1522236"/>
                </a:lnTo>
                <a:lnTo>
                  <a:pt x="1637337" y="1502730"/>
                </a:lnTo>
                <a:lnTo>
                  <a:pt x="1681084" y="1481659"/>
                </a:lnTo>
                <a:lnTo>
                  <a:pt x="1723357" y="1459074"/>
                </a:lnTo>
                <a:lnTo>
                  <a:pt x="1764089" y="1435026"/>
                </a:lnTo>
                <a:lnTo>
                  <a:pt x="1803212" y="1409566"/>
                </a:lnTo>
                <a:lnTo>
                  <a:pt x="1840658" y="1382744"/>
                </a:lnTo>
                <a:lnTo>
                  <a:pt x="1876359" y="1354611"/>
                </a:lnTo>
                <a:lnTo>
                  <a:pt x="1910248" y="1325220"/>
                </a:lnTo>
                <a:lnTo>
                  <a:pt x="1942257" y="1294619"/>
                </a:lnTo>
                <a:lnTo>
                  <a:pt x="1972318" y="1262861"/>
                </a:lnTo>
                <a:lnTo>
                  <a:pt x="2000364" y="1229996"/>
                </a:lnTo>
                <a:lnTo>
                  <a:pt x="2026326" y="1196076"/>
                </a:lnTo>
                <a:lnTo>
                  <a:pt x="2050137" y="1161150"/>
                </a:lnTo>
                <a:lnTo>
                  <a:pt x="2071729" y="1125271"/>
                </a:lnTo>
                <a:lnTo>
                  <a:pt x="2091034" y="1088489"/>
                </a:lnTo>
                <a:lnTo>
                  <a:pt x="2107986" y="1050854"/>
                </a:lnTo>
                <a:lnTo>
                  <a:pt x="2122515" y="1012419"/>
                </a:lnTo>
                <a:lnTo>
                  <a:pt x="2134554" y="973233"/>
                </a:lnTo>
                <a:lnTo>
                  <a:pt x="2144036" y="933348"/>
                </a:lnTo>
                <a:lnTo>
                  <a:pt x="2150893" y="892814"/>
                </a:lnTo>
                <a:lnTo>
                  <a:pt x="2155057" y="851683"/>
                </a:lnTo>
                <a:lnTo>
                  <a:pt x="2156460" y="810006"/>
                </a:lnTo>
                <a:lnTo>
                  <a:pt x="2155057" y="768328"/>
                </a:lnTo>
                <a:lnTo>
                  <a:pt x="2150893" y="727197"/>
                </a:lnTo>
                <a:lnTo>
                  <a:pt x="2144036" y="686663"/>
                </a:lnTo>
                <a:lnTo>
                  <a:pt x="2134554" y="646778"/>
                </a:lnTo>
                <a:lnTo>
                  <a:pt x="2122515" y="607592"/>
                </a:lnTo>
                <a:lnTo>
                  <a:pt x="2107986" y="569157"/>
                </a:lnTo>
                <a:lnTo>
                  <a:pt x="2091034" y="531522"/>
                </a:lnTo>
                <a:lnTo>
                  <a:pt x="2071729" y="494740"/>
                </a:lnTo>
                <a:lnTo>
                  <a:pt x="2050137" y="458861"/>
                </a:lnTo>
                <a:lnTo>
                  <a:pt x="2026326" y="423935"/>
                </a:lnTo>
                <a:lnTo>
                  <a:pt x="2000364" y="390015"/>
                </a:lnTo>
                <a:lnTo>
                  <a:pt x="1972318" y="357150"/>
                </a:lnTo>
                <a:lnTo>
                  <a:pt x="1942257" y="325392"/>
                </a:lnTo>
                <a:lnTo>
                  <a:pt x="1910248" y="294791"/>
                </a:lnTo>
                <a:lnTo>
                  <a:pt x="1876359" y="265400"/>
                </a:lnTo>
                <a:lnTo>
                  <a:pt x="1840658" y="237267"/>
                </a:lnTo>
                <a:lnTo>
                  <a:pt x="1803212" y="210445"/>
                </a:lnTo>
                <a:lnTo>
                  <a:pt x="1764089" y="184985"/>
                </a:lnTo>
                <a:lnTo>
                  <a:pt x="1723357" y="160937"/>
                </a:lnTo>
                <a:lnTo>
                  <a:pt x="1681084" y="138352"/>
                </a:lnTo>
                <a:lnTo>
                  <a:pt x="1637337" y="117281"/>
                </a:lnTo>
                <a:lnTo>
                  <a:pt x="1592184" y="97775"/>
                </a:lnTo>
                <a:lnTo>
                  <a:pt x="1545692" y="79885"/>
                </a:lnTo>
                <a:lnTo>
                  <a:pt x="1497931" y="63662"/>
                </a:lnTo>
                <a:lnTo>
                  <a:pt x="1448966" y="49157"/>
                </a:lnTo>
                <a:lnTo>
                  <a:pt x="1398867" y="36421"/>
                </a:lnTo>
                <a:lnTo>
                  <a:pt x="1347700" y="25504"/>
                </a:lnTo>
                <a:lnTo>
                  <a:pt x="1295534" y="16458"/>
                </a:lnTo>
                <a:lnTo>
                  <a:pt x="1242436" y="9334"/>
                </a:lnTo>
                <a:lnTo>
                  <a:pt x="1188474" y="4182"/>
                </a:lnTo>
                <a:lnTo>
                  <a:pt x="1133716" y="1054"/>
                </a:lnTo>
                <a:lnTo>
                  <a:pt x="1078230" y="0"/>
                </a:lnTo>
                <a:close/>
              </a:path>
            </a:pathLst>
          </a:custGeom>
          <a:solidFill>
            <a:srgbClr val="C5DFB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42900" y="1408175"/>
            <a:ext cx="887730" cy="6880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62431" y="1600326"/>
            <a:ext cx="2520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0" dirty="0">
                <a:latin typeface="Arial"/>
                <a:cs typeface="Arial"/>
              </a:rPr>
              <a:t>R1</a:t>
            </a:r>
            <a:endParaRPr sz="14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923544" y="1949183"/>
            <a:ext cx="811530" cy="6332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03452" y="2114169"/>
            <a:ext cx="2520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Arial"/>
                <a:cs typeface="Arial"/>
              </a:rPr>
              <a:t>R3</a:t>
            </a:r>
            <a:endParaRPr sz="14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319783" y="1408175"/>
            <a:ext cx="1195590" cy="7002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88791" y="1104900"/>
            <a:ext cx="864235" cy="647700"/>
          </a:xfrm>
          <a:custGeom>
            <a:avLst/>
            <a:gdLst/>
            <a:ahLst/>
            <a:cxnLst/>
            <a:rect l="l" t="t" r="r" b="b"/>
            <a:pathLst>
              <a:path w="864235" h="647700">
                <a:moveTo>
                  <a:pt x="432054" y="0"/>
                </a:moveTo>
                <a:lnTo>
                  <a:pt x="377854" y="2523"/>
                </a:lnTo>
                <a:lnTo>
                  <a:pt x="325665" y="9893"/>
                </a:lnTo>
                <a:lnTo>
                  <a:pt x="275891" y="21803"/>
                </a:lnTo>
                <a:lnTo>
                  <a:pt x="228936" y="37952"/>
                </a:lnTo>
                <a:lnTo>
                  <a:pt x="185205" y="58034"/>
                </a:lnTo>
                <a:lnTo>
                  <a:pt x="145103" y="81746"/>
                </a:lnTo>
                <a:lnTo>
                  <a:pt x="109035" y="108784"/>
                </a:lnTo>
                <a:lnTo>
                  <a:pt x="77405" y="138845"/>
                </a:lnTo>
                <a:lnTo>
                  <a:pt x="50618" y="171624"/>
                </a:lnTo>
                <a:lnTo>
                  <a:pt x="29080" y="206818"/>
                </a:lnTo>
                <a:lnTo>
                  <a:pt x="13194" y="244123"/>
                </a:lnTo>
                <a:lnTo>
                  <a:pt x="3366" y="283235"/>
                </a:lnTo>
                <a:lnTo>
                  <a:pt x="0" y="323850"/>
                </a:lnTo>
                <a:lnTo>
                  <a:pt x="3366" y="364464"/>
                </a:lnTo>
                <a:lnTo>
                  <a:pt x="13194" y="403576"/>
                </a:lnTo>
                <a:lnTo>
                  <a:pt x="29080" y="440881"/>
                </a:lnTo>
                <a:lnTo>
                  <a:pt x="50618" y="476075"/>
                </a:lnTo>
                <a:lnTo>
                  <a:pt x="77405" y="508854"/>
                </a:lnTo>
                <a:lnTo>
                  <a:pt x="109035" y="538915"/>
                </a:lnTo>
                <a:lnTo>
                  <a:pt x="145103" y="565953"/>
                </a:lnTo>
                <a:lnTo>
                  <a:pt x="185205" y="589665"/>
                </a:lnTo>
                <a:lnTo>
                  <a:pt x="228936" y="609747"/>
                </a:lnTo>
                <a:lnTo>
                  <a:pt x="275891" y="625896"/>
                </a:lnTo>
                <a:lnTo>
                  <a:pt x="325665" y="637806"/>
                </a:lnTo>
                <a:lnTo>
                  <a:pt x="377854" y="645176"/>
                </a:lnTo>
                <a:lnTo>
                  <a:pt x="432054" y="647700"/>
                </a:lnTo>
                <a:lnTo>
                  <a:pt x="486253" y="645176"/>
                </a:lnTo>
                <a:lnTo>
                  <a:pt x="538442" y="637806"/>
                </a:lnTo>
                <a:lnTo>
                  <a:pt x="588216" y="625896"/>
                </a:lnTo>
                <a:lnTo>
                  <a:pt x="635171" y="609747"/>
                </a:lnTo>
                <a:lnTo>
                  <a:pt x="678902" y="589665"/>
                </a:lnTo>
                <a:lnTo>
                  <a:pt x="719004" y="565953"/>
                </a:lnTo>
                <a:lnTo>
                  <a:pt x="755072" y="538915"/>
                </a:lnTo>
                <a:lnTo>
                  <a:pt x="786702" y="508854"/>
                </a:lnTo>
                <a:lnTo>
                  <a:pt x="813489" y="476075"/>
                </a:lnTo>
                <a:lnTo>
                  <a:pt x="835027" y="440881"/>
                </a:lnTo>
                <a:lnTo>
                  <a:pt x="850913" y="403576"/>
                </a:lnTo>
                <a:lnTo>
                  <a:pt x="860741" y="364464"/>
                </a:lnTo>
                <a:lnTo>
                  <a:pt x="864108" y="323850"/>
                </a:lnTo>
                <a:lnTo>
                  <a:pt x="860741" y="283235"/>
                </a:lnTo>
                <a:lnTo>
                  <a:pt x="850913" y="244123"/>
                </a:lnTo>
                <a:lnTo>
                  <a:pt x="835027" y="206818"/>
                </a:lnTo>
                <a:lnTo>
                  <a:pt x="813489" y="171624"/>
                </a:lnTo>
                <a:lnTo>
                  <a:pt x="786702" y="138845"/>
                </a:lnTo>
                <a:lnTo>
                  <a:pt x="755072" y="108784"/>
                </a:lnTo>
                <a:lnTo>
                  <a:pt x="719004" y="81746"/>
                </a:lnTo>
                <a:lnTo>
                  <a:pt x="678902" y="58034"/>
                </a:lnTo>
                <a:lnTo>
                  <a:pt x="635171" y="37952"/>
                </a:lnTo>
                <a:lnTo>
                  <a:pt x="588216" y="21803"/>
                </a:lnTo>
                <a:lnTo>
                  <a:pt x="538442" y="9893"/>
                </a:lnTo>
                <a:lnTo>
                  <a:pt x="486253" y="2523"/>
                </a:lnTo>
                <a:lnTo>
                  <a:pt x="432054" y="0"/>
                </a:lnTo>
                <a:close/>
              </a:path>
            </a:pathLst>
          </a:custGeom>
          <a:solidFill>
            <a:srgbClr val="DAE2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530853" y="1196466"/>
            <a:ext cx="38227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Arial"/>
                <a:cs typeface="Arial"/>
              </a:rPr>
              <a:t>C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dirty="0">
                <a:latin typeface="Noto Sans CJK JP Regular"/>
                <a:cs typeface="Noto Sans CJK JP Regular"/>
              </a:rPr>
              <a:t>顾问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88791" y="1859279"/>
            <a:ext cx="864235" cy="649605"/>
          </a:xfrm>
          <a:custGeom>
            <a:avLst/>
            <a:gdLst/>
            <a:ahLst/>
            <a:cxnLst/>
            <a:rect l="l" t="t" r="r" b="b"/>
            <a:pathLst>
              <a:path w="864235" h="649605">
                <a:moveTo>
                  <a:pt x="432054" y="0"/>
                </a:moveTo>
                <a:lnTo>
                  <a:pt x="377854" y="2528"/>
                </a:lnTo>
                <a:lnTo>
                  <a:pt x="325665" y="9911"/>
                </a:lnTo>
                <a:lnTo>
                  <a:pt x="275891" y="21844"/>
                </a:lnTo>
                <a:lnTo>
                  <a:pt x="228936" y="38024"/>
                </a:lnTo>
                <a:lnTo>
                  <a:pt x="185205" y="58147"/>
                </a:lnTo>
                <a:lnTo>
                  <a:pt x="145103" y="81908"/>
                </a:lnTo>
                <a:lnTo>
                  <a:pt x="109035" y="109005"/>
                </a:lnTo>
                <a:lnTo>
                  <a:pt x="77405" y="139134"/>
                </a:lnTo>
                <a:lnTo>
                  <a:pt x="50618" y="171990"/>
                </a:lnTo>
                <a:lnTo>
                  <a:pt x="29080" y="207269"/>
                </a:lnTo>
                <a:lnTo>
                  <a:pt x="13194" y="244668"/>
                </a:lnTo>
                <a:lnTo>
                  <a:pt x="3366" y="283884"/>
                </a:lnTo>
                <a:lnTo>
                  <a:pt x="0" y="324612"/>
                </a:lnTo>
                <a:lnTo>
                  <a:pt x="3366" y="365339"/>
                </a:lnTo>
                <a:lnTo>
                  <a:pt x="13194" y="404555"/>
                </a:lnTo>
                <a:lnTo>
                  <a:pt x="29080" y="441954"/>
                </a:lnTo>
                <a:lnTo>
                  <a:pt x="50618" y="477233"/>
                </a:lnTo>
                <a:lnTo>
                  <a:pt x="77405" y="510089"/>
                </a:lnTo>
                <a:lnTo>
                  <a:pt x="109035" y="540218"/>
                </a:lnTo>
                <a:lnTo>
                  <a:pt x="145103" y="567315"/>
                </a:lnTo>
                <a:lnTo>
                  <a:pt x="185205" y="591076"/>
                </a:lnTo>
                <a:lnTo>
                  <a:pt x="228936" y="611199"/>
                </a:lnTo>
                <a:lnTo>
                  <a:pt x="275891" y="627379"/>
                </a:lnTo>
                <a:lnTo>
                  <a:pt x="325665" y="639312"/>
                </a:lnTo>
                <a:lnTo>
                  <a:pt x="377854" y="646695"/>
                </a:lnTo>
                <a:lnTo>
                  <a:pt x="432054" y="649224"/>
                </a:lnTo>
                <a:lnTo>
                  <a:pt x="486253" y="646695"/>
                </a:lnTo>
                <a:lnTo>
                  <a:pt x="538442" y="639312"/>
                </a:lnTo>
                <a:lnTo>
                  <a:pt x="588216" y="627379"/>
                </a:lnTo>
                <a:lnTo>
                  <a:pt x="635171" y="611199"/>
                </a:lnTo>
                <a:lnTo>
                  <a:pt x="678902" y="591076"/>
                </a:lnTo>
                <a:lnTo>
                  <a:pt x="719004" y="567315"/>
                </a:lnTo>
                <a:lnTo>
                  <a:pt x="755072" y="540218"/>
                </a:lnTo>
                <a:lnTo>
                  <a:pt x="786702" y="510089"/>
                </a:lnTo>
                <a:lnTo>
                  <a:pt x="813489" y="477233"/>
                </a:lnTo>
                <a:lnTo>
                  <a:pt x="835027" y="441954"/>
                </a:lnTo>
                <a:lnTo>
                  <a:pt x="850913" y="404555"/>
                </a:lnTo>
                <a:lnTo>
                  <a:pt x="860741" y="365339"/>
                </a:lnTo>
                <a:lnTo>
                  <a:pt x="864108" y="324612"/>
                </a:lnTo>
                <a:lnTo>
                  <a:pt x="860741" y="283884"/>
                </a:lnTo>
                <a:lnTo>
                  <a:pt x="850913" y="244668"/>
                </a:lnTo>
                <a:lnTo>
                  <a:pt x="835027" y="207269"/>
                </a:lnTo>
                <a:lnTo>
                  <a:pt x="813489" y="171990"/>
                </a:lnTo>
                <a:lnTo>
                  <a:pt x="786702" y="139134"/>
                </a:lnTo>
                <a:lnTo>
                  <a:pt x="755072" y="109005"/>
                </a:lnTo>
                <a:lnTo>
                  <a:pt x="719004" y="81908"/>
                </a:lnTo>
                <a:lnTo>
                  <a:pt x="678902" y="58147"/>
                </a:lnTo>
                <a:lnTo>
                  <a:pt x="635171" y="38024"/>
                </a:lnTo>
                <a:lnTo>
                  <a:pt x="588216" y="21844"/>
                </a:lnTo>
                <a:lnTo>
                  <a:pt x="538442" y="9911"/>
                </a:lnTo>
                <a:lnTo>
                  <a:pt x="486253" y="2528"/>
                </a:lnTo>
                <a:lnTo>
                  <a:pt x="432054" y="0"/>
                </a:lnTo>
                <a:close/>
              </a:path>
            </a:pathLst>
          </a:custGeom>
          <a:solidFill>
            <a:srgbClr val="DAE2F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354070" y="1952625"/>
            <a:ext cx="739140" cy="45465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Times New Roman"/>
                <a:cs typeface="Times New Roman"/>
              </a:rPr>
              <a:t>I</a:t>
            </a:r>
            <a:endParaRPr sz="1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sz="1400" dirty="0">
                <a:latin typeface="Noto Sans Mono CJK JP Regular"/>
                <a:cs typeface="Noto Sans Mono CJK JP Regular"/>
              </a:rPr>
              <a:t>被告知者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689098" y="995933"/>
            <a:ext cx="0" cy="1675130"/>
          </a:xfrm>
          <a:custGeom>
            <a:avLst/>
            <a:gdLst/>
            <a:ahLst/>
            <a:cxnLst/>
            <a:rect l="l" t="t" r="r" b="b"/>
            <a:pathLst>
              <a:path h="1675130">
                <a:moveTo>
                  <a:pt x="0" y="0"/>
                </a:moveTo>
                <a:lnTo>
                  <a:pt x="0" y="1674876"/>
                </a:lnTo>
              </a:path>
            </a:pathLst>
          </a:custGeom>
          <a:ln w="38100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337054" y="1292986"/>
            <a:ext cx="1279525" cy="194945"/>
          </a:xfrm>
          <a:custGeom>
            <a:avLst/>
            <a:gdLst/>
            <a:ahLst/>
            <a:cxnLst/>
            <a:rect l="l" t="t" r="r" b="b"/>
            <a:pathLst>
              <a:path w="1279525" h="194944">
                <a:moveTo>
                  <a:pt x="1202968" y="31431"/>
                </a:moveTo>
                <a:lnTo>
                  <a:pt x="0" y="181990"/>
                </a:lnTo>
                <a:lnTo>
                  <a:pt x="1523" y="194690"/>
                </a:lnTo>
                <a:lnTo>
                  <a:pt x="1204568" y="44121"/>
                </a:lnTo>
                <a:lnTo>
                  <a:pt x="1202968" y="31431"/>
                </a:lnTo>
                <a:close/>
              </a:path>
              <a:path w="1279525" h="194944">
                <a:moveTo>
                  <a:pt x="1277111" y="29845"/>
                </a:moveTo>
                <a:lnTo>
                  <a:pt x="1215644" y="29845"/>
                </a:lnTo>
                <a:lnTo>
                  <a:pt x="1217168" y="42545"/>
                </a:lnTo>
                <a:lnTo>
                  <a:pt x="1204568" y="44121"/>
                </a:lnTo>
                <a:lnTo>
                  <a:pt x="1208532" y="75564"/>
                </a:lnTo>
                <a:lnTo>
                  <a:pt x="1277111" y="29845"/>
                </a:lnTo>
                <a:close/>
              </a:path>
              <a:path w="1279525" h="194944">
                <a:moveTo>
                  <a:pt x="1215644" y="29845"/>
                </a:moveTo>
                <a:lnTo>
                  <a:pt x="1202968" y="31431"/>
                </a:lnTo>
                <a:lnTo>
                  <a:pt x="1204568" y="44121"/>
                </a:lnTo>
                <a:lnTo>
                  <a:pt x="1217168" y="42545"/>
                </a:lnTo>
                <a:lnTo>
                  <a:pt x="1215644" y="29845"/>
                </a:lnTo>
                <a:close/>
              </a:path>
              <a:path w="1279525" h="194944">
                <a:moveTo>
                  <a:pt x="1199007" y="0"/>
                </a:moveTo>
                <a:lnTo>
                  <a:pt x="1202968" y="31431"/>
                </a:lnTo>
                <a:lnTo>
                  <a:pt x="1215644" y="29845"/>
                </a:lnTo>
                <a:lnTo>
                  <a:pt x="1277111" y="29845"/>
                </a:lnTo>
                <a:lnTo>
                  <a:pt x="1279397" y="28321"/>
                </a:lnTo>
                <a:lnTo>
                  <a:pt x="119900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337816" y="1421638"/>
            <a:ext cx="1279525" cy="196215"/>
          </a:xfrm>
          <a:custGeom>
            <a:avLst/>
            <a:gdLst/>
            <a:ahLst/>
            <a:cxnLst/>
            <a:rect l="l" t="t" r="r" b="b"/>
            <a:pathLst>
              <a:path w="1279525" h="196215">
                <a:moveTo>
                  <a:pt x="70865" y="120523"/>
                </a:moveTo>
                <a:lnTo>
                  <a:pt x="0" y="167894"/>
                </a:lnTo>
                <a:lnTo>
                  <a:pt x="80390" y="196087"/>
                </a:lnTo>
                <a:lnTo>
                  <a:pt x="76629" y="166242"/>
                </a:lnTo>
                <a:lnTo>
                  <a:pt x="63753" y="166242"/>
                </a:lnTo>
                <a:lnTo>
                  <a:pt x="62229" y="153670"/>
                </a:lnTo>
                <a:lnTo>
                  <a:pt x="74843" y="152075"/>
                </a:lnTo>
                <a:lnTo>
                  <a:pt x="70865" y="120523"/>
                </a:lnTo>
                <a:close/>
              </a:path>
              <a:path w="1279525" h="196215">
                <a:moveTo>
                  <a:pt x="74843" y="152075"/>
                </a:moveTo>
                <a:lnTo>
                  <a:pt x="62229" y="153670"/>
                </a:lnTo>
                <a:lnTo>
                  <a:pt x="63753" y="166242"/>
                </a:lnTo>
                <a:lnTo>
                  <a:pt x="76427" y="164642"/>
                </a:lnTo>
                <a:lnTo>
                  <a:pt x="74843" y="152075"/>
                </a:lnTo>
                <a:close/>
              </a:path>
              <a:path w="1279525" h="196215">
                <a:moveTo>
                  <a:pt x="76427" y="164642"/>
                </a:moveTo>
                <a:lnTo>
                  <a:pt x="63753" y="166242"/>
                </a:lnTo>
                <a:lnTo>
                  <a:pt x="76629" y="166242"/>
                </a:lnTo>
                <a:lnTo>
                  <a:pt x="76427" y="164642"/>
                </a:lnTo>
                <a:close/>
              </a:path>
              <a:path w="1279525" h="196215">
                <a:moveTo>
                  <a:pt x="1277873" y="0"/>
                </a:moveTo>
                <a:lnTo>
                  <a:pt x="74843" y="152075"/>
                </a:lnTo>
                <a:lnTo>
                  <a:pt x="76427" y="164642"/>
                </a:lnTo>
                <a:lnTo>
                  <a:pt x="1279397" y="12700"/>
                </a:lnTo>
                <a:lnTo>
                  <a:pt x="1277873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266188" y="2109216"/>
            <a:ext cx="1022985" cy="76200"/>
          </a:xfrm>
          <a:custGeom>
            <a:avLst/>
            <a:gdLst/>
            <a:ahLst/>
            <a:cxnLst/>
            <a:rect l="l" t="t" r="r" b="b"/>
            <a:pathLst>
              <a:path w="1022985" h="76200">
                <a:moveTo>
                  <a:pt x="946404" y="0"/>
                </a:moveTo>
                <a:lnTo>
                  <a:pt x="946404" y="76200"/>
                </a:lnTo>
                <a:lnTo>
                  <a:pt x="1009903" y="44450"/>
                </a:lnTo>
                <a:lnTo>
                  <a:pt x="959104" y="44450"/>
                </a:lnTo>
                <a:lnTo>
                  <a:pt x="959104" y="31750"/>
                </a:lnTo>
                <a:lnTo>
                  <a:pt x="1009903" y="31750"/>
                </a:lnTo>
                <a:lnTo>
                  <a:pt x="946404" y="0"/>
                </a:lnTo>
                <a:close/>
              </a:path>
              <a:path w="1022985" h="76200">
                <a:moveTo>
                  <a:pt x="946404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946404" y="44450"/>
                </a:lnTo>
                <a:lnTo>
                  <a:pt x="946404" y="31750"/>
                </a:lnTo>
                <a:close/>
              </a:path>
              <a:path w="1022985" h="76200">
                <a:moveTo>
                  <a:pt x="1009903" y="31750"/>
                </a:moveTo>
                <a:lnTo>
                  <a:pt x="959104" y="31750"/>
                </a:lnTo>
                <a:lnTo>
                  <a:pt x="959104" y="44450"/>
                </a:lnTo>
                <a:lnTo>
                  <a:pt x="1009903" y="44450"/>
                </a:lnTo>
                <a:lnTo>
                  <a:pt x="1022603" y="38100"/>
                </a:lnTo>
                <a:lnTo>
                  <a:pt x="1009903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319273" y="2679954"/>
            <a:ext cx="7416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10" dirty="0">
                <a:latin typeface="Droid Sans Fallback"/>
                <a:cs typeface="Droid Sans Fallback"/>
              </a:rPr>
              <a:t>沟通</a:t>
            </a:r>
            <a:r>
              <a:rPr sz="1400" dirty="0">
                <a:latin typeface="Droid Sans Fallback"/>
                <a:cs typeface="Droid Sans Fallback"/>
              </a:rPr>
              <a:t>界面</a:t>
            </a:r>
            <a:endParaRPr sz="1400">
              <a:latin typeface="Droid Sans Fallback"/>
              <a:cs typeface="Droid Sans Fallback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994054" y="2694177"/>
            <a:ext cx="3135630" cy="228268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406015" algn="l"/>
              </a:tabLst>
            </a:pPr>
            <a:r>
              <a:rPr sz="1400" spc="10" dirty="0">
                <a:latin typeface="Droid Sans Fallback"/>
                <a:cs typeface="Droid Sans Fallback"/>
              </a:rPr>
              <a:t>运作</a:t>
            </a:r>
            <a:r>
              <a:rPr sz="1400" dirty="0">
                <a:latin typeface="Droid Sans Fallback"/>
                <a:cs typeface="Droid Sans Fallback"/>
              </a:rPr>
              <a:t>实体	</a:t>
            </a:r>
            <a:r>
              <a:rPr sz="1400" spc="10" dirty="0" err="1">
                <a:latin typeface="Droid Sans Fallback"/>
                <a:cs typeface="Droid Sans Fallback"/>
              </a:rPr>
              <a:t>支持</a:t>
            </a:r>
            <a:r>
              <a:rPr sz="1400" dirty="0" err="1">
                <a:latin typeface="Droid Sans Fallback"/>
                <a:cs typeface="Droid Sans Fallback"/>
              </a:rPr>
              <a:t>系统</a:t>
            </a:r>
            <a:r>
              <a:rPr lang="en-US" altLang="zh-CN" sz="1400" dirty="0">
                <a:latin typeface="Droid Sans Fallback"/>
                <a:cs typeface="Droid Sans Fallback"/>
              </a:rPr>
              <a:t> </a:t>
            </a:r>
            <a:endParaRPr sz="1400" dirty="0">
              <a:latin typeface="Droid Sans Fallback"/>
              <a:cs typeface="Droid Sans Fallback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51459" y="3133344"/>
            <a:ext cx="8708390" cy="1673860"/>
          </a:xfrm>
          <a:custGeom>
            <a:avLst/>
            <a:gdLst/>
            <a:ahLst/>
            <a:cxnLst/>
            <a:rect l="l" t="t" r="r" b="b"/>
            <a:pathLst>
              <a:path w="8708390" h="1673860">
                <a:moveTo>
                  <a:pt x="0" y="1673352"/>
                </a:moveTo>
                <a:lnTo>
                  <a:pt x="8708136" y="1673352"/>
                </a:lnTo>
                <a:lnTo>
                  <a:pt x="8708136" y="0"/>
                </a:lnTo>
                <a:lnTo>
                  <a:pt x="0" y="0"/>
                </a:lnTo>
                <a:lnTo>
                  <a:pt x="0" y="1673352"/>
                </a:lnTo>
                <a:close/>
              </a:path>
            </a:pathLst>
          </a:custGeom>
          <a:solidFill>
            <a:srgbClr val="F4F3E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20446" y="3110064"/>
            <a:ext cx="8451850" cy="1647825"/>
          </a:xfrm>
          <a:prstGeom prst="rect">
            <a:avLst/>
          </a:prstGeom>
        </p:spPr>
        <p:txBody>
          <a:bodyPr vert="horz" wrap="square" lIns="0" tIns="711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60"/>
              </a:spcBef>
            </a:pPr>
            <a:r>
              <a:rPr sz="1900" spc="-10" dirty="0">
                <a:latin typeface="Noto Sans Mono CJK JP Regular"/>
                <a:cs typeface="Noto Sans Mono CJK JP Regular"/>
              </a:rPr>
              <a:t>R与A</a:t>
            </a:r>
            <a:r>
              <a:rPr sz="1900" spc="-5" dirty="0">
                <a:latin typeface="Noto Sans Mono CJK JP Regular"/>
                <a:cs typeface="Noto Sans Mono CJK JP Regular"/>
              </a:rPr>
              <a:t>是</a:t>
            </a:r>
            <a:r>
              <a:rPr sz="1900" dirty="0">
                <a:latin typeface="Noto Sans Mono CJK JP Regular"/>
                <a:cs typeface="Noto Sans Mono CJK JP Regular"/>
              </a:rPr>
              <a:t>实</a:t>
            </a:r>
            <a:r>
              <a:rPr sz="1900" spc="-5" dirty="0">
                <a:latin typeface="Noto Sans Mono CJK JP Regular"/>
                <a:cs typeface="Noto Sans Mono CJK JP Regular"/>
              </a:rPr>
              <a:t>际</a:t>
            </a:r>
            <a:r>
              <a:rPr sz="1900" dirty="0">
                <a:latin typeface="Noto Sans Mono CJK JP Regular"/>
                <a:cs typeface="Noto Sans Mono CJK JP Regular"/>
              </a:rPr>
              <a:t>在</a:t>
            </a:r>
            <a:r>
              <a:rPr sz="1900" spc="-5" dirty="0">
                <a:latin typeface="Noto Sans Mono CJK JP Regular"/>
                <a:cs typeface="Noto Sans Mono CJK JP Regular"/>
              </a:rPr>
              <a:t>推动各</a:t>
            </a:r>
            <a:r>
              <a:rPr sz="1900" dirty="0">
                <a:latin typeface="Noto Sans Mono CJK JP Regular"/>
                <a:cs typeface="Noto Sans Mono CJK JP Regular"/>
              </a:rPr>
              <a:t>种</a:t>
            </a:r>
            <a:r>
              <a:rPr sz="1900" spc="-5" dirty="0">
                <a:latin typeface="Noto Sans Mono CJK JP Regular"/>
                <a:cs typeface="Noto Sans Mono CJK JP Regular"/>
              </a:rPr>
              <a:t>活</a:t>
            </a:r>
            <a:r>
              <a:rPr sz="1900" dirty="0">
                <a:latin typeface="Noto Sans Mono CJK JP Regular"/>
                <a:cs typeface="Noto Sans Mono CJK JP Regular"/>
              </a:rPr>
              <a:t>动</a:t>
            </a:r>
            <a:r>
              <a:rPr sz="1900" spc="-5" dirty="0">
                <a:latin typeface="Noto Sans Mono CJK JP Regular"/>
                <a:cs typeface="Noto Sans Mono CJK JP Regular"/>
              </a:rPr>
              <a:t>的运作</a:t>
            </a:r>
            <a:r>
              <a:rPr sz="1900" dirty="0">
                <a:latin typeface="Noto Sans Mono CJK JP Regular"/>
                <a:cs typeface="Noto Sans Mono CJK JP Regular"/>
              </a:rPr>
              <a:t>实</a:t>
            </a:r>
            <a:r>
              <a:rPr sz="1900" spc="-5" dirty="0">
                <a:latin typeface="Noto Sans Mono CJK JP Regular"/>
                <a:cs typeface="Noto Sans Mono CJK JP Regular"/>
              </a:rPr>
              <a:t>体</a:t>
            </a:r>
            <a:r>
              <a:rPr sz="1900" dirty="0">
                <a:latin typeface="Noto Sans Mono CJK JP Regular"/>
                <a:cs typeface="Noto Sans Mono CJK JP Regular"/>
              </a:rPr>
              <a:t>，</a:t>
            </a:r>
            <a:r>
              <a:rPr sz="1900" spc="-5" dirty="0">
                <a:latin typeface="Noto Sans Mono CJK JP Regular"/>
                <a:cs typeface="Noto Sans Mono CJK JP Regular"/>
              </a:rPr>
              <a:t>负起责</a:t>
            </a:r>
            <a:r>
              <a:rPr sz="1900" dirty="0">
                <a:latin typeface="Noto Sans Mono CJK JP Regular"/>
                <a:cs typeface="Noto Sans Mono CJK JP Regular"/>
              </a:rPr>
              <a:t>任</a:t>
            </a:r>
            <a:r>
              <a:rPr sz="1900" spc="-5" dirty="0">
                <a:latin typeface="Noto Sans Mono CJK JP Regular"/>
                <a:cs typeface="Noto Sans Mono CJK JP Regular"/>
              </a:rPr>
              <a:t>、</a:t>
            </a:r>
            <a:r>
              <a:rPr sz="1900" dirty="0">
                <a:latin typeface="Noto Sans Mono CJK JP Regular"/>
                <a:cs typeface="Noto Sans Mono CJK JP Regular"/>
              </a:rPr>
              <a:t>完</a:t>
            </a:r>
            <a:r>
              <a:rPr sz="1900" spc="-5" dirty="0">
                <a:latin typeface="Noto Sans Mono CJK JP Regular"/>
                <a:cs typeface="Noto Sans Mono CJK JP Regular"/>
              </a:rPr>
              <a:t>成各项</a:t>
            </a:r>
            <a:r>
              <a:rPr sz="1900" dirty="0">
                <a:latin typeface="Noto Sans Mono CJK JP Regular"/>
                <a:cs typeface="Noto Sans Mono CJK JP Regular"/>
              </a:rPr>
              <a:t>任</a:t>
            </a:r>
            <a:r>
              <a:rPr sz="1900" spc="-5" dirty="0">
                <a:latin typeface="Noto Sans Mono CJK JP Regular"/>
                <a:cs typeface="Noto Sans Mono CJK JP Regular"/>
              </a:rPr>
              <a:t>务。</a:t>
            </a:r>
            <a:endParaRPr sz="1900">
              <a:latin typeface="Noto Sans Mono CJK JP Regular"/>
              <a:cs typeface="Noto Sans Mono CJK JP Regular"/>
            </a:endParaRPr>
          </a:p>
          <a:p>
            <a:pPr marL="355600" marR="5080" indent="-342900">
              <a:lnSpc>
                <a:spcPct val="100000"/>
              </a:lnSpc>
              <a:spcBef>
                <a:spcPts val="459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900" spc="-5" dirty="0">
                <a:latin typeface="Noto Sans Mono CJK JP Regular"/>
                <a:cs typeface="Noto Sans Mono CJK JP Regular"/>
              </a:rPr>
              <a:t>[</a:t>
            </a:r>
            <a:r>
              <a:rPr sz="1900" spc="-20" dirty="0">
                <a:latin typeface="Noto Sans Mono CJK JP Regular"/>
                <a:cs typeface="Noto Sans Mono CJK JP Regular"/>
              </a:rPr>
              <a:t> </a:t>
            </a:r>
            <a:r>
              <a:rPr sz="1900" spc="-5" dirty="0">
                <a:latin typeface="Noto Sans Mono CJK JP Regular"/>
                <a:cs typeface="Noto Sans Mono CJK JP Regular"/>
              </a:rPr>
              <a:t>事先</a:t>
            </a:r>
            <a:r>
              <a:rPr sz="1900" dirty="0">
                <a:latin typeface="Noto Sans Mono CJK JP Regular"/>
                <a:cs typeface="Noto Sans Mono CJK JP Regular"/>
              </a:rPr>
              <a:t>咨</a:t>
            </a:r>
            <a:r>
              <a:rPr sz="1900" spc="-5" dirty="0">
                <a:latin typeface="Noto Sans Mono CJK JP Regular"/>
                <a:cs typeface="Noto Sans Mono CJK JP Regular"/>
              </a:rPr>
              <a:t>询者</a:t>
            </a:r>
            <a:r>
              <a:rPr sz="1900" spc="-10" dirty="0">
                <a:latin typeface="Noto Sans Mono CJK JP Regular"/>
                <a:cs typeface="Noto Sans Mono CJK JP Regular"/>
              </a:rPr>
              <a:t> </a:t>
            </a:r>
            <a:r>
              <a:rPr sz="1900" spc="-5" dirty="0">
                <a:latin typeface="Noto Sans Mono CJK JP Regular"/>
                <a:cs typeface="Noto Sans Mono CJK JP Regular"/>
              </a:rPr>
              <a:t>]</a:t>
            </a:r>
            <a:r>
              <a:rPr sz="1900" spc="-25" dirty="0">
                <a:latin typeface="Noto Sans Mono CJK JP Regular"/>
                <a:cs typeface="Noto Sans Mono CJK JP Regular"/>
              </a:rPr>
              <a:t> </a:t>
            </a:r>
            <a:r>
              <a:rPr sz="1900" spc="-5" dirty="0">
                <a:latin typeface="Noto Sans Mono CJK JP Regular"/>
                <a:cs typeface="Noto Sans Mono CJK JP Regular"/>
              </a:rPr>
              <a:t>C提</a:t>
            </a:r>
            <a:r>
              <a:rPr sz="1900" spc="10" dirty="0">
                <a:latin typeface="Noto Sans Mono CJK JP Regular"/>
                <a:cs typeface="Noto Sans Mono CJK JP Regular"/>
              </a:rPr>
              <a:t>供</a:t>
            </a:r>
            <a:r>
              <a:rPr sz="1900" spc="-5" dirty="0">
                <a:latin typeface="Noto Sans Mono CJK JP Regular"/>
                <a:cs typeface="Noto Sans Mono CJK JP Regular"/>
              </a:rPr>
              <a:t>宝</a:t>
            </a:r>
            <a:r>
              <a:rPr sz="1900" spc="10" dirty="0">
                <a:latin typeface="Noto Sans Mono CJK JP Regular"/>
                <a:cs typeface="Noto Sans Mono CJK JP Regular"/>
              </a:rPr>
              <a:t>贵</a:t>
            </a:r>
            <a:r>
              <a:rPr sz="1900" spc="-5" dirty="0">
                <a:latin typeface="Noto Sans Mono CJK JP Regular"/>
                <a:cs typeface="Noto Sans Mono CJK JP Regular"/>
              </a:rPr>
              <a:t>资讯</a:t>
            </a:r>
            <a:r>
              <a:rPr sz="1900" dirty="0">
                <a:latin typeface="Noto Sans Mono CJK JP Regular"/>
                <a:cs typeface="Noto Sans Mono CJK JP Regular"/>
              </a:rPr>
              <a:t>与</a:t>
            </a:r>
            <a:r>
              <a:rPr sz="1900" spc="5" dirty="0">
                <a:latin typeface="Noto Sans Mono CJK JP Regular"/>
                <a:cs typeface="Noto Sans Mono CJK JP Regular"/>
              </a:rPr>
              <a:t>经</a:t>
            </a:r>
            <a:r>
              <a:rPr sz="1900" spc="-5" dirty="0">
                <a:latin typeface="Noto Sans Mono CJK JP Regular"/>
                <a:cs typeface="Noto Sans Mono CJK JP Regular"/>
              </a:rPr>
              <a:t>验</a:t>
            </a:r>
            <a:r>
              <a:rPr sz="1900" spc="10" dirty="0">
                <a:latin typeface="Noto Sans Mono CJK JP Regular"/>
                <a:cs typeface="Noto Sans Mono CJK JP Regular"/>
              </a:rPr>
              <a:t>，</a:t>
            </a:r>
            <a:r>
              <a:rPr sz="1900" spc="-5" dirty="0">
                <a:latin typeface="Noto Sans Mono CJK JP Regular"/>
                <a:cs typeface="Noto Sans Mono CJK JP Regular"/>
              </a:rPr>
              <a:t>乃至</a:t>
            </a:r>
            <a:r>
              <a:rPr sz="1900" dirty="0">
                <a:latin typeface="Noto Sans Mono CJK JP Regular"/>
                <a:cs typeface="Noto Sans Mono CJK JP Regular"/>
              </a:rPr>
              <a:t>更</a:t>
            </a:r>
            <a:r>
              <a:rPr sz="1900" spc="5" dirty="0">
                <a:latin typeface="Noto Sans Mono CJK JP Regular"/>
                <a:cs typeface="Noto Sans Mono CJK JP Regular"/>
              </a:rPr>
              <a:t>多</a:t>
            </a:r>
            <a:r>
              <a:rPr sz="1900" spc="-5" dirty="0">
                <a:latin typeface="Noto Sans Mono CJK JP Regular"/>
                <a:cs typeface="Noto Sans Mono CJK JP Regular"/>
              </a:rPr>
              <a:t>协</a:t>
            </a:r>
            <a:r>
              <a:rPr sz="1900" spc="10" dirty="0">
                <a:latin typeface="Noto Sans Mono CJK JP Regular"/>
                <a:cs typeface="Noto Sans Mono CJK JP Regular"/>
              </a:rPr>
              <a:t>助</a:t>
            </a:r>
            <a:r>
              <a:rPr sz="1900" spc="-5" dirty="0">
                <a:latin typeface="Noto Sans Mono CJK JP Regular"/>
                <a:cs typeface="Noto Sans Mono CJK JP Regular"/>
              </a:rPr>
              <a:t>；但</a:t>
            </a:r>
            <a:r>
              <a:rPr sz="1900" dirty="0">
                <a:latin typeface="Noto Sans Mono CJK JP Regular"/>
                <a:cs typeface="Noto Sans Mono CJK JP Regular"/>
              </a:rPr>
              <a:t>无</a:t>
            </a:r>
            <a:r>
              <a:rPr sz="1900" spc="5" dirty="0">
                <a:latin typeface="Noto Sans Mono CJK JP Regular"/>
                <a:cs typeface="Noto Sans Mono CJK JP Regular"/>
              </a:rPr>
              <a:t>否</a:t>
            </a:r>
            <a:r>
              <a:rPr sz="1900" spc="-5" dirty="0">
                <a:latin typeface="Noto Sans Mono CJK JP Regular"/>
                <a:cs typeface="Noto Sans Mono CJK JP Regular"/>
              </a:rPr>
              <a:t>决</a:t>
            </a:r>
            <a:r>
              <a:rPr sz="1900" spc="10" dirty="0">
                <a:latin typeface="Noto Sans Mono CJK JP Regular"/>
                <a:cs typeface="Noto Sans Mono CJK JP Regular"/>
              </a:rPr>
              <a:t>权</a:t>
            </a:r>
            <a:r>
              <a:rPr sz="1900" spc="-5" dirty="0">
                <a:latin typeface="Noto Sans Mono CJK JP Regular"/>
                <a:cs typeface="Noto Sans Mono CJK JP Regular"/>
              </a:rPr>
              <a:t>，这</a:t>
            </a:r>
            <a:r>
              <a:rPr sz="1900" spc="-35" dirty="0">
                <a:latin typeface="Noto Sans Mono CJK JP Regular"/>
                <a:cs typeface="Noto Sans Mono CJK JP Regular"/>
              </a:rPr>
              <a:t>个</a:t>
            </a:r>
            <a:r>
              <a:rPr sz="1900" spc="-5" dirty="0">
                <a:latin typeface="Noto Sans Mono CJK JP Regular"/>
                <a:cs typeface="Noto Sans Mono CJK JP Regular"/>
              </a:rPr>
              <a:t>C  常是</a:t>
            </a:r>
            <a:r>
              <a:rPr sz="1900" dirty="0">
                <a:latin typeface="Noto Sans Mono CJK JP Regular"/>
                <a:cs typeface="Noto Sans Mono CJK JP Regular"/>
              </a:rPr>
              <a:t>高</a:t>
            </a:r>
            <a:r>
              <a:rPr sz="1900" spc="5" dirty="0">
                <a:latin typeface="Noto Sans Mono CJK JP Regular"/>
                <a:cs typeface="Noto Sans Mono CJK JP Regular"/>
              </a:rPr>
              <a:t>职</a:t>
            </a:r>
            <a:r>
              <a:rPr sz="1900" spc="-5" dirty="0">
                <a:latin typeface="Noto Sans Mono CJK JP Regular"/>
                <a:cs typeface="Noto Sans Mono CJK JP Regular"/>
              </a:rPr>
              <a:t>位</a:t>
            </a:r>
            <a:r>
              <a:rPr sz="1900" spc="10" dirty="0">
                <a:latin typeface="Noto Sans Mono CJK JP Regular"/>
                <a:cs typeface="Noto Sans Mono CJK JP Regular"/>
              </a:rPr>
              <a:t>者</a:t>
            </a:r>
            <a:r>
              <a:rPr sz="1900" spc="-5" dirty="0">
                <a:latin typeface="Noto Sans Mono CJK JP Regular"/>
                <a:cs typeface="Noto Sans Mono CJK JP Regular"/>
              </a:rPr>
              <a:t>，通</a:t>
            </a:r>
            <a:r>
              <a:rPr sz="1900" dirty="0">
                <a:latin typeface="Noto Sans Mono CJK JP Regular"/>
                <a:cs typeface="Noto Sans Mono CJK JP Regular"/>
              </a:rPr>
              <a:t>常</a:t>
            </a:r>
            <a:r>
              <a:rPr sz="1900" spc="5" dirty="0">
                <a:latin typeface="Noto Sans Mono CJK JP Regular"/>
                <a:cs typeface="Noto Sans Mono CJK JP Regular"/>
              </a:rPr>
              <a:t>运</a:t>
            </a:r>
            <a:r>
              <a:rPr sz="1900" spc="-5" dirty="0">
                <a:latin typeface="Noto Sans Mono CJK JP Regular"/>
                <a:cs typeface="Noto Sans Mono CJK JP Regular"/>
              </a:rPr>
              <a:t>用</a:t>
            </a:r>
            <a:r>
              <a:rPr sz="1900" spc="10" dirty="0">
                <a:latin typeface="Noto Sans Mono CJK JP Regular"/>
                <a:cs typeface="Noto Sans Mono CJK JP Regular"/>
              </a:rPr>
              <a:t>的</a:t>
            </a:r>
            <a:r>
              <a:rPr sz="1900" spc="-5" dirty="0">
                <a:latin typeface="Noto Sans Mono CJK JP Regular"/>
                <a:cs typeface="Noto Sans Mono CJK JP Regular"/>
              </a:rPr>
              <a:t>是影</a:t>
            </a:r>
            <a:r>
              <a:rPr sz="1900" dirty="0">
                <a:latin typeface="Noto Sans Mono CJK JP Regular"/>
                <a:cs typeface="Noto Sans Mono CJK JP Regular"/>
              </a:rPr>
              <a:t>响</a:t>
            </a:r>
            <a:r>
              <a:rPr sz="1900" spc="5" dirty="0">
                <a:latin typeface="Noto Sans Mono CJK JP Regular"/>
                <a:cs typeface="Noto Sans Mono CJK JP Regular"/>
              </a:rPr>
              <a:t>力</a:t>
            </a:r>
            <a:r>
              <a:rPr sz="1900" spc="-5" dirty="0">
                <a:latin typeface="Noto Sans Mono CJK JP Regular"/>
                <a:cs typeface="Noto Sans Mono CJK JP Regular"/>
              </a:rPr>
              <a:t>而</a:t>
            </a:r>
            <a:r>
              <a:rPr sz="1900" spc="10" dirty="0">
                <a:latin typeface="Noto Sans Mono CJK JP Regular"/>
                <a:cs typeface="Noto Sans Mono CJK JP Regular"/>
              </a:rPr>
              <a:t>非</a:t>
            </a:r>
            <a:r>
              <a:rPr sz="1900" spc="-5" dirty="0">
                <a:latin typeface="Noto Sans Mono CJK JP Regular"/>
                <a:cs typeface="Noto Sans Mono CJK JP Regular"/>
              </a:rPr>
              <a:t>权力。</a:t>
            </a:r>
            <a:endParaRPr sz="1900">
              <a:latin typeface="Noto Sans Mono CJK JP Regular"/>
              <a:cs typeface="Noto Sans Mono CJK JP Regular"/>
            </a:endParaRPr>
          </a:p>
          <a:p>
            <a:pPr marL="355600" indent="-342900">
              <a:lnSpc>
                <a:spcPct val="100000"/>
              </a:lnSpc>
              <a:spcBef>
                <a:spcPts val="455"/>
              </a:spcBef>
              <a:buFont typeface="Arial"/>
              <a:buChar char="•"/>
              <a:tabLst>
                <a:tab pos="354965" algn="l"/>
                <a:tab pos="355600" algn="l"/>
              </a:tabLst>
            </a:pPr>
            <a:r>
              <a:rPr sz="1900" spc="-5" dirty="0">
                <a:latin typeface="Noto Sans Mono CJK JP Regular"/>
                <a:cs typeface="Noto Sans Mono CJK JP Regular"/>
              </a:rPr>
              <a:t>[事后</a:t>
            </a:r>
            <a:r>
              <a:rPr sz="1900" dirty="0">
                <a:latin typeface="Noto Sans Mono CJK JP Regular"/>
                <a:cs typeface="Noto Sans Mono CJK JP Regular"/>
              </a:rPr>
              <a:t>告</a:t>
            </a:r>
            <a:r>
              <a:rPr sz="1900" spc="5" dirty="0">
                <a:latin typeface="Noto Sans Mono CJK JP Regular"/>
                <a:cs typeface="Noto Sans Mono CJK JP Regular"/>
              </a:rPr>
              <a:t>知</a:t>
            </a:r>
            <a:r>
              <a:rPr sz="1900" spc="-5" dirty="0">
                <a:latin typeface="Noto Sans Mono CJK JP Regular"/>
                <a:cs typeface="Noto Sans Mono CJK JP Regular"/>
              </a:rPr>
              <a:t>者</a:t>
            </a:r>
            <a:r>
              <a:rPr sz="1900" spc="-25" dirty="0">
                <a:latin typeface="Noto Sans Mono CJK JP Regular"/>
                <a:cs typeface="Noto Sans Mono CJK JP Regular"/>
              </a:rPr>
              <a:t> </a:t>
            </a:r>
            <a:r>
              <a:rPr sz="1900" spc="-5" dirty="0">
                <a:latin typeface="Noto Sans Mono CJK JP Regular"/>
                <a:cs typeface="Noto Sans Mono CJK JP Regular"/>
              </a:rPr>
              <a:t>]I，如</a:t>
            </a:r>
            <a:r>
              <a:rPr sz="1900" dirty="0">
                <a:latin typeface="Noto Sans Mono CJK JP Regular"/>
                <a:cs typeface="Noto Sans Mono CJK JP Regular"/>
              </a:rPr>
              <a:t>是</a:t>
            </a:r>
            <a:r>
              <a:rPr sz="1900" spc="-5" dirty="0">
                <a:latin typeface="Noto Sans Mono CJK JP Regular"/>
                <a:cs typeface="Noto Sans Mono CJK JP Regular"/>
              </a:rPr>
              <a:t>人</a:t>
            </a:r>
            <a:r>
              <a:rPr sz="1900" dirty="0">
                <a:latin typeface="Noto Sans Mono CJK JP Regular"/>
                <a:cs typeface="Noto Sans Mono CJK JP Regular"/>
              </a:rPr>
              <a:t>事</a:t>
            </a:r>
            <a:r>
              <a:rPr sz="1900" spc="-5" dirty="0">
                <a:latin typeface="Noto Sans Mono CJK JP Regular"/>
                <a:cs typeface="Noto Sans Mono CJK JP Regular"/>
              </a:rPr>
              <a:t>，可帮</a:t>
            </a:r>
            <a:r>
              <a:rPr sz="1900" dirty="0">
                <a:latin typeface="Noto Sans Mono CJK JP Regular"/>
                <a:cs typeface="Noto Sans Mono CJK JP Regular"/>
              </a:rPr>
              <a:t>忙</a:t>
            </a:r>
            <a:r>
              <a:rPr sz="1900" spc="-5" dirty="0">
                <a:latin typeface="Noto Sans Mono CJK JP Regular"/>
                <a:cs typeface="Noto Sans Mono CJK JP Regular"/>
              </a:rPr>
              <a:t>找</a:t>
            </a:r>
            <a:r>
              <a:rPr sz="1900" dirty="0">
                <a:latin typeface="Noto Sans Mono CJK JP Regular"/>
                <a:cs typeface="Noto Sans Mono CJK JP Regular"/>
              </a:rPr>
              <a:t>人</a:t>
            </a:r>
            <a:r>
              <a:rPr sz="1900" spc="-5" dirty="0">
                <a:latin typeface="Noto Sans Mono CJK JP Regular"/>
                <a:cs typeface="Noto Sans Mono CJK JP Regular"/>
              </a:rPr>
              <a:t>；如是</a:t>
            </a:r>
            <a:r>
              <a:rPr sz="1900" dirty="0">
                <a:latin typeface="Noto Sans Mono CJK JP Regular"/>
                <a:cs typeface="Noto Sans Mono CJK JP Regular"/>
              </a:rPr>
              <a:t>财</a:t>
            </a:r>
            <a:r>
              <a:rPr sz="1900" spc="-5" dirty="0">
                <a:latin typeface="Noto Sans Mono CJK JP Regular"/>
                <a:cs typeface="Noto Sans Mono CJK JP Regular"/>
              </a:rPr>
              <a:t>务</a:t>
            </a:r>
            <a:r>
              <a:rPr sz="1900" dirty="0">
                <a:latin typeface="Noto Sans Mono CJK JP Regular"/>
                <a:cs typeface="Noto Sans Mono CJK JP Regular"/>
              </a:rPr>
              <a:t>，</a:t>
            </a:r>
            <a:r>
              <a:rPr sz="1900" spc="-5" dirty="0">
                <a:latin typeface="Noto Sans Mono CJK JP Regular"/>
                <a:cs typeface="Noto Sans Mono CJK JP Regular"/>
              </a:rPr>
              <a:t>可给资</a:t>
            </a:r>
            <a:r>
              <a:rPr sz="1900" dirty="0">
                <a:latin typeface="Noto Sans Mono CJK JP Regular"/>
                <a:cs typeface="Noto Sans Mono CJK JP Regular"/>
              </a:rPr>
              <a:t>金</a:t>
            </a:r>
            <a:r>
              <a:rPr sz="1900" spc="-5" dirty="0">
                <a:latin typeface="Noto Sans Mono CJK JP Regular"/>
                <a:cs typeface="Noto Sans Mono CJK JP Regular"/>
              </a:rPr>
              <a:t>；</a:t>
            </a:r>
            <a:r>
              <a:rPr sz="1900" dirty="0">
                <a:latin typeface="Noto Sans Mono CJK JP Regular"/>
                <a:cs typeface="Noto Sans Mono CJK JP Regular"/>
              </a:rPr>
              <a:t>如</a:t>
            </a:r>
            <a:r>
              <a:rPr sz="1900" spc="-5" dirty="0">
                <a:latin typeface="Noto Sans Mono CJK JP Regular"/>
                <a:cs typeface="Noto Sans Mono CJK JP Regular"/>
              </a:rPr>
              <a:t>是后续</a:t>
            </a:r>
            <a:endParaRPr sz="1900">
              <a:latin typeface="Noto Sans Mono CJK JP Regular"/>
              <a:cs typeface="Noto Sans Mono CJK JP Regular"/>
            </a:endParaRPr>
          </a:p>
          <a:p>
            <a:pPr marL="355600">
              <a:lnSpc>
                <a:spcPct val="100000"/>
              </a:lnSpc>
            </a:pPr>
            <a:r>
              <a:rPr sz="1900" spc="-5" dirty="0">
                <a:latin typeface="Noto Sans Mono CJK JP Regular"/>
                <a:cs typeface="Noto Sans Mono CJK JP Regular"/>
              </a:rPr>
              <a:t>计划主</a:t>
            </a:r>
            <a:r>
              <a:rPr sz="1900" dirty="0">
                <a:latin typeface="Noto Sans Mono CJK JP Regular"/>
                <a:cs typeface="Noto Sans Mono CJK JP Regular"/>
              </a:rPr>
              <a:t>持</a:t>
            </a:r>
            <a:r>
              <a:rPr sz="1900" spc="-5" dirty="0">
                <a:latin typeface="Noto Sans Mono CJK JP Regular"/>
                <a:cs typeface="Noto Sans Mono CJK JP Regular"/>
              </a:rPr>
              <a:t>人</a:t>
            </a:r>
            <a:r>
              <a:rPr sz="1900" dirty="0">
                <a:latin typeface="Noto Sans Mono CJK JP Regular"/>
                <a:cs typeface="Noto Sans Mono CJK JP Regular"/>
              </a:rPr>
              <a:t>，</a:t>
            </a:r>
            <a:r>
              <a:rPr sz="1900" spc="-5" dirty="0">
                <a:latin typeface="Noto Sans Mono CJK JP Regular"/>
                <a:cs typeface="Noto Sans Mono CJK JP Regular"/>
              </a:rPr>
              <a:t>亟需资</a:t>
            </a:r>
            <a:r>
              <a:rPr sz="1900" dirty="0">
                <a:latin typeface="Noto Sans Mono CJK JP Regular"/>
                <a:cs typeface="Noto Sans Mono CJK JP Regular"/>
              </a:rPr>
              <a:t>讯</a:t>
            </a:r>
            <a:r>
              <a:rPr sz="1900" spc="-5" dirty="0">
                <a:latin typeface="Noto Sans Mono CJK JP Regular"/>
                <a:cs typeface="Noto Sans Mono CJK JP Regular"/>
              </a:rPr>
              <a:t>等</a:t>
            </a:r>
            <a:r>
              <a:rPr sz="1900" dirty="0">
                <a:latin typeface="Noto Sans Mono CJK JP Regular"/>
                <a:cs typeface="Noto Sans Mono CJK JP Regular"/>
              </a:rPr>
              <a:t>，</a:t>
            </a:r>
            <a:r>
              <a:rPr sz="1900" spc="-5" dirty="0">
                <a:latin typeface="Noto Sans Mono CJK JP Regular"/>
                <a:cs typeface="Noto Sans Mono CJK JP Regular"/>
              </a:rPr>
              <a:t>他们都</a:t>
            </a:r>
            <a:r>
              <a:rPr sz="1900" dirty="0">
                <a:latin typeface="Noto Sans Mono CJK JP Regular"/>
                <a:cs typeface="Noto Sans Mono CJK JP Regular"/>
              </a:rPr>
              <a:t>需</a:t>
            </a:r>
            <a:r>
              <a:rPr sz="1900" spc="-5" dirty="0">
                <a:latin typeface="Noto Sans Mono CJK JP Regular"/>
                <a:cs typeface="Noto Sans Mono CJK JP Regular"/>
              </a:rPr>
              <a:t>要</a:t>
            </a:r>
            <a:r>
              <a:rPr sz="1900" dirty="0">
                <a:latin typeface="Noto Sans Mono CJK JP Regular"/>
                <a:cs typeface="Noto Sans Mono CJK JP Regular"/>
              </a:rPr>
              <a:t>知</a:t>
            </a:r>
            <a:r>
              <a:rPr sz="1900" spc="-5" dirty="0">
                <a:latin typeface="Noto Sans Mono CJK JP Regular"/>
                <a:cs typeface="Noto Sans Mono CJK JP Regular"/>
              </a:rPr>
              <a:t>道你的</a:t>
            </a:r>
            <a:r>
              <a:rPr sz="1900" dirty="0">
                <a:latin typeface="Noto Sans Mono CJK JP Regular"/>
                <a:cs typeface="Noto Sans Mono CJK JP Regular"/>
              </a:rPr>
              <a:t>重</a:t>
            </a:r>
            <a:r>
              <a:rPr sz="1900" spc="-5" dirty="0">
                <a:latin typeface="Noto Sans Mono CJK JP Regular"/>
                <a:cs typeface="Noto Sans Mono CJK JP Regular"/>
              </a:rPr>
              <a:t>要</a:t>
            </a:r>
            <a:r>
              <a:rPr sz="1900" dirty="0">
                <a:latin typeface="Noto Sans Mono CJK JP Regular"/>
                <a:cs typeface="Noto Sans Mono CJK JP Regular"/>
              </a:rPr>
              <a:t>进</a:t>
            </a:r>
            <a:r>
              <a:rPr sz="1900" spc="-5" dirty="0">
                <a:latin typeface="Noto Sans Mono CJK JP Regular"/>
                <a:cs typeface="Noto Sans Mono CJK JP Regular"/>
              </a:rPr>
              <a:t>度。</a:t>
            </a:r>
            <a:endParaRPr sz="1900">
              <a:latin typeface="Noto Sans Mono CJK JP Regular"/>
              <a:cs typeface="Noto Sans Mono CJK JP Regular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4572000" y="821436"/>
            <a:ext cx="4387850" cy="2263140"/>
          </a:xfrm>
          <a:prstGeom prst="rect">
            <a:avLst/>
          </a:prstGeom>
          <a:ln w="9144">
            <a:solidFill>
              <a:srgbClr val="BEBEBE"/>
            </a:solidFill>
          </a:ln>
        </p:spPr>
        <p:txBody>
          <a:bodyPr vert="horz" wrap="square" lIns="0" tIns="51435" rIns="0" bIns="0" rtlCol="0">
            <a:spAutoFit/>
          </a:bodyPr>
          <a:lstStyle/>
          <a:p>
            <a:pPr marL="92075">
              <a:lnSpc>
                <a:spcPts val="1560"/>
              </a:lnSpc>
              <a:spcBef>
                <a:spcPts val="405"/>
              </a:spcBef>
            </a:pPr>
            <a:r>
              <a:rPr sz="1300" spc="-5" dirty="0">
                <a:latin typeface="Noto Sans Mono CJK JP Regular"/>
                <a:cs typeface="Noto Sans Mono CJK JP Regular"/>
              </a:rPr>
              <a:t>[A]-当</a:t>
            </a:r>
            <a:r>
              <a:rPr sz="1300" spc="5" dirty="0">
                <a:latin typeface="Noto Sans Mono CJK JP Regular"/>
                <a:cs typeface="Noto Sans Mono CJK JP Regular"/>
              </a:rPr>
              <a:t>责</a:t>
            </a:r>
            <a:r>
              <a:rPr sz="1300" spc="-5" dirty="0">
                <a:latin typeface="Noto Sans Mono CJK JP Regular"/>
                <a:cs typeface="Noto Sans Mono CJK JP Regular"/>
              </a:rPr>
              <a:t>者，</a:t>
            </a:r>
            <a:endParaRPr sz="1300">
              <a:latin typeface="Noto Sans Mono CJK JP Regular"/>
              <a:cs typeface="Noto Sans Mono CJK JP Regular"/>
            </a:endParaRPr>
          </a:p>
          <a:p>
            <a:pPr marL="631825" marR="184150" indent="-139065">
              <a:lnSpc>
                <a:spcPts val="1320"/>
              </a:lnSpc>
              <a:spcBef>
                <a:spcPts val="40"/>
              </a:spcBef>
              <a:buFont typeface="Arial"/>
              <a:buChar char="•"/>
              <a:tabLst>
                <a:tab pos="631825" algn="l"/>
              </a:tabLst>
            </a:pPr>
            <a:r>
              <a:rPr sz="1100" dirty="0">
                <a:latin typeface="Noto Sans Mono CJK JP Regular"/>
                <a:cs typeface="Noto Sans Mono CJK JP Regular"/>
              </a:rPr>
              <a:t>是负起</a:t>
            </a:r>
            <a:r>
              <a:rPr sz="1100" spc="-15" dirty="0">
                <a:latin typeface="Noto Sans Mono CJK JP Regular"/>
                <a:cs typeface="Noto Sans Mono CJK JP Regular"/>
              </a:rPr>
              <a:t>最</a:t>
            </a:r>
            <a:r>
              <a:rPr sz="1100" dirty="0">
                <a:latin typeface="Noto Sans Mono CJK JP Regular"/>
                <a:cs typeface="Noto Sans Mono CJK JP Regular"/>
              </a:rPr>
              <a:t>终责</a:t>
            </a:r>
            <a:r>
              <a:rPr sz="1100" spc="-15" dirty="0">
                <a:latin typeface="Noto Sans Mono CJK JP Regular"/>
                <a:cs typeface="Noto Sans Mono CJK JP Regular"/>
              </a:rPr>
              <a:t>任</a:t>
            </a:r>
            <a:r>
              <a:rPr sz="1100" dirty="0">
                <a:latin typeface="Noto Sans Mono CJK JP Regular"/>
                <a:cs typeface="Noto Sans Mono CJK JP Regular"/>
              </a:rPr>
              <a:t>者，</a:t>
            </a:r>
            <a:r>
              <a:rPr sz="1100" spc="-15" dirty="0">
                <a:latin typeface="Noto Sans Mono CJK JP Regular"/>
                <a:cs typeface="Noto Sans Mono CJK JP Regular"/>
              </a:rPr>
              <a:t>具有</a:t>
            </a:r>
            <a:r>
              <a:rPr sz="1100" dirty="0">
                <a:latin typeface="Noto Sans Mono CJK JP Regular"/>
                <a:cs typeface="Noto Sans Mono CJK JP Regular"/>
              </a:rPr>
              <a:t>确定 [</a:t>
            </a:r>
            <a:r>
              <a:rPr sz="1100" spc="-15" dirty="0">
                <a:latin typeface="Noto Sans Mono CJK JP Regular"/>
                <a:cs typeface="Noto Sans Mono CJK JP Regular"/>
              </a:rPr>
              <a:t>是</a:t>
            </a:r>
            <a:r>
              <a:rPr sz="1100" dirty="0">
                <a:latin typeface="Noto Sans Mono CJK JP Regular"/>
                <a:cs typeface="Noto Sans Mono CJK JP Regular"/>
              </a:rPr>
              <a:t>/否]</a:t>
            </a:r>
            <a:r>
              <a:rPr sz="1100" spc="-10" dirty="0">
                <a:latin typeface="Noto Sans Mono CJK JP Regular"/>
                <a:cs typeface="Noto Sans Mono CJK JP Regular"/>
              </a:rPr>
              <a:t> </a:t>
            </a:r>
            <a:r>
              <a:rPr sz="1100" dirty="0">
                <a:latin typeface="Noto Sans Mono CJK JP Regular"/>
                <a:cs typeface="Noto Sans Mono CJK JP Regular"/>
              </a:rPr>
              <a:t>的权</a:t>
            </a:r>
            <a:r>
              <a:rPr sz="1100" spc="-15" dirty="0">
                <a:latin typeface="Noto Sans Mono CJK JP Regular"/>
                <a:cs typeface="Noto Sans Mono CJK JP Regular"/>
              </a:rPr>
              <a:t>力与</a:t>
            </a:r>
            <a:r>
              <a:rPr sz="1100" dirty="0">
                <a:latin typeface="Noto Sans Mono CJK JP Regular"/>
                <a:cs typeface="Noto Sans Mono CJK JP Regular"/>
              </a:rPr>
              <a:t>否决权，  每一个</a:t>
            </a:r>
            <a:r>
              <a:rPr sz="1100" spc="-15" dirty="0">
                <a:latin typeface="Noto Sans Mono CJK JP Regular"/>
                <a:cs typeface="Noto Sans Mono CJK JP Regular"/>
              </a:rPr>
              <a:t>任</a:t>
            </a:r>
            <a:r>
              <a:rPr sz="1100" dirty="0">
                <a:latin typeface="Noto Sans Mono CJK JP Regular"/>
                <a:cs typeface="Noto Sans Mono CJK JP Regular"/>
              </a:rPr>
              <a:t>务活</a:t>
            </a:r>
            <a:r>
              <a:rPr sz="1100" spc="-15" dirty="0">
                <a:latin typeface="Noto Sans Mono CJK JP Regular"/>
                <a:cs typeface="Noto Sans Mono CJK JP Regular"/>
              </a:rPr>
              <a:t>动</a:t>
            </a:r>
            <a:r>
              <a:rPr sz="1100" dirty="0">
                <a:latin typeface="Noto Sans Mono CJK JP Regular"/>
                <a:cs typeface="Noto Sans Mono CJK JP Regular"/>
              </a:rPr>
              <a:t>只能</a:t>
            </a:r>
            <a:r>
              <a:rPr sz="1100" spc="-15" dirty="0">
                <a:latin typeface="Noto Sans Mono CJK JP Regular"/>
                <a:cs typeface="Noto Sans Mono CJK JP Regular"/>
              </a:rPr>
              <a:t>有一</a:t>
            </a:r>
            <a:r>
              <a:rPr sz="1100" dirty="0">
                <a:latin typeface="Noto Sans Mono CJK JP Regular"/>
                <a:cs typeface="Noto Sans Mono CJK JP Regular"/>
              </a:rPr>
              <a:t>个A。</a:t>
            </a:r>
            <a:endParaRPr sz="1100">
              <a:latin typeface="Noto Sans Mono CJK JP Regular"/>
              <a:cs typeface="Noto Sans Mono CJK JP Regular"/>
            </a:endParaRPr>
          </a:p>
          <a:p>
            <a:pPr marL="92075">
              <a:lnSpc>
                <a:spcPts val="1490"/>
              </a:lnSpc>
            </a:pPr>
            <a:r>
              <a:rPr sz="1300" spc="-10" dirty="0">
                <a:latin typeface="Noto Sans Mono CJK JP Regular"/>
                <a:cs typeface="Noto Sans Mono CJK JP Regular"/>
              </a:rPr>
              <a:t>[R]-</a:t>
            </a:r>
            <a:r>
              <a:rPr sz="1300" spc="-5" dirty="0">
                <a:latin typeface="Noto Sans Mono CJK JP Regular"/>
                <a:cs typeface="Noto Sans Mono CJK JP Regular"/>
              </a:rPr>
              <a:t>负</a:t>
            </a:r>
            <a:r>
              <a:rPr sz="1300" dirty="0">
                <a:latin typeface="Noto Sans Mono CJK JP Regular"/>
                <a:cs typeface="Noto Sans Mono CJK JP Regular"/>
              </a:rPr>
              <a:t>责</a:t>
            </a:r>
            <a:r>
              <a:rPr sz="1300" spc="-5" dirty="0">
                <a:latin typeface="Noto Sans Mono CJK JP Regular"/>
                <a:cs typeface="Noto Sans Mono CJK JP Regular"/>
              </a:rPr>
              <a:t>者，</a:t>
            </a:r>
            <a:endParaRPr sz="1300">
              <a:latin typeface="Noto Sans Mono CJK JP Regular"/>
              <a:cs typeface="Noto Sans Mono CJK JP Regular"/>
            </a:endParaRPr>
          </a:p>
          <a:p>
            <a:pPr marL="631825" indent="-139065">
              <a:lnSpc>
                <a:spcPts val="1290"/>
              </a:lnSpc>
              <a:buFont typeface="Arial"/>
              <a:buChar char="•"/>
              <a:tabLst>
                <a:tab pos="631825" algn="l"/>
              </a:tabLst>
            </a:pPr>
            <a:r>
              <a:rPr sz="1100" dirty="0">
                <a:latin typeface="Noto Sans Mono CJK JP Regular"/>
                <a:cs typeface="Noto Sans Mono CJK JP Regular"/>
              </a:rPr>
              <a:t>是实际完成工作任务者</a:t>
            </a:r>
            <a:r>
              <a:rPr sz="1100" spc="-15" dirty="0">
                <a:latin typeface="Noto Sans Mono CJK JP Regular"/>
                <a:cs typeface="Noto Sans Mono CJK JP Regular"/>
              </a:rPr>
              <a:t>，</a:t>
            </a:r>
            <a:r>
              <a:rPr sz="1100" dirty="0">
                <a:latin typeface="Noto Sans Mono CJK JP Regular"/>
                <a:cs typeface="Noto Sans Mono CJK JP Regular"/>
              </a:rPr>
              <a:t>是个</a:t>
            </a:r>
            <a:r>
              <a:rPr sz="1100" spc="80" dirty="0">
                <a:latin typeface="Noto Sans Mono CJK JP Regular"/>
                <a:cs typeface="Noto Sans Mono CJK JP Regular"/>
              </a:rPr>
              <a:t>“doer</a:t>
            </a:r>
            <a:r>
              <a:rPr sz="1100" spc="80" dirty="0">
                <a:latin typeface="Arial"/>
                <a:cs typeface="Arial"/>
              </a:rPr>
              <a:t>”</a:t>
            </a:r>
            <a:r>
              <a:rPr sz="1100" spc="80" dirty="0">
                <a:latin typeface="Noto Sans Mono CJK JP Regular"/>
                <a:cs typeface="Noto Sans Mono CJK JP Regular"/>
              </a:rPr>
              <a:t>，</a:t>
            </a:r>
            <a:r>
              <a:rPr sz="1100" spc="-15" dirty="0">
                <a:latin typeface="Noto Sans Mono CJK JP Regular"/>
                <a:cs typeface="Noto Sans Mono CJK JP Regular"/>
              </a:rPr>
              <a:t>负</a:t>
            </a:r>
            <a:r>
              <a:rPr sz="1100" dirty="0">
                <a:latin typeface="Noto Sans Mono CJK JP Regular"/>
                <a:cs typeface="Noto Sans Mono CJK JP Regular"/>
              </a:rPr>
              <a:t>责行</a:t>
            </a:r>
            <a:r>
              <a:rPr sz="1100" spc="-15" dirty="0">
                <a:latin typeface="Noto Sans Mono CJK JP Regular"/>
                <a:cs typeface="Noto Sans Mono CJK JP Regular"/>
              </a:rPr>
              <a:t>动</a:t>
            </a:r>
            <a:r>
              <a:rPr sz="1100" dirty="0">
                <a:latin typeface="Noto Sans Mono CJK JP Regular"/>
                <a:cs typeface="Noto Sans Mono CJK JP Regular"/>
              </a:rPr>
              <a:t>与执</a:t>
            </a:r>
            <a:r>
              <a:rPr sz="1100" spc="-15" dirty="0">
                <a:latin typeface="Noto Sans Mono CJK JP Regular"/>
                <a:cs typeface="Noto Sans Mono CJK JP Regular"/>
              </a:rPr>
              <a:t>行</a:t>
            </a:r>
            <a:r>
              <a:rPr sz="1100" dirty="0">
                <a:latin typeface="Noto Sans Mono CJK JP Regular"/>
                <a:cs typeface="Noto Sans Mono CJK JP Regular"/>
              </a:rPr>
              <a:t>，</a:t>
            </a:r>
            <a:endParaRPr sz="1100">
              <a:latin typeface="Noto Sans Mono CJK JP Regular"/>
              <a:cs typeface="Noto Sans Mono CJK JP Regular"/>
            </a:endParaRPr>
          </a:p>
          <a:p>
            <a:pPr marL="631825">
              <a:lnSpc>
                <a:spcPct val="100000"/>
              </a:lnSpc>
              <a:spcBef>
                <a:spcPts val="60"/>
              </a:spcBef>
            </a:pPr>
            <a:r>
              <a:rPr sz="1100" dirty="0">
                <a:latin typeface="Noto Sans Mono CJK JP Regular"/>
                <a:cs typeface="Noto Sans Mono CJK JP Regular"/>
              </a:rPr>
              <a:t>任务可</a:t>
            </a:r>
            <a:r>
              <a:rPr sz="1100" spc="-15" dirty="0">
                <a:latin typeface="Noto Sans Mono CJK JP Regular"/>
                <a:cs typeface="Noto Sans Mono CJK JP Regular"/>
              </a:rPr>
              <a:t>由</a:t>
            </a:r>
            <a:r>
              <a:rPr sz="1100" dirty="0">
                <a:latin typeface="Noto Sans Mono CJK JP Regular"/>
                <a:cs typeface="Noto Sans Mono CJK JP Regular"/>
              </a:rPr>
              <a:t>多人</a:t>
            </a:r>
            <a:r>
              <a:rPr sz="1100" spc="-15" dirty="0">
                <a:latin typeface="Noto Sans Mono CJK JP Regular"/>
                <a:cs typeface="Noto Sans Mono CJK JP Regular"/>
              </a:rPr>
              <a:t>分</a:t>
            </a:r>
            <a:r>
              <a:rPr sz="1100" dirty="0">
                <a:latin typeface="Noto Sans Mono CJK JP Regular"/>
                <a:cs typeface="Noto Sans Mono CJK JP Regular"/>
              </a:rPr>
              <a:t>工，</a:t>
            </a:r>
            <a:r>
              <a:rPr sz="1100" spc="-15" dirty="0">
                <a:latin typeface="Noto Sans Mono CJK JP Regular"/>
                <a:cs typeface="Noto Sans Mono CJK JP Regular"/>
              </a:rPr>
              <a:t>其程</a:t>
            </a:r>
            <a:r>
              <a:rPr sz="1100" dirty="0">
                <a:latin typeface="Noto Sans Mono CJK JP Regular"/>
                <a:cs typeface="Noto Sans Mono CJK JP Regular"/>
              </a:rPr>
              <a:t>度由A</a:t>
            </a:r>
            <a:r>
              <a:rPr sz="1100" spc="-15" dirty="0">
                <a:latin typeface="Noto Sans Mono CJK JP Regular"/>
                <a:cs typeface="Noto Sans Mono CJK JP Regular"/>
              </a:rPr>
              <a:t>决</a:t>
            </a:r>
            <a:r>
              <a:rPr sz="1100" dirty="0">
                <a:latin typeface="Noto Sans Mono CJK JP Regular"/>
                <a:cs typeface="Noto Sans Mono CJK JP Regular"/>
              </a:rPr>
              <a:t>定。</a:t>
            </a:r>
            <a:endParaRPr sz="1100">
              <a:latin typeface="Noto Sans Mono CJK JP Regular"/>
              <a:cs typeface="Noto Sans Mono CJK JP Regular"/>
            </a:endParaRPr>
          </a:p>
          <a:p>
            <a:pPr marL="92075">
              <a:lnSpc>
                <a:spcPts val="1560"/>
              </a:lnSpc>
              <a:spcBef>
                <a:spcPts val="5"/>
              </a:spcBef>
            </a:pPr>
            <a:r>
              <a:rPr sz="1300" spc="-5" dirty="0">
                <a:latin typeface="Noto Sans Mono CJK JP Regular"/>
                <a:cs typeface="Noto Sans Mono CJK JP Regular"/>
              </a:rPr>
              <a:t>[C]-咨</a:t>
            </a:r>
            <a:r>
              <a:rPr sz="1300" spc="5" dirty="0">
                <a:latin typeface="Noto Sans Mono CJK JP Regular"/>
                <a:cs typeface="Noto Sans Mono CJK JP Regular"/>
              </a:rPr>
              <a:t>询</a:t>
            </a:r>
            <a:r>
              <a:rPr sz="1300" spc="-5" dirty="0">
                <a:latin typeface="Noto Sans Mono CJK JP Regular"/>
                <a:cs typeface="Noto Sans Mono CJK JP Regular"/>
              </a:rPr>
              <a:t>者，</a:t>
            </a:r>
            <a:endParaRPr sz="1300">
              <a:latin typeface="Noto Sans Mono CJK JP Regular"/>
              <a:cs typeface="Noto Sans Mono CJK JP Regular"/>
            </a:endParaRPr>
          </a:p>
          <a:p>
            <a:pPr marL="631825" marR="114935" indent="-139065">
              <a:lnSpc>
                <a:spcPts val="1320"/>
              </a:lnSpc>
              <a:spcBef>
                <a:spcPts val="40"/>
              </a:spcBef>
              <a:buFont typeface="Arial"/>
              <a:buChar char="•"/>
              <a:tabLst>
                <a:tab pos="631825" algn="l"/>
              </a:tabLst>
            </a:pPr>
            <a:r>
              <a:rPr sz="1100" dirty="0">
                <a:latin typeface="Noto Sans Mono CJK JP Regular"/>
                <a:cs typeface="Noto Sans Mono CJK JP Regular"/>
              </a:rPr>
              <a:t>最后决</a:t>
            </a:r>
            <a:r>
              <a:rPr sz="1100" spc="-15" dirty="0">
                <a:latin typeface="Noto Sans Mono CJK JP Regular"/>
                <a:cs typeface="Noto Sans Mono CJK JP Regular"/>
              </a:rPr>
              <a:t>定</a:t>
            </a:r>
            <a:r>
              <a:rPr sz="1100" dirty="0">
                <a:latin typeface="Noto Sans Mono CJK JP Regular"/>
                <a:cs typeface="Noto Sans Mono CJK JP Regular"/>
              </a:rPr>
              <a:t>或行</a:t>
            </a:r>
            <a:r>
              <a:rPr sz="1100" spc="-15" dirty="0">
                <a:latin typeface="Noto Sans Mono CJK JP Regular"/>
                <a:cs typeface="Noto Sans Mono CJK JP Regular"/>
              </a:rPr>
              <a:t>动</a:t>
            </a:r>
            <a:r>
              <a:rPr sz="1100" dirty="0">
                <a:latin typeface="Noto Sans Mono CJK JP Regular"/>
                <a:cs typeface="Noto Sans Mono CJK JP Regular"/>
              </a:rPr>
              <a:t>之前</a:t>
            </a:r>
            <a:r>
              <a:rPr sz="1100" spc="-15" dirty="0">
                <a:latin typeface="Noto Sans Mono CJK JP Regular"/>
                <a:cs typeface="Noto Sans Mono CJK JP Regular"/>
              </a:rPr>
              <a:t>必须</a:t>
            </a:r>
            <a:r>
              <a:rPr sz="1100" dirty="0">
                <a:latin typeface="Noto Sans Mono CJK JP Regular"/>
                <a:cs typeface="Noto Sans Mono CJK JP Regular"/>
              </a:rPr>
              <a:t>咨询的</a:t>
            </a:r>
            <a:r>
              <a:rPr sz="1100" spc="-15" dirty="0">
                <a:latin typeface="Noto Sans Mono CJK JP Regular"/>
                <a:cs typeface="Noto Sans Mono CJK JP Regular"/>
              </a:rPr>
              <a:t>人</a:t>
            </a:r>
            <a:r>
              <a:rPr sz="1100" dirty="0">
                <a:latin typeface="Noto Sans Mono CJK JP Regular"/>
                <a:cs typeface="Noto Sans Mono CJK JP Regular"/>
              </a:rPr>
              <a:t>。可</a:t>
            </a:r>
            <a:r>
              <a:rPr sz="1100" spc="-15" dirty="0">
                <a:latin typeface="Noto Sans Mono CJK JP Regular"/>
                <a:cs typeface="Noto Sans Mono CJK JP Regular"/>
              </a:rPr>
              <a:t>能</a:t>
            </a:r>
            <a:r>
              <a:rPr sz="1100" dirty="0">
                <a:latin typeface="Noto Sans Mono CJK JP Regular"/>
                <a:cs typeface="Noto Sans Mono CJK JP Regular"/>
              </a:rPr>
              <a:t>是上</a:t>
            </a:r>
            <a:r>
              <a:rPr sz="1100" spc="-15" dirty="0">
                <a:latin typeface="Noto Sans Mono CJK JP Regular"/>
                <a:cs typeface="Noto Sans Mono CJK JP Regular"/>
              </a:rPr>
              <a:t>司或</a:t>
            </a:r>
            <a:r>
              <a:rPr sz="1100" dirty="0">
                <a:latin typeface="Noto Sans Mono CJK JP Regular"/>
                <a:cs typeface="Noto Sans Mono CJK JP Regular"/>
              </a:rPr>
              <a:t>外人；为 双向沟</a:t>
            </a:r>
            <a:r>
              <a:rPr sz="1100" spc="-15" dirty="0">
                <a:latin typeface="Noto Sans Mono CJK JP Regular"/>
                <a:cs typeface="Noto Sans Mono CJK JP Regular"/>
              </a:rPr>
              <a:t>通</a:t>
            </a:r>
            <a:r>
              <a:rPr sz="1100" dirty="0">
                <a:latin typeface="Noto Sans Mono CJK JP Regular"/>
                <a:cs typeface="Noto Sans Mono CJK JP Regular"/>
              </a:rPr>
              <a:t>模式</a:t>
            </a:r>
            <a:r>
              <a:rPr sz="1100" spc="-15" dirty="0">
                <a:latin typeface="Noto Sans Mono CJK JP Regular"/>
                <a:cs typeface="Noto Sans Mono CJK JP Regular"/>
              </a:rPr>
              <a:t>，</a:t>
            </a:r>
            <a:r>
              <a:rPr sz="1100" dirty="0">
                <a:latin typeface="Noto Sans Mono CJK JP Regular"/>
                <a:cs typeface="Noto Sans Mono CJK JP Regular"/>
              </a:rPr>
              <a:t>需提</a:t>
            </a:r>
            <a:r>
              <a:rPr sz="1100" spc="-10" dirty="0">
                <a:latin typeface="Noto Sans Mono CJK JP Regular"/>
                <a:cs typeface="Noto Sans Mono CJK JP Regular"/>
              </a:rPr>
              <a:t>供</a:t>
            </a:r>
            <a:r>
              <a:rPr sz="1100" spc="-15" dirty="0">
                <a:latin typeface="Noto Sans Mono CJK JP Regular"/>
                <a:cs typeface="Noto Sans Mono CJK JP Regular"/>
              </a:rPr>
              <a:t>A</a:t>
            </a:r>
            <a:r>
              <a:rPr sz="1100" dirty="0">
                <a:latin typeface="Noto Sans Mono CJK JP Regular"/>
                <a:cs typeface="Noto Sans Mono CJK JP Regular"/>
              </a:rPr>
              <a:t>充分必</a:t>
            </a:r>
            <a:r>
              <a:rPr sz="1100" spc="-15" dirty="0">
                <a:latin typeface="Noto Sans Mono CJK JP Regular"/>
                <a:cs typeface="Noto Sans Mono CJK JP Regular"/>
              </a:rPr>
              <a:t>要</a:t>
            </a:r>
            <a:r>
              <a:rPr sz="1100" dirty="0">
                <a:latin typeface="Noto Sans Mono CJK JP Regular"/>
                <a:cs typeface="Noto Sans Mono CJK JP Regular"/>
              </a:rPr>
              <a:t>的资</a:t>
            </a:r>
            <a:r>
              <a:rPr sz="1100" spc="-15" dirty="0">
                <a:latin typeface="Noto Sans Mono CJK JP Regular"/>
                <a:cs typeface="Noto Sans Mono CJK JP Regular"/>
              </a:rPr>
              <a:t>讯</a:t>
            </a:r>
            <a:r>
              <a:rPr sz="1100" dirty="0">
                <a:latin typeface="Noto Sans Mono CJK JP Regular"/>
                <a:cs typeface="Noto Sans Mono CJK JP Regular"/>
              </a:rPr>
              <a:t>。</a:t>
            </a:r>
            <a:endParaRPr sz="1100">
              <a:latin typeface="Noto Sans Mono CJK JP Regular"/>
              <a:cs typeface="Noto Sans Mono CJK JP Regular"/>
            </a:endParaRPr>
          </a:p>
          <a:p>
            <a:pPr marL="92075">
              <a:lnSpc>
                <a:spcPts val="1520"/>
              </a:lnSpc>
            </a:pPr>
            <a:r>
              <a:rPr sz="1300" spc="-10" dirty="0">
                <a:latin typeface="Noto Sans Mono CJK JP Regular"/>
                <a:cs typeface="Noto Sans Mono CJK JP Regular"/>
              </a:rPr>
              <a:t>[I]-</a:t>
            </a:r>
            <a:r>
              <a:rPr sz="1300" spc="-5" dirty="0">
                <a:latin typeface="Noto Sans Mono CJK JP Regular"/>
                <a:cs typeface="Noto Sans Mono CJK JP Regular"/>
              </a:rPr>
              <a:t>告</a:t>
            </a:r>
            <a:r>
              <a:rPr sz="1300" dirty="0">
                <a:latin typeface="Noto Sans Mono CJK JP Regular"/>
                <a:cs typeface="Noto Sans Mono CJK JP Regular"/>
              </a:rPr>
              <a:t>知</a:t>
            </a:r>
            <a:r>
              <a:rPr sz="1300" spc="-5" dirty="0">
                <a:latin typeface="Noto Sans Mono CJK JP Regular"/>
                <a:cs typeface="Noto Sans Mono CJK JP Regular"/>
              </a:rPr>
              <a:t>者，</a:t>
            </a:r>
            <a:endParaRPr sz="1300">
              <a:latin typeface="Noto Sans Mono CJK JP Regular"/>
              <a:cs typeface="Noto Sans Mono CJK JP Regular"/>
            </a:endParaRPr>
          </a:p>
          <a:p>
            <a:pPr marL="631825" marR="114935" indent="-139065">
              <a:lnSpc>
                <a:spcPct val="100000"/>
              </a:lnSpc>
              <a:buFont typeface="Arial"/>
              <a:buChar char="•"/>
              <a:tabLst>
                <a:tab pos="631825" algn="l"/>
              </a:tabLst>
            </a:pPr>
            <a:r>
              <a:rPr sz="1100" dirty="0">
                <a:latin typeface="Noto Sans Mono CJK JP Regular"/>
                <a:cs typeface="Noto Sans Mono CJK JP Regular"/>
              </a:rPr>
              <a:t>一个决</a:t>
            </a:r>
            <a:r>
              <a:rPr sz="1100" spc="-15" dirty="0">
                <a:latin typeface="Noto Sans Mono CJK JP Regular"/>
                <a:cs typeface="Noto Sans Mono CJK JP Regular"/>
              </a:rPr>
              <a:t>策</a:t>
            </a:r>
            <a:r>
              <a:rPr sz="1100" dirty="0">
                <a:latin typeface="Noto Sans Mono CJK JP Regular"/>
                <a:cs typeface="Noto Sans Mono CJK JP Regular"/>
              </a:rPr>
              <a:t>定案</a:t>
            </a:r>
            <a:r>
              <a:rPr sz="1100" spc="-15" dirty="0">
                <a:latin typeface="Noto Sans Mono CJK JP Regular"/>
                <a:cs typeface="Noto Sans Mono CJK JP Regular"/>
              </a:rPr>
              <a:t>后</a:t>
            </a:r>
            <a:r>
              <a:rPr sz="1100" dirty="0">
                <a:latin typeface="Noto Sans Mono CJK JP Regular"/>
                <a:cs typeface="Noto Sans Mono CJK JP Regular"/>
              </a:rPr>
              <a:t>或行</a:t>
            </a:r>
            <a:r>
              <a:rPr sz="1100" spc="-15" dirty="0">
                <a:latin typeface="Noto Sans Mono CJK JP Regular"/>
                <a:cs typeface="Noto Sans Mono CJK JP Regular"/>
              </a:rPr>
              <a:t>动完</a:t>
            </a:r>
            <a:r>
              <a:rPr sz="1100" dirty="0">
                <a:latin typeface="Noto Sans Mono CJK JP Regular"/>
                <a:cs typeface="Noto Sans Mono CJK JP Regular"/>
              </a:rPr>
              <a:t>成后必</a:t>
            </a:r>
            <a:r>
              <a:rPr sz="1100" spc="-15" dirty="0">
                <a:latin typeface="Noto Sans Mono CJK JP Regular"/>
                <a:cs typeface="Noto Sans Mono CJK JP Regular"/>
              </a:rPr>
              <a:t>须</a:t>
            </a:r>
            <a:r>
              <a:rPr sz="1100" dirty="0">
                <a:latin typeface="Noto Sans Mono CJK JP Regular"/>
                <a:cs typeface="Noto Sans Mono CJK JP Regular"/>
              </a:rPr>
              <a:t>告知</a:t>
            </a:r>
            <a:r>
              <a:rPr sz="1100" spc="-15" dirty="0">
                <a:latin typeface="Noto Sans Mono CJK JP Regular"/>
                <a:cs typeface="Noto Sans Mono CJK JP Regular"/>
              </a:rPr>
              <a:t>的</a:t>
            </a:r>
            <a:r>
              <a:rPr sz="1100" dirty="0">
                <a:latin typeface="Noto Sans Mono CJK JP Regular"/>
                <a:cs typeface="Noto Sans Mono CJK JP Regular"/>
              </a:rPr>
              <a:t>人。</a:t>
            </a:r>
            <a:r>
              <a:rPr sz="1100" spc="-15" dirty="0">
                <a:latin typeface="Noto Sans Mono CJK JP Regular"/>
                <a:cs typeface="Noto Sans Mono CJK JP Regular"/>
              </a:rPr>
              <a:t>在各</a:t>
            </a:r>
            <a:r>
              <a:rPr sz="1100" dirty="0">
                <a:latin typeface="Noto Sans Mono CJK JP Regular"/>
                <a:cs typeface="Noto Sans Mono CJK JP Regular"/>
              </a:rPr>
              <a:t>部门、各 阶层或</a:t>
            </a:r>
            <a:r>
              <a:rPr sz="1100" spc="-15" dirty="0">
                <a:latin typeface="Noto Sans Mono CJK JP Regular"/>
                <a:cs typeface="Noto Sans Mono CJK JP Regular"/>
              </a:rPr>
              <a:t>后</a:t>
            </a:r>
            <a:r>
              <a:rPr sz="1100" dirty="0">
                <a:latin typeface="Noto Sans Mono CJK JP Regular"/>
                <a:cs typeface="Noto Sans Mono CJK JP Regular"/>
              </a:rPr>
              <a:t>续计</a:t>
            </a:r>
            <a:r>
              <a:rPr sz="1100" spc="-15" dirty="0">
                <a:latin typeface="Noto Sans Mono CJK JP Regular"/>
                <a:cs typeface="Noto Sans Mono CJK JP Regular"/>
              </a:rPr>
              <a:t>划</a:t>
            </a:r>
            <a:r>
              <a:rPr sz="1100" dirty="0">
                <a:latin typeface="Noto Sans Mono CJK JP Regular"/>
                <a:cs typeface="Noto Sans Mono CJK JP Regular"/>
              </a:rPr>
              <a:t>者，</a:t>
            </a:r>
            <a:r>
              <a:rPr sz="1100" spc="-15" dirty="0">
                <a:latin typeface="Noto Sans Mono CJK JP Regular"/>
                <a:cs typeface="Noto Sans Mono CJK JP Regular"/>
              </a:rPr>
              <a:t>为单</a:t>
            </a:r>
            <a:r>
              <a:rPr sz="1100" dirty="0">
                <a:latin typeface="Noto Sans Mono CJK JP Regular"/>
                <a:cs typeface="Noto Sans Mono CJK JP Regular"/>
              </a:rPr>
              <a:t>向沟通</a:t>
            </a:r>
            <a:r>
              <a:rPr sz="1100" spc="-15" dirty="0">
                <a:latin typeface="Noto Sans Mono CJK JP Regular"/>
                <a:cs typeface="Noto Sans Mono CJK JP Regular"/>
              </a:rPr>
              <a:t>之</a:t>
            </a:r>
            <a:r>
              <a:rPr sz="1100" dirty="0">
                <a:latin typeface="Noto Sans Mono CJK JP Regular"/>
                <a:cs typeface="Noto Sans Mono CJK JP Regular"/>
              </a:rPr>
              <a:t>模式。</a:t>
            </a:r>
            <a:endParaRPr sz="1100">
              <a:latin typeface="Noto Sans Mono CJK JP Regular"/>
              <a:cs typeface="Noto Sans Mono CJK JP Regular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925474" y="838657"/>
            <a:ext cx="1452245" cy="110934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R="576580" algn="ctr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Times New Roman"/>
                <a:cs typeface="Times New Roman"/>
              </a:rPr>
              <a:t>A</a:t>
            </a:r>
            <a:endParaRPr sz="2800">
              <a:latin typeface="Times New Roman"/>
              <a:cs typeface="Times New Roman"/>
            </a:endParaRPr>
          </a:p>
          <a:p>
            <a:pPr marR="528320" algn="ctr">
              <a:lnSpc>
                <a:spcPct val="100000"/>
              </a:lnSpc>
              <a:spcBef>
                <a:spcPts val="60"/>
              </a:spcBef>
            </a:pPr>
            <a:r>
              <a:rPr sz="1400" dirty="0">
                <a:latin typeface="Noto Sans Mono CJK JP Regular"/>
                <a:cs typeface="Noto Sans Mono CJK JP Regular"/>
              </a:rPr>
              <a:t>（当责</a:t>
            </a:r>
            <a:r>
              <a:rPr sz="1400" spc="-15" dirty="0">
                <a:latin typeface="Noto Sans Mono CJK JP Regular"/>
                <a:cs typeface="Noto Sans Mono CJK JP Regular"/>
              </a:rPr>
              <a:t>者</a:t>
            </a:r>
            <a:r>
              <a:rPr sz="1400" dirty="0">
                <a:latin typeface="Noto Sans Mono CJK JP Regular"/>
                <a:cs typeface="Noto Sans Mono CJK JP Regular"/>
              </a:rPr>
              <a:t>）</a:t>
            </a:r>
            <a:endParaRPr sz="1400">
              <a:latin typeface="Noto Sans Mono CJK JP Regular"/>
              <a:cs typeface="Noto Sans Mono CJK JP Regular"/>
            </a:endParaRPr>
          </a:p>
          <a:p>
            <a:pPr marL="534035" algn="ctr">
              <a:lnSpc>
                <a:spcPct val="100000"/>
              </a:lnSpc>
              <a:spcBef>
                <a:spcPts val="60"/>
              </a:spcBef>
            </a:pPr>
            <a:r>
              <a:rPr sz="1400" spc="-5" dirty="0">
                <a:latin typeface="Times New Roman"/>
                <a:cs typeface="Times New Roman"/>
              </a:rPr>
              <a:t>R2</a:t>
            </a:r>
            <a:endParaRPr sz="1400">
              <a:latin typeface="Times New Roman"/>
              <a:cs typeface="Times New Roman"/>
            </a:endParaRPr>
          </a:p>
          <a:p>
            <a:pPr marL="535940" algn="ctr">
              <a:lnSpc>
                <a:spcPct val="100000"/>
              </a:lnSpc>
              <a:spcBef>
                <a:spcPts val="15"/>
              </a:spcBef>
            </a:pPr>
            <a:r>
              <a:rPr sz="1400" dirty="0">
                <a:latin typeface="Noto Sans Mono CJK JP Regular"/>
                <a:cs typeface="Noto Sans Mono CJK JP Regular"/>
              </a:rPr>
              <a:t>（负责</a:t>
            </a:r>
            <a:r>
              <a:rPr sz="1400" spc="-15" dirty="0">
                <a:latin typeface="Noto Sans Mono CJK JP Regular"/>
                <a:cs typeface="Noto Sans Mono CJK JP Regular"/>
              </a:rPr>
              <a:t>者</a:t>
            </a:r>
            <a:r>
              <a:rPr sz="1400" dirty="0">
                <a:latin typeface="Noto Sans Mono CJK JP Regular"/>
                <a:cs typeface="Noto Sans Mono CJK JP Regular"/>
              </a:rPr>
              <a:t>）</a:t>
            </a:r>
            <a:endParaRPr sz="1400">
              <a:latin typeface="Noto Sans Mono CJK JP Regular"/>
              <a:cs typeface="Noto Sans Mono CJK JP Regular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548" y="365252"/>
            <a:ext cx="34029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FFFF"/>
                </a:solidFill>
              </a:rPr>
              <a:t>1-2：ERP&amp;MES差异性分析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4682" y="762280"/>
            <a:ext cx="6835140" cy="3410585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5"/>
              </a:spcBef>
            </a:pPr>
            <a:r>
              <a:rPr sz="2000" spc="10" dirty="0">
                <a:latin typeface="Noto Sans Mono CJK JP Regular"/>
                <a:cs typeface="Noto Sans Mono CJK JP Regular"/>
              </a:rPr>
              <a:t>管理面向：</a:t>
            </a:r>
            <a:endParaRPr sz="2000">
              <a:latin typeface="Noto Sans Mono CJK JP Regular"/>
              <a:cs typeface="Noto Sans Mono CJK JP Regular"/>
            </a:endParaRPr>
          </a:p>
          <a:p>
            <a:pPr marL="12700">
              <a:lnSpc>
                <a:spcPct val="100000"/>
              </a:lnSpc>
              <a:spcBef>
                <a:spcPts val="57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ERP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数据</a:t>
            </a: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的</a:t>
            </a:r>
            <a:r>
              <a:rPr sz="20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颗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粒度</a:t>
            </a: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相</a:t>
            </a:r>
            <a:r>
              <a:rPr sz="20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对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粗些</a:t>
            </a:r>
            <a:endParaRPr sz="2000">
              <a:latin typeface="Noto Sans Mono CJK JP Regular"/>
              <a:cs typeface="Noto Sans Mono CJK JP Regular"/>
            </a:endParaRPr>
          </a:p>
          <a:p>
            <a:pPr marL="12700">
              <a:lnSpc>
                <a:spcPct val="100000"/>
              </a:lnSpc>
              <a:spcBef>
                <a:spcPts val="55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ERP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直接</a:t>
            </a: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扩</a:t>
            </a:r>
            <a:r>
              <a:rPr sz="20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张</a:t>
            </a:r>
            <a:r>
              <a:rPr sz="20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的MES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系统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，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若数据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过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大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后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，会影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响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系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统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效能</a:t>
            </a:r>
            <a:endParaRPr sz="2000">
              <a:latin typeface="Noto Sans Mono CJK JP Regular"/>
              <a:cs typeface="Noto Sans Mono CJK JP Regular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制造</a:t>
            </a:r>
            <a:r>
              <a:rPr sz="20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体</a:t>
            </a:r>
            <a:r>
              <a:rPr sz="20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系</a:t>
            </a: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从</a:t>
            </a:r>
            <a:r>
              <a:rPr sz="20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ERP</a:t>
            </a: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获取</a:t>
            </a:r>
            <a:r>
              <a:rPr sz="20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的</a:t>
            </a: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数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据</a:t>
            </a: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帮助</a:t>
            </a:r>
            <a:r>
              <a:rPr sz="20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力</a:t>
            </a:r>
            <a:r>
              <a:rPr sz="20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度</a:t>
            </a: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太小</a:t>
            </a:r>
            <a:endParaRPr sz="2000">
              <a:latin typeface="Noto Sans Mono CJK JP Regular"/>
              <a:cs typeface="Noto Sans Mono CJK JP Regular"/>
            </a:endParaRPr>
          </a:p>
          <a:p>
            <a:pPr marL="12700" marR="3307079">
              <a:lnSpc>
                <a:spcPct val="123000"/>
              </a:lnSpc>
              <a:spcBef>
                <a:spcPts val="1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系统发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展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的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管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理诉求</a:t>
            </a:r>
            <a:r>
              <a:rPr sz="20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不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一样 </a:t>
            </a:r>
            <a:r>
              <a:rPr sz="2000" spc="10" dirty="0">
                <a:latin typeface="Noto Sans Mono CJK JP Regular"/>
                <a:cs typeface="Noto Sans Mono CJK JP Regular"/>
              </a:rPr>
              <a:t>技术面向：</a:t>
            </a:r>
            <a:endParaRPr sz="2000">
              <a:latin typeface="Noto Sans Mono CJK JP Regular"/>
              <a:cs typeface="Noto Sans Mono CJK JP Regular"/>
            </a:endParaRPr>
          </a:p>
          <a:p>
            <a:pPr marL="469900" indent="-457200">
              <a:lnSpc>
                <a:spcPct val="100000"/>
              </a:lnSpc>
              <a:spcBef>
                <a:spcPts val="56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数据</a:t>
            </a:r>
            <a:r>
              <a:rPr sz="20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结</a:t>
            </a:r>
            <a:r>
              <a:rPr sz="20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构</a:t>
            </a: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建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设</a:t>
            </a: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技术</a:t>
            </a:r>
            <a:r>
              <a:rPr sz="20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的</a:t>
            </a:r>
            <a:r>
              <a:rPr sz="20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模</a:t>
            </a: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式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不</a:t>
            </a: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一样</a:t>
            </a:r>
            <a:endParaRPr sz="2000">
              <a:latin typeface="Noto Sans Mono CJK JP Regular"/>
              <a:cs typeface="Noto Sans Mono CJK JP Regular"/>
            </a:endParaRPr>
          </a:p>
          <a:p>
            <a:pPr marL="469900" indent="-457200">
              <a:lnSpc>
                <a:spcPct val="100000"/>
              </a:lnSpc>
              <a:spcBef>
                <a:spcPts val="56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弹</a:t>
            </a:r>
            <a:r>
              <a:rPr sz="20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性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数</a:t>
            </a:r>
            <a:r>
              <a:rPr sz="20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据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采</a:t>
            </a:r>
            <a:r>
              <a:rPr sz="20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集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技术</a:t>
            </a: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不</a:t>
            </a:r>
            <a:r>
              <a:rPr sz="20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一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样</a:t>
            </a:r>
            <a:endParaRPr sz="2000">
              <a:latin typeface="Noto Sans Mono CJK JP Regular"/>
              <a:cs typeface="Noto Sans Mono CJK JP Regular"/>
            </a:endParaRPr>
          </a:p>
          <a:p>
            <a:pPr marL="469900" indent="-457200">
              <a:lnSpc>
                <a:spcPct val="100000"/>
              </a:lnSpc>
              <a:spcBef>
                <a:spcPts val="55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互连网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布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局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模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式不一样</a:t>
            </a:r>
            <a:endParaRPr sz="2000">
              <a:latin typeface="Noto Sans Mono CJK JP Regular"/>
              <a:cs typeface="Noto Sans Mono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092695" y="4572000"/>
            <a:ext cx="2051685" cy="571500"/>
          </a:xfrm>
          <a:custGeom>
            <a:avLst/>
            <a:gdLst/>
            <a:ahLst/>
            <a:cxnLst/>
            <a:rect l="l" t="t" r="r" b="b"/>
            <a:pathLst>
              <a:path w="2051684" h="571500">
                <a:moveTo>
                  <a:pt x="1650492" y="0"/>
                </a:moveTo>
                <a:lnTo>
                  <a:pt x="0" y="0"/>
                </a:lnTo>
                <a:lnTo>
                  <a:pt x="0" y="571499"/>
                </a:lnTo>
                <a:lnTo>
                  <a:pt x="1650492" y="571499"/>
                </a:lnTo>
                <a:lnTo>
                  <a:pt x="2051303" y="285750"/>
                </a:lnTo>
                <a:lnTo>
                  <a:pt x="1650492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091933" y="4731816"/>
            <a:ext cx="18542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我</a:t>
            </a:r>
            <a:r>
              <a:rPr sz="16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需要</a:t>
            </a:r>
            <a:r>
              <a:rPr sz="16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怎</a:t>
            </a:r>
            <a:r>
              <a:rPr sz="16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样的系</a:t>
            </a:r>
            <a:r>
              <a:rPr sz="16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统</a:t>
            </a:r>
            <a:r>
              <a:rPr sz="16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？</a:t>
            </a:r>
            <a:endParaRPr sz="1600">
              <a:latin typeface="Noto Sans Mono CJK JP Regular"/>
              <a:cs typeface="Noto Sans Mono CJK JP Regular"/>
            </a:endParaRPr>
          </a:p>
        </p:txBody>
      </p:sp>
    </p:spTree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21360" y="71373"/>
            <a:ext cx="43173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FFFF"/>
                </a:solidFill>
              </a:rPr>
              <a:t>ARCI法则的权责与小心掉进陷阱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97788" y="947674"/>
            <a:ext cx="8007984" cy="3620770"/>
          </a:xfrm>
          <a:prstGeom prst="rect">
            <a:avLst/>
          </a:prstGeom>
        </p:spPr>
        <p:txBody>
          <a:bodyPr vert="horz" wrap="square" lIns="0" tIns="635" rIns="0" bIns="0" rtlCol="0">
            <a:spAutoFit/>
          </a:bodyPr>
          <a:lstStyle/>
          <a:p>
            <a:pPr marL="280670" marR="262255" indent="-267970">
              <a:lnSpc>
                <a:spcPct val="104000"/>
              </a:lnSpc>
              <a:spcBef>
                <a:spcPts val="5"/>
              </a:spcBef>
              <a:buFont typeface="Wingdings"/>
              <a:buChar char=""/>
              <a:tabLst>
                <a:tab pos="281305" algn="l"/>
              </a:tabLst>
            </a:pPr>
            <a:r>
              <a:rPr sz="2000" spc="60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【当责</a:t>
            </a:r>
            <a:r>
              <a:rPr sz="2000" spc="55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者</a:t>
            </a:r>
            <a:r>
              <a:rPr sz="2000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】</a:t>
            </a:r>
            <a:r>
              <a:rPr sz="2000" spc="55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A</a:t>
            </a:r>
            <a:r>
              <a:rPr sz="2000" spc="55" dirty="0">
                <a:latin typeface="Noto Sans CJK JP Regular"/>
                <a:cs typeface="Noto Sans CJK JP Regular"/>
              </a:rPr>
              <a:t>，</a:t>
            </a:r>
            <a:r>
              <a:rPr sz="2000" spc="60" dirty="0">
                <a:latin typeface="Noto Sans Mono CJK JP Regular"/>
                <a:cs typeface="Noto Sans Mono CJK JP Regular"/>
              </a:rPr>
              <a:t>是拥有决定权与否决权的。有了权力，</a:t>
            </a:r>
            <a:r>
              <a:rPr sz="2000" spc="55" dirty="0">
                <a:latin typeface="Noto Sans Mono CJK JP Regular"/>
                <a:cs typeface="Noto Sans Mono CJK JP Regular"/>
              </a:rPr>
              <a:t>当</a:t>
            </a:r>
            <a:r>
              <a:rPr sz="2000" spc="45" dirty="0">
                <a:latin typeface="Noto Sans Mono CJK JP Regular"/>
                <a:cs typeface="Noto Sans Mono CJK JP Regular"/>
              </a:rPr>
              <a:t>然</a:t>
            </a:r>
            <a:r>
              <a:rPr sz="2000" spc="55" dirty="0">
                <a:latin typeface="Noto Sans Mono CJK JP Regular"/>
                <a:cs typeface="Noto Sans Mono CJK JP Regular"/>
              </a:rPr>
              <a:t>相随</a:t>
            </a:r>
            <a:r>
              <a:rPr sz="2000" dirty="0">
                <a:latin typeface="Noto Sans Mono CJK JP Regular"/>
                <a:cs typeface="Noto Sans Mono CJK JP Regular"/>
              </a:rPr>
              <a:t>的 是责</a:t>
            </a:r>
            <a:r>
              <a:rPr sz="2000" spc="-5" dirty="0">
                <a:latin typeface="Noto Sans Mono CJK JP Regular"/>
                <a:cs typeface="Noto Sans Mono CJK JP Regular"/>
              </a:rPr>
              <a:t>任</a:t>
            </a:r>
            <a:r>
              <a:rPr sz="2000" spc="-15" dirty="0">
                <a:latin typeface="Noto Sans Mono CJK JP Regular"/>
                <a:cs typeface="Noto Sans Mono CJK JP Regular"/>
              </a:rPr>
              <a:t>，</a:t>
            </a:r>
            <a:r>
              <a:rPr sz="2000" dirty="0">
                <a:latin typeface="Noto Sans Mono CJK JP Regular"/>
                <a:cs typeface="Noto Sans Mono CJK JP Regular"/>
              </a:rPr>
              <a:t>即</a:t>
            </a:r>
            <a:r>
              <a:rPr sz="2000" spc="-10" dirty="0">
                <a:latin typeface="Noto Sans Mono CJK JP Regular"/>
                <a:cs typeface="Noto Sans Mono CJK JP Regular"/>
              </a:rPr>
              <a:t>所</a:t>
            </a:r>
            <a:r>
              <a:rPr sz="2000" dirty="0">
                <a:latin typeface="Noto Sans Mono CJK JP Regular"/>
                <a:cs typeface="Noto Sans Mono CJK JP Regular"/>
              </a:rPr>
              <a:t>决定</a:t>
            </a:r>
            <a:r>
              <a:rPr sz="2000" spc="5" dirty="0">
                <a:latin typeface="Noto Sans Mono CJK JP Regular"/>
                <a:cs typeface="Noto Sans Mono CJK JP Regular"/>
              </a:rPr>
              <a:t>与</a:t>
            </a:r>
            <a:r>
              <a:rPr sz="2000" spc="-10" dirty="0">
                <a:latin typeface="Noto Sans Mono CJK JP Regular"/>
                <a:cs typeface="Noto Sans Mono CJK JP Regular"/>
              </a:rPr>
              <a:t>否</a:t>
            </a:r>
            <a:r>
              <a:rPr sz="2000" dirty="0">
                <a:latin typeface="Noto Sans Mono CJK JP Regular"/>
                <a:cs typeface="Noto Sans Mono CJK JP Regular"/>
              </a:rPr>
              <a:t>决</a:t>
            </a:r>
            <a:r>
              <a:rPr sz="2000" spc="-10" dirty="0">
                <a:latin typeface="Noto Sans Mono CJK JP Regular"/>
                <a:cs typeface="Noto Sans Mono CJK JP Regular"/>
              </a:rPr>
              <a:t>的</a:t>
            </a:r>
            <a:r>
              <a:rPr sz="2000" dirty="0">
                <a:latin typeface="Noto Sans Mono CJK JP Regular"/>
                <a:cs typeface="Noto Sans Mono CJK JP Regular"/>
              </a:rPr>
              <a:t>事的</a:t>
            </a:r>
            <a:r>
              <a:rPr sz="2000" spc="5" dirty="0">
                <a:latin typeface="Noto Sans Mono CJK JP Regular"/>
                <a:cs typeface="Noto Sans Mono CJK JP Regular"/>
              </a:rPr>
              <a:t>最</a:t>
            </a:r>
            <a:r>
              <a:rPr sz="2000" spc="-10" dirty="0">
                <a:latin typeface="Noto Sans Mono CJK JP Regular"/>
                <a:cs typeface="Noto Sans Mono CJK JP Regular"/>
              </a:rPr>
              <a:t>后</a:t>
            </a:r>
            <a:r>
              <a:rPr sz="2000" dirty="0">
                <a:latin typeface="Noto Sans Mono CJK JP Regular"/>
                <a:cs typeface="Noto Sans Mono CJK JP Regular"/>
              </a:rPr>
              <a:t>成</a:t>
            </a:r>
            <a:r>
              <a:rPr sz="2000" spc="-10" dirty="0">
                <a:latin typeface="Noto Sans Mono CJK JP Regular"/>
                <a:cs typeface="Noto Sans Mono CJK JP Regular"/>
              </a:rPr>
              <a:t>败</a:t>
            </a:r>
            <a:r>
              <a:rPr sz="2000" dirty="0">
                <a:latin typeface="Noto Sans Mono CJK JP Regular"/>
                <a:cs typeface="Noto Sans Mono CJK JP Regular"/>
              </a:rPr>
              <a:t>责</a:t>
            </a:r>
            <a:r>
              <a:rPr sz="2000" spc="-20" dirty="0">
                <a:latin typeface="Noto Sans Mono CJK JP Regular"/>
                <a:cs typeface="Noto Sans Mono CJK JP Regular"/>
              </a:rPr>
              <a:t>任</a:t>
            </a:r>
            <a:r>
              <a:rPr sz="2000" dirty="0">
                <a:latin typeface="Noto Sans Mono CJK JP Regular"/>
                <a:cs typeface="Noto Sans Mono CJK JP Regular"/>
              </a:rPr>
              <a:t>。</a:t>
            </a:r>
          </a:p>
          <a:p>
            <a:pPr marL="280670" indent="-267970">
              <a:lnSpc>
                <a:spcPct val="100000"/>
              </a:lnSpc>
              <a:spcBef>
                <a:spcPts val="505"/>
              </a:spcBef>
              <a:buFont typeface="Wingdings"/>
              <a:buChar char=""/>
              <a:tabLst>
                <a:tab pos="281305" algn="l"/>
              </a:tabLst>
            </a:pPr>
            <a:r>
              <a:rPr sz="2000" spc="60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【负责者</a:t>
            </a:r>
            <a:r>
              <a:rPr sz="2000" spc="5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】</a:t>
            </a:r>
            <a:r>
              <a:rPr sz="2000" spc="45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R</a:t>
            </a:r>
            <a:r>
              <a:rPr sz="2000" spc="45" dirty="0">
                <a:latin typeface="Noto Sans CJK JP Regular"/>
                <a:cs typeface="Noto Sans CJK JP Regular"/>
              </a:rPr>
              <a:t>，</a:t>
            </a:r>
            <a:r>
              <a:rPr sz="2000" spc="60" dirty="0">
                <a:latin typeface="Noto Sans Mono CJK JP Regular"/>
                <a:cs typeface="Noto Sans Mono CJK JP Regular"/>
              </a:rPr>
              <a:t>是个执行者、工作</a:t>
            </a:r>
            <a:r>
              <a:rPr sz="2000" spc="50" dirty="0">
                <a:latin typeface="Noto Sans Mono CJK JP Regular"/>
                <a:cs typeface="Noto Sans Mono CJK JP Regular"/>
              </a:rPr>
              <a:t>者</a:t>
            </a:r>
            <a:r>
              <a:rPr sz="2000" spc="60" dirty="0">
                <a:latin typeface="Noto Sans Mono CJK JP Regular"/>
                <a:cs typeface="Noto Sans Mono CJK JP Regular"/>
              </a:rPr>
              <a:t>，是</a:t>
            </a:r>
            <a:r>
              <a:rPr sz="2000" spc="10" dirty="0">
                <a:latin typeface="Noto Sans Mono CJK JP Regular"/>
                <a:cs typeface="Noto Sans Mono CJK JP Regular"/>
              </a:rPr>
              <a:t>100％</a:t>
            </a:r>
            <a:r>
              <a:rPr sz="2000" spc="60" dirty="0">
                <a:latin typeface="Noto Sans Mono CJK JP Regular"/>
                <a:cs typeface="Noto Sans Mono CJK JP Regular"/>
              </a:rPr>
              <a:t> 拥有工作</a:t>
            </a:r>
            <a:r>
              <a:rPr sz="2000" spc="45" dirty="0">
                <a:latin typeface="Noto Sans Mono CJK JP Regular"/>
                <a:cs typeface="Noto Sans Mono CJK JP Regular"/>
              </a:rPr>
              <a:t>的</a:t>
            </a:r>
            <a:r>
              <a:rPr sz="2000" spc="60" dirty="0">
                <a:latin typeface="Noto Sans Mono CJK JP Regular"/>
                <a:cs typeface="Noto Sans Mono CJK JP Regular"/>
              </a:rPr>
              <a:t>责任</a:t>
            </a:r>
            <a:r>
              <a:rPr sz="2000" spc="70" dirty="0">
                <a:latin typeface="Noto Sans Mono CJK JP Regular"/>
                <a:cs typeface="Noto Sans Mono CJK JP Regular"/>
              </a:rPr>
              <a:t>感</a:t>
            </a:r>
            <a:r>
              <a:rPr sz="2000" spc="5" dirty="0">
                <a:latin typeface="Noto Sans Mono CJK JP Regular"/>
                <a:cs typeface="Noto Sans Mono CJK JP Regular"/>
              </a:rPr>
              <a:t>。</a:t>
            </a:r>
            <a:endParaRPr sz="2000" dirty="0">
              <a:latin typeface="Noto Sans Mono CJK JP Regular"/>
              <a:cs typeface="Noto Sans Mono CJK JP Regular"/>
            </a:endParaRPr>
          </a:p>
          <a:p>
            <a:pPr marL="280670" indent="-267970">
              <a:lnSpc>
                <a:spcPct val="100000"/>
              </a:lnSpc>
              <a:spcBef>
                <a:spcPts val="700"/>
              </a:spcBef>
              <a:buFont typeface="Wingdings"/>
              <a:buChar char=""/>
              <a:tabLst>
                <a:tab pos="281305" algn="l"/>
              </a:tabLst>
            </a:pPr>
            <a:r>
              <a:rPr sz="2000" spc="60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【咨询</a:t>
            </a:r>
            <a:r>
              <a:rPr sz="2000" spc="55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者</a:t>
            </a:r>
            <a:r>
              <a:rPr sz="2000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】</a:t>
            </a:r>
            <a:r>
              <a:rPr sz="2000" spc="50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C</a:t>
            </a:r>
            <a:r>
              <a:rPr sz="2000" spc="50" dirty="0">
                <a:latin typeface="Noto Sans Mono CJK JP Regular"/>
                <a:cs typeface="Noto Sans Mono CJK JP Regular"/>
              </a:rPr>
              <a:t>，</a:t>
            </a:r>
            <a:r>
              <a:rPr sz="2000" spc="60" dirty="0">
                <a:latin typeface="Noto Sans Mono CJK JP Regular"/>
                <a:cs typeface="Noto Sans Mono CJK JP Regular"/>
              </a:rPr>
              <a:t>是提供</a:t>
            </a:r>
            <a:r>
              <a:rPr sz="2000" spc="45" dirty="0">
                <a:latin typeface="Noto Sans Mono CJK JP Regular"/>
                <a:cs typeface="Noto Sans Mono CJK JP Regular"/>
              </a:rPr>
              <a:t>宝</a:t>
            </a:r>
            <a:r>
              <a:rPr sz="2000" spc="55" dirty="0">
                <a:latin typeface="Noto Sans Mono CJK JP Regular"/>
                <a:cs typeface="Noto Sans Mono CJK JP Regular"/>
              </a:rPr>
              <a:t>贵资讯和</a:t>
            </a:r>
            <a:r>
              <a:rPr sz="2000" spc="45" dirty="0">
                <a:latin typeface="Noto Sans Mono CJK JP Regular"/>
                <a:cs typeface="Noto Sans Mono CJK JP Regular"/>
              </a:rPr>
              <a:t>经</a:t>
            </a:r>
            <a:r>
              <a:rPr sz="2000" spc="70" dirty="0">
                <a:latin typeface="Noto Sans Mono CJK JP Regular"/>
                <a:cs typeface="Noto Sans Mono CJK JP Regular"/>
              </a:rPr>
              <a:t>验</a:t>
            </a:r>
            <a:r>
              <a:rPr sz="2000" spc="60" dirty="0">
                <a:latin typeface="Noto Sans Mono CJK JP Regular"/>
                <a:cs typeface="Noto Sans Mono CJK JP Regular"/>
              </a:rPr>
              <a:t>，乃至</a:t>
            </a:r>
            <a:r>
              <a:rPr sz="2000" spc="45" dirty="0">
                <a:latin typeface="Noto Sans Mono CJK JP Regular"/>
                <a:cs typeface="Noto Sans Mono CJK JP Regular"/>
              </a:rPr>
              <a:t>于</a:t>
            </a:r>
            <a:r>
              <a:rPr sz="2000" spc="60" dirty="0">
                <a:latin typeface="Noto Sans Mono CJK JP Regular"/>
                <a:cs typeface="Noto Sans Mono CJK JP Regular"/>
              </a:rPr>
              <a:t>行政官僚</a:t>
            </a:r>
            <a:r>
              <a:rPr sz="2000" spc="45" dirty="0">
                <a:latin typeface="Noto Sans Mono CJK JP Regular"/>
                <a:cs typeface="Noto Sans Mono CJK JP Regular"/>
              </a:rPr>
              <a:t>上</a:t>
            </a:r>
            <a:r>
              <a:rPr sz="2000" spc="60" dirty="0">
                <a:latin typeface="Noto Sans Mono CJK JP Regular"/>
                <a:cs typeface="Noto Sans Mono CJK JP Regular"/>
              </a:rPr>
              <a:t>的支持</a:t>
            </a:r>
            <a:r>
              <a:rPr sz="2000" dirty="0">
                <a:latin typeface="Noto Sans Mono CJK JP Regular"/>
                <a:cs typeface="Noto Sans Mono CJK JP Regular"/>
              </a:rPr>
              <a:t>。</a:t>
            </a:r>
          </a:p>
          <a:p>
            <a:pPr marL="280670" marR="260985">
              <a:lnSpc>
                <a:spcPct val="100000"/>
              </a:lnSpc>
            </a:pPr>
            <a:r>
              <a:rPr sz="2000" spc="15" dirty="0">
                <a:latin typeface="Noto Sans Mono CJK JP Regular"/>
                <a:cs typeface="Noto Sans Mono CJK JP Regular"/>
              </a:rPr>
              <a:t>C</a:t>
            </a:r>
            <a:r>
              <a:rPr sz="2000" spc="20" dirty="0">
                <a:latin typeface="Noto Sans Mono CJK JP Regular"/>
                <a:cs typeface="Noto Sans Mono CJK JP Regular"/>
              </a:rPr>
              <a:t>是否拥有</a:t>
            </a:r>
            <a:r>
              <a:rPr sz="2000" spc="10" dirty="0">
                <a:latin typeface="Noto Sans Mono CJK JP Regular"/>
                <a:cs typeface="Noto Sans Mono CJK JP Regular"/>
              </a:rPr>
              <a:t>否</a:t>
            </a:r>
            <a:r>
              <a:rPr sz="2000" spc="20" dirty="0">
                <a:latin typeface="Noto Sans Mono CJK JP Regular"/>
                <a:cs typeface="Noto Sans Mono CJK JP Regular"/>
              </a:rPr>
              <a:t>决</a:t>
            </a:r>
            <a:r>
              <a:rPr sz="2000" spc="35" dirty="0">
                <a:latin typeface="Noto Sans Mono CJK JP Regular"/>
                <a:cs typeface="Noto Sans Mono CJK JP Regular"/>
              </a:rPr>
              <a:t>权</a:t>
            </a:r>
            <a:r>
              <a:rPr sz="2000" spc="20" dirty="0">
                <a:latin typeface="Noto Sans Mono CJK JP Regular"/>
                <a:cs typeface="Noto Sans Mono CJK JP Regular"/>
              </a:rPr>
              <a:t>，</a:t>
            </a:r>
            <a:r>
              <a:rPr sz="2000" spc="10" dirty="0">
                <a:latin typeface="Noto Sans Mono CJK JP Regular"/>
                <a:cs typeface="Noto Sans Mono CJK JP Regular"/>
              </a:rPr>
              <a:t>有</a:t>
            </a:r>
            <a:r>
              <a:rPr sz="2000" spc="20" dirty="0">
                <a:latin typeface="Noto Sans Mono CJK JP Regular"/>
                <a:cs typeface="Noto Sans Mono CJK JP Regular"/>
              </a:rPr>
              <a:t>时</a:t>
            </a:r>
            <a:r>
              <a:rPr sz="2000" spc="10" dirty="0">
                <a:latin typeface="Noto Sans Mono CJK JP Regular"/>
                <a:cs typeface="Noto Sans Mono CJK JP Regular"/>
              </a:rPr>
              <a:t>会</a:t>
            </a:r>
            <a:r>
              <a:rPr sz="2000" spc="20" dirty="0">
                <a:latin typeface="Noto Sans Mono CJK JP Regular"/>
                <a:cs typeface="Noto Sans Mono CJK JP Regular"/>
              </a:rPr>
              <a:t>引发争</a:t>
            </a:r>
            <a:r>
              <a:rPr sz="2000" spc="25" dirty="0">
                <a:latin typeface="Noto Sans Mono CJK JP Regular"/>
                <a:cs typeface="Noto Sans Mono CJK JP Regular"/>
              </a:rPr>
              <a:t>执</a:t>
            </a:r>
            <a:r>
              <a:rPr sz="2000" spc="20" dirty="0">
                <a:latin typeface="Noto Sans Mono CJK JP Regular"/>
                <a:cs typeface="Noto Sans Mono CJK JP Regular"/>
              </a:rPr>
              <a:t>。</a:t>
            </a:r>
            <a:r>
              <a:rPr sz="2000" spc="10" dirty="0">
                <a:latin typeface="Noto Sans Mono CJK JP Regular"/>
                <a:cs typeface="Noto Sans Mono CJK JP Regular"/>
              </a:rPr>
              <a:t>因</a:t>
            </a:r>
            <a:r>
              <a:rPr sz="2000" spc="25" dirty="0">
                <a:latin typeface="Noto Sans Mono CJK JP Regular"/>
                <a:cs typeface="Noto Sans Mono CJK JP Regular"/>
              </a:rPr>
              <a:t>为</a:t>
            </a:r>
            <a:r>
              <a:rPr sz="2000" spc="20" dirty="0">
                <a:latin typeface="Noto Sans Mono CJK JP Regular"/>
                <a:cs typeface="Noto Sans Mono CJK JP Regular"/>
              </a:rPr>
              <a:t>，C常是</a:t>
            </a:r>
            <a:r>
              <a:rPr sz="2000" spc="10" dirty="0">
                <a:latin typeface="Noto Sans Mono CJK JP Regular"/>
                <a:cs typeface="Noto Sans Mono CJK JP Regular"/>
              </a:rPr>
              <a:t>更</a:t>
            </a:r>
            <a:r>
              <a:rPr sz="2000" spc="20" dirty="0">
                <a:latin typeface="Noto Sans Mono CJK JP Regular"/>
                <a:cs typeface="Noto Sans Mono CJK JP Regular"/>
              </a:rPr>
              <a:t>资深主管，</a:t>
            </a:r>
            <a:r>
              <a:rPr sz="2000" dirty="0">
                <a:latin typeface="Noto Sans Mono CJK JP Regular"/>
                <a:cs typeface="Noto Sans Mono CJK JP Regular"/>
              </a:rPr>
              <a:t>甚 </a:t>
            </a:r>
            <a:r>
              <a:rPr sz="2000" spc="20" dirty="0">
                <a:latin typeface="Noto Sans Mono CJK JP Regular"/>
                <a:cs typeface="Noto Sans Mono CJK JP Regular"/>
              </a:rPr>
              <a:t>至顶头</a:t>
            </a:r>
            <a:r>
              <a:rPr sz="2000" spc="10" dirty="0">
                <a:latin typeface="Noto Sans Mono CJK JP Regular"/>
                <a:cs typeface="Noto Sans Mono CJK JP Regular"/>
              </a:rPr>
              <a:t>上</a:t>
            </a:r>
            <a:r>
              <a:rPr sz="2000" spc="30" dirty="0">
                <a:latin typeface="Noto Sans Mono CJK JP Regular"/>
                <a:cs typeface="Noto Sans Mono CJK JP Regular"/>
              </a:rPr>
              <a:t>司</a:t>
            </a:r>
            <a:r>
              <a:rPr sz="2000" spc="10" dirty="0">
                <a:latin typeface="Noto Sans Mono CJK JP Regular"/>
                <a:cs typeface="Noto Sans Mono CJK JP Regular"/>
              </a:rPr>
              <a:t>。</a:t>
            </a:r>
            <a:r>
              <a:rPr sz="2000" spc="20" dirty="0">
                <a:latin typeface="Noto Sans Mono CJK JP Regular"/>
                <a:cs typeface="Noto Sans Mono CJK JP Regular"/>
              </a:rPr>
              <a:t>但此时</a:t>
            </a:r>
            <a:r>
              <a:rPr sz="2000" spc="15" dirty="0">
                <a:latin typeface="Noto Sans Mono CJK JP Regular"/>
                <a:cs typeface="Noto Sans Mono CJK JP Regular"/>
              </a:rPr>
              <a:t>C</a:t>
            </a:r>
            <a:r>
              <a:rPr sz="2000" spc="20" dirty="0">
                <a:latin typeface="Noto Sans Mono CJK JP Regular"/>
                <a:cs typeface="Noto Sans Mono CJK JP Regular"/>
              </a:rPr>
              <a:t>如</a:t>
            </a:r>
            <a:r>
              <a:rPr sz="2000" spc="10" dirty="0">
                <a:latin typeface="Noto Sans Mono CJK JP Regular"/>
                <a:cs typeface="Noto Sans Mono CJK JP Regular"/>
              </a:rPr>
              <a:t>果</a:t>
            </a:r>
            <a:r>
              <a:rPr sz="2000" spc="20" dirty="0">
                <a:latin typeface="Noto Sans Mono CJK JP Regular"/>
                <a:cs typeface="Noto Sans Mono CJK JP Regular"/>
              </a:rPr>
              <a:t>要改</a:t>
            </a:r>
            <a:r>
              <a:rPr sz="2000" spc="30" dirty="0">
                <a:latin typeface="Noto Sans Mono CJK JP Regular"/>
                <a:cs typeface="Noto Sans Mono CJK JP Regular"/>
              </a:rPr>
              <a:t>变</a:t>
            </a:r>
            <a:r>
              <a:rPr sz="2000" spc="15" dirty="0">
                <a:latin typeface="Noto Sans Mono CJK JP Regular"/>
                <a:cs typeface="Noto Sans Mono CJK JP Regular"/>
              </a:rPr>
              <a:t>A</a:t>
            </a:r>
            <a:r>
              <a:rPr sz="2000" spc="20" dirty="0">
                <a:latin typeface="Noto Sans Mono CJK JP Regular"/>
                <a:cs typeface="Noto Sans Mono CJK JP Regular"/>
              </a:rPr>
              <a:t>的</a:t>
            </a:r>
            <a:r>
              <a:rPr sz="2000" spc="10" dirty="0">
                <a:latin typeface="Noto Sans Mono CJK JP Regular"/>
                <a:cs typeface="Noto Sans Mono CJK JP Regular"/>
              </a:rPr>
              <a:t>决</a:t>
            </a:r>
            <a:r>
              <a:rPr sz="2000" spc="25" dirty="0">
                <a:latin typeface="Noto Sans Mono CJK JP Regular"/>
                <a:cs typeface="Noto Sans Mono CJK JP Regular"/>
              </a:rPr>
              <a:t>定，</a:t>
            </a:r>
            <a:r>
              <a:rPr sz="2000" spc="20" dirty="0">
                <a:latin typeface="Noto Sans Mono CJK JP Regular"/>
                <a:cs typeface="Noto Sans Mono CJK JP Regular"/>
              </a:rPr>
              <a:t>常</a:t>
            </a:r>
            <a:r>
              <a:rPr sz="2000" spc="10" dirty="0">
                <a:latin typeface="Noto Sans Mono CJK JP Regular"/>
                <a:cs typeface="Noto Sans Mono CJK JP Regular"/>
              </a:rPr>
              <a:t>用</a:t>
            </a:r>
            <a:r>
              <a:rPr sz="2000" spc="20" dirty="0">
                <a:latin typeface="Noto Sans Mono CJK JP Regular"/>
                <a:cs typeface="Noto Sans Mono CJK JP Regular"/>
              </a:rPr>
              <a:t>的</a:t>
            </a:r>
            <a:r>
              <a:rPr sz="2000" spc="10" dirty="0">
                <a:latin typeface="Noto Sans Mono CJK JP Regular"/>
                <a:cs typeface="Noto Sans Mono CJK JP Regular"/>
              </a:rPr>
              <a:t>管</a:t>
            </a:r>
            <a:r>
              <a:rPr sz="2000" spc="20" dirty="0">
                <a:latin typeface="Noto Sans Mono CJK JP Regular"/>
                <a:cs typeface="Noto Sans Mono CJK JP Regular"/>
              </a:rPr>
              <a:t>理技巧</a:t>
            </a:r>
            <a:r>
              <a:rPr sz="2000" spc="10" dirty="0">
                <a:latin typeface="Noto Sans Mono CJK JP Regular"/>
                <a:cs typeface="Noto Sans Mono CJK JP Regular"/>
              </a:rPr>
              <a:t>是</a:t>
            </a:r>
            <a:r>
              <a:rPr sz="2000" spc="20" dirty="0">
                <a:latin typeface="Noto Sans Mono CJK JP Regular"/>
                <a:cs typeface="Noto Sans Mono CJK JP Regular"/>
              </a:rPr>
              <a:t>彼</a:t>
            </a:r>
            <a:r>
              <a:rPr sz="2000" dirty="0">
                <a:latin typeface="Noto Sans Mono CJK JP Regular"/>
                <a:cs typeface="Noto Sans Mono CJK JP Regular"/>
              </a:rPr>
              <a:t>得</a:t>
            </a:r>
          </a:p>
          <a:p>
            <a:pPr marL="393065" lvl="1" indent="-112395">
              <a:lnSpc>
                <a:spcPts val="2290"/>
              </a:lnSpc>
              <a:buSzPct val="95000"/>
              <a:buFont typeface="Noto Sans CJK JP Regular"/>
              <a:buChar char="•"/>
              <a:tabLst>
                <a:tab pos="393700" algn="l"/>
              </a:tabLst>
            </a:pPr>
            <a:r>
              <a:rPr sz="2000" spc="10" dirty="0">
                <a:latin typeface="Noto Sans Mono CJK JP Regular"/>
                <a:cs typeface="Noto Sans Mono CJK JP Regular"/>
              </a:rPr>
              <a:t>德鲁</a:t>
            </a:r>
            <a:r>
              <a:rPr sz="2000" spc="5" dirty="0">
                <a:latin typeface="Noto Sans Mono CJK JP Regular"/>
                <a:cs typeface="Noto Sans Mono CJK JP Regular"/>
              </a:rPr>
              <a:t>克名</a:t>
            </a:r>
            <a:r>
              <a:rPr sz="2000" spc="-20" dirty="0">
                <a:latin typeface="Noto Sans Mono CJK JP Regular"/>
                <a:cs typeface="Noto Sans Mono CJK JP Regular"/>
              </a:rPr>
              <a:t>言</a:t>
            </a:r>
            <a:r>
              <a:rPr sz="2000" spc="5" dirty="0">
                <a:latin typeface="Noto Sans Mono CJK JP Regular"/>
                <a:cs typeface="Noto Sans Mono CJK JP Regular"/>
              </a:rPr>
              <a:t>的三</a:t>
            </a:r>
            <a:r>
              <a:rPr sz="2000" spc="-20" dirty="0">
                <a:latin typeface="Noto Sans Mono CJK JP Regular"/>
                <a:cs typeface="Noto Sans Mono CJK JP Regular"/>
              </a:rPr>
              <a:t>大</a:t>
            </a:r>
            <a:r>
              <a:rPr sz="2000" spc="5" dirty="0">
                <a:latin typeface="Noto Sans Mono CJK JP Regular"/>
                <a:cs typeface="Noto Sans Mono CJK JP Regular"/>
              </a:rPr>
              <a:t>力量</a:t>
            </a:r>
            <a:r>
              <a:rPr sz="2000" spc="520" dirty="0">
                <a:latin typeface="Noto Sans Mono CJK JP Regular"/>
                <a:cs typeface="Noto Sans Mono CJK JP Regular"/>
              </a:rPr>
              <a:t>：“</a:t>
            </a:r>
            <a:r>
              <a:rPr sz="2000" spc="5" dirty="0">
                <a:latin typeface="Noto Sans Mono CJK JP Regular"/>
                <a:cs typeface="Noto Sans Mono CJK JP Regular"/>
              </a:rPr>
              <a:t>影</a:t>
            </a:r>
            <a:r>
              <a:rPr sz="2000" spc="-15" dirty="0">
                <a:latin typeface="Noto Sans Mono CJK JP Regular"/>
                <a:cs typeface="Noto Sans Mono CJK JP Regular"/>
              </a:rPr>
              <a:t>响</a:t>
            </a:r>
            <a:r>
              <a:rPr sz="2000" dirty="0">
                <a:latin typeface="Noto Sans Mono CJK JP Regular"/>
                <a:cs typeface="Noto Sans Mono CJK JP Regular"/>
              </a:rPr>
              <a:t>力，</a:t>
            </a:r>
            <a:r>
              <a:rPr sz="2000" spc="-10" dirty="0">
                <a:latin typeface="Noto Sans Mono CJK JP Regular"/>
                <a:cs typeface="Noto Sans Mono CJK JP Regular"/>
              </a:rPr>
              <a:t>影</a:t>
            </a:r>
            <a:r>
              <a:rPr sz="2000" spc="5" dirty="0">
                <a:latin typeface="Noto Sans Mono CJK JP Regular"/>
                <a:cs typeface="Noto Sans Mono CJK JP Regular"/>
              </a:rPr>
              <a:t>响</a:t>
            </a:r>
            <a:r>
              <a:rPr sz="2000" dirty="0">
                <a:latin typeface="Noto Sans Mono CJK JP Regular"/>
                <a:cs typeface="Noto Sans Mono CJK JP Regular"/>
              </a:rPr>
              <a:t>力</a:t>
            </a:r>
            <a:r>
              <a:rPr sz="2000" spc="-10" dirty="0">
                <a:latin typeface="Noto Sans Mono CJK JP Regular"/>
                <a:cs typeface="Noto Sans Mono CJK JP Regular"/>
              </a:rPr>
              <a:t>，</a:t>
            </a:r>
            <a:r>
              <a:rPr sz="2000" dirty="0">
                <a:latin typeface="Noto Sans Mono CJK JP Regular"/>
                <a:cs typeface="Noto Sans Mono CJK JP Regular"/>
              </a:rPr>
              <a:t>影响</a:t>
            </a:r>
            <a:r>
              <a:rPr sz="2000" spc="-10" dirty="0">
                <a:latin typeface="Noto Sans Mono CJK JP Regular"/>
                <a:cs typeface="Noto Sans Mono CJK JP Regular"/>
              </a:rPr>
              <a:t>力</a:t>
            </a:r>
            <a:r>
              <a:rPr sz="2000" spc="1050" dirty="0">
                <a:latin typeface="Noto Sans Mono CJK JP Regular"/>
                <a:cs typeface="Noto Sans Mono CJK JP Regular"/>
              </a:rPr>
              <a:t>”</a:t>
            </a:r>
            <a:r>
              <a:rPr sz="2000" spc="5" dirty="0">
                <a:latin typeface="Noto Sans Mono CJK JP Regular"/>
                <a:cs typeface="Noto Sans Mono CJK JP Regular"/>
              </a:rPr>
              <a:t>。</a:t>
            </a:r>
            <a:endParaRPr sz="2000" dirty="0">
              <a:latin typeface="Noto Sans Mono CJK JP Regular"/>
              <a:cs typeface="Noto Sans Mono CJK JP Regular"/>
            </a:endParaRPr>
          </a:p>
          <a:p>
            <a:pPr marL="280670" marR="260350" indent="-267970" algn="just">
              <a:lnSpc>
                <a:spcPct val="100000"/>
              </a:lnSpc>
              <a:spcBef>
                <a:spcPts val="710"/>
              </a:spcBef>
              <a:buFont typeface="Wingdings"/>
              <a:buChar char=""/>
              <a:tabLst>
                <a:tab pos="281305" algn="l"/>
              </a:tabLst>
            </a:pPr>
            <a:r>
              <a:rPr sz="2000" spc="60" dirty="0">
                <a:latin typeface="Noto Sans Mono CJK JP Regular"/>
                <a:cs typeface="Noto Sans Mono CJK JP Regular"/>
              </a:rPr>
              <a:t>如</a:t>
            </a:r>
            <a:r>
              <a:rPr sz="2000" spc="55" dirty="0">
                <a:latin typeface="Noto Sans Mono CJK JP Regular"/>
                <a:cs typeface="Noto Sans Mono CJK JP Regular"/>
              </a:rPr>
              <a:t>果</a:t>
            </a:r>
            <a:r>
              <a:rPr sz="2000" spc="60" dirty="0">
                <a:latin typeface="Noto Sans Mono CJK JP Regular"/>
                <a:cs typeface="Noto Sans Mono CJK JP Regular"/>
              </a:rPr>
              <a:t>【咨询者</a:t>
            </a:r>
            <a:r>
              <a:rPr sz="2000" dirty="0">
                <a:latin typeface="Noto Sans Mono CJK JP Regular"/>
                <a:cs typeface="Noto Sans Mono CJK JP Regular"/>
              </a:rPr>
              <a:t>】</a:t>
            </a:r>
            <a:r>
              <a:rPr sz="2000" spc="50" dirty="0">
                <a:latin typeface="Noto Sans Mono CJK JP Regular"/>
                <a:cs typeface="Noto Sans Mono CJK JP Regular"/>
              </a:rPr>
              <a:t>C</a:t>
            </a:r>
            <a:r>
              <a:rPr sz="2000" spc="60" dirty="0">
                <a:latin typeface="Noto Sans Mono CJK JP Regular"/>
                <a:cs typeface="Noto Sans Mono CJK JP Regular"/>
              </a:rPr>
              <a:t>忍不住越【权】而行使了否决权，</a:t>
            </a:r>
            <a:r>
              <a:rPr sz="2000" spc="55" dirty="0">
                <a:latin typeface="Noto Sans Mono CJK JP Regular"/>
                <a:cs typeface="Noto Sans Mono CJK JP Regular"/>
              </a:rPr>
              <a:t>那么</a:t>
            </a:r>
            <a:r>
              <a:rPr sz="2000" spc="45" dirty="0">
                <a:latin typeface="Noto Sans Mono CJK JP Regular"/>
                <a:cs typeface="Noto Sans Mono CJK JP Regular"/>
              </a:rPr>
              <a:t>责</a:t>
            </a:r>
            <a:r>
              <a:rPr sz="2000" spc="55" dirty="0">
                <a:latin typeface="Noto Sans Mono CJK JP Regular"/>
                <a:cs typeface="Noto Sans Mono CJK JP Regular"/>
              </a:rPr>
              <a:t>任又</a:t>
            </a:r>
            <a:r>
              <a:rPr sz="2000" dirty="0">
                <a:latin typeface="Noto Sans Mono CJK JP Regular"/>
                <a:cs typeface="Noto Sans Mono CJK JP Regular"/>
              </a:rPr>
              <a:t>立 </a:t>
            </a:r>
            <a:r>
              <a:rPr sz="2000" spc="20" dirty="0">
                <a:latin typeface="Noto Sans Mono CJK JP Regular"/>
                <a:cs typeface="Noto Sans Mono CJK JP Regular"/>
              </a:rPr>
              <a:t>即跳回</a:t>
            </a:r>
            <a:r>
              <a:rPr sz="2000" spc="15" dirty="0">
                <a:latin typeface="Noto Sans Mono CJK JP Regular"/>
                <a:cs typeface="Noto Sans Mono CJK JP Regular"/>
              </a:rPr>
              <a:t>C</a:t>
            </a:r>
            <a:r>
              <a:rPr sz="2000" spc="20" dirty="0">
                <a:latin typeface="Noto Sans Mono CJK JP Regular"/>
                <a:cs typeface="Noto Sans Mono CJK JP Regular"/>
              </a:rPr>
              <a:t>自</a:t>
            </a:r>
            <a:r>
              <a:rPr sz="2000" spc="10" dirty="0">
                <a:latin typeface="Noto Sans Mono CJK JP Regular"/>
                <a:cs typeface="Noto Sans Mono CJK JP Regular"/>
              </a:rPr>
              <a:t>己</a:t>
            </a:r>
            <a:r>
              <a:rPr sz="2000" spc="20" dirty="0">
                <a:latin typeface="Noto Sans Mono CJK JP Regular"/>
                <a:cs typeface="Noto Sans Mono CJK JP Regular"/>
              </a:rPr>
              <a:t>背上</a:t>
            </a:r>
            <a:r>
              <a:rPr sz="2000" spc="30" dirty="0">
                <a:latin typeface="Noto Sans Mono CJK JP Regular"/>
                <a:cs typeface="Noto Sans Mono CJK JP Regular"/>
              </a:rPr>
              <a:t>了</a:t>
            </a:r>
            <a:r>
              <a:rPr sz="2000" spc="10" dirty="0">
                <a:latin typeface="Noto Sans Mono CJK JP Regular"/>
                <a:cs typeface="Noto Sans Mono CJK JP Regular"/>
              </a:rPr>
              <a:t>。</a:t>
            </a:r>
            <a:r>
              <a:rPr sz="2000" spc="20" dirty="0">
                <a:latin typeface="Noto Sans Mono CJK JP Regular"/>
                <a:cs typeface="Noto Sans Mono CJK JP Regular"/>
              </a:rPr>
              <a:t>因</a:t>
            </a:r>
            <a:r>
              <a:rPr sz="2000" spc="10" dirty="0">
                <a:latin typeface="Noto Sans Mono CJK JP Regular"/>
                <a:cs typeface="Noto Sans Mono CJK JP Regular"/>
              </a:rPr>
              <a:t>为</a:t>
            </a:r>
            <a:r>
              <a:rPr sz="2000" spc="15" dirty="0">
                <a:latin typeface="Noto Sans Mono CJK JP Regular"/>
                <a:cs typeface="Noto Sans Mono CJK JP Regular"/>
              </a:rPr>
              <a:t>A</a:t>
            </a:r>
            <a:r>
              <a:rPr sz="2000" spc="20" dirty="0">
                <a:latin typeface="Noto Sans Mono CJK JP Regular"/>
                <a:cs typeface="Noto Sans Mono CJK JP Regular"/>
              </a:rPr>
              <a:t>会说：我</a:t>
            </a:r>
            <a:r>
              <a:rPr sz="2000" spc="10" dirty="0">
                <a:latin typeface="Noto Sans Mono CJK JP Regular"/>
                <a:cs typeface="Noto Sans Mono CJK JP Regular"/>
              </a:rPr>
              <a:t>现</a:t>
            </a:r>
            <a:r>
              <a:rPr sz="2000" spc="20" dirty="0">
                <a:latin typeface="Noto Sans Mono CJK JP Regular"/>
                <a:cs typeface="Noto Sans Mono CJK JP Regular"/>
              </a:rPr>
              <a:t>在只是</a:t>
            </a:r>
            <a:r>
              <a:rPr sz="2000" spc="10" dirty="0">
                <a:latin typeface="Noto Sans Mono CJK JP Regular"/>
                <a:cs typeface="Noto Sans Mono CJK JP Regular"/>
              </a:rPr>
              <a:t>在</a:t>
            </a:r>
            <a:r>
              <a:rPr sz="2000" spc="20" dirty="0">
                <a:latin typeface="Noto Sans Mono CJK JP Regular"/>
                <a:cs typeface="Noto Sans Mono CJK JP Regular"/>
              </a:rPr>
              <a:t>执</a:t>
            </a:r>
            <a:r>
              <a:rPr sz="2000" spc="10" dirty="0">
                <a:latin typeface="Noto Sans Mono CJK JP Regular"/>
                <a:cs typeface="Noto Sans Mono CJK JP Regular"/>
              </a:rPr>
              <a:t>行</a:t>
            </a:r>
            <a:r>
              <a:rPr sz="2000" spc="20" dirty="0">
                <a:latin typeface="Noto Sans Mono CJK JP Regular"/>
                <a:cs typeface="Noto Sans Mono CJK JP Regular"/>
              </a:rPr>
              <a:t>老板的</a:t>
            </a:r>
            <a:r>
              <a:rPr sz="2000" spc="10" dirty="0">
                <a:latin typeface="Noto Sans Mono CJK JP Regular"/>
                <a:cs typeface="Noto Sans Mono CJK JP Regular"/>
              </a:rPr>
              <a:t>旨</a:t>
            </a:r>
            <a:r>
              <a:rPr sz="2000" spc="55" dirty="0">
                <a:latin typeface="Noto Sans Mono CJK JP Regular"/>
                <a:cs typeface="Noto Sans Mono CJK JP Regular"/>
              </a:rPr>
              <a:t>意</a:t>
            </a:r>
            <a:r>
              <a:rPr sz="2000" dirty="0">
                <a:latin typeface="Noto Sans Mono CJK JP Regular"/>
                <a:cs typeface="Noto Sans Mono CJK JP Regular"/>
              </a:rPr>
              <a:t>。 </a:t>
            </a:r>
            <a:r>
              <a:rPr sz="2000" spc="60" dirty="0">
                <a:latin typeface="Noto Sans Mono CJK JP Regular"/>
                <a:cs typeface="Noto Sans Mono CJK JP Regular"/>
              </a:rPr>
              <a:t>这不只无</a:t>
            </a:r>
            <a:r>
              <a:rPr sz="2000" spc="45" dirty="0">
                <a:latin typeface="Noto Sans Mono CJK JP Regular"/>
                <a:cs typeface="Noto Sans Mono CJK JP Regular"/>
              </a:rPr>
              <a:t>法</a:t>
            </a:r>
            <a:r>
              <a:rPr sz="2000" spc="60" dirty="0">
                <a:latin typeface="Noto Sans Mono CJK JP Regular"/>
                <a:cs typeface="Noto Sans Mono CJK JP Regular"/>
              </a:rPr>
              <a:t>强化部</a:t>
            </a:r>
            <a:r>
              <a:rPr sz="2000" spc="75" dirty="0">
                <a:latin typeface="Noto Sans Mono CJK JP Regular"/>
                <a:cs typeface="Noto Sans Mono CJK JP Regular"/>
              </a:rPr>
              <a:t>属</a:t>
            </a:r>
            <a:r>
              <a:rPr sz="2000" spc="50" dirty="0">
                <a:latin typeface="Noto Sans Mono CJK JP Regular"/>
                <a:cs typeface="Noto Sans Mono CJK JP Regular"/>
              </a:rPr>
              <a:t>A</a:t>
            </a:r>
            <a:r>
              <a:rPr sz="2000" spc="45" dirty="0">
                <a:latin typeface="Noto Sans Mono CJK JP Regular"/>
                <a:cs typeface="Noto Sans Mono CJK JP Regular"/>
              </a:rPr>
              <a:t>的</a:t>
            </a:r>
            <a:r>
              <a:rPr sz="2000" spc="60" dirty="0">
                <a:latin typeface="Noto Sans Mono CJK JP Regular"/>
                <a:cs typeface="Noto Sans Mono CJK JP Regular"/>
              </a:rPr>
              <a:t>执行力及</a:t>
            </a:r>
            <a:r>
              <a:rPr sz="2000" spc="45" dirty="0">
                <a:latin typeface="Noto Sans Mono CJK JP Regular"/>
                <a:cs typeface="Noto Sans Mono CJK JP Regular"/>
              </a:rPr>
              <a:t>对</a:t>
            </a:r>
            <a:r>
              <a:rPr sz="2000" spc="60" dirty="0">
                <a:latin typeface="Noto Sans Mono CJK JP Regular"/>
                <a:cs typeface="Noto Sans Mono CJK JP Regular"/>
              </a:rPr>
              <a:t>成果的负</a:t>
            </a:r>
            <a:r>
              <a:rPr sz="2000" spc="45" dirty="0">
                <a:latin typeface="Noto Sans Mono CJK JP Regular"/>
                <a:cs typeface="Noto Sans Mono CJK JP Regular"/>
              </a:rPr>
              <a:t>责</a:t>
            </a:r>
            <a:r>
              <a:rPr sz="2000" spc="80" dirty="0">
                <a:latin typeface="Noto Sans Mono CJK JP Regular"/>
                <a:cs typeface="Noto Sans Mono CJK JP Regular"/>
              </a:rPr>
              <a:t>力</a:t>
            </a:r>
            <a:r>
              <a:rPr sz="2000" spc="60" dirty="0">
                <a:latin typeface="Noto Sans Mono CJK JP Regular"/>
                <a:cs typeface="Noto Sans Mono CJK JP Regular"/>
              </a:rPr>
              <a:t>，也无</a:t>
            </a:r>
            <a:r>
              <a:rPr sz="2000" spc="45" dirty="0">
                <a:latin typeface="Noto Sans Mono CJK JP Regular"/>
                <a:cs typeface="Noto Sans Mono CJK JP Regular"/>
              </a:rPr>
              <a:t>法</a:t>
            </a:r>
            <a:r>
              <a:rPr sz="2000" spc="60" dirty="0">
                <a:latin typeface="Noto Sans Mono CJK JP Regular"/>
                <a:cs typeface="Noto Sans Mono CJK JP Regular"/>
              </a:rPr>
              <a:t>培养</a:t>
            </a:r>
            <a:r>
              <a:rPr sz="2000" dirty="0">
                <a:latin typeface="Noto Sans Mono CJK JP Regular"/>
                <a:cs typeface="Noto Sans Mono CJK JP Regular"/>
              </a:rPr>
              <a:t>部 属的领</a:t>
            </a:r>
            <a:r>
              <a:rPr sz="2000" spc="-15" dirty="0">
                <a:latin typeface="Noto Sans Mono CJK JP Regular"/>
                <a:cs typeface="Noto Sans Mono CJK JP Regular"/>
              </a:rPr>
              <a:t>导</a:t>
            </a:r>
            <a:r>
              <a:rPr sz="2000" dirty="0">
                <a:latin typeface="Noto Sans Mono CJK JP Regular"/>
                <a:cs typeface="Noto Sans Mono CJK JP Regular"/>
              </a:rPr>
              <a:t>力</a:t>
            </a:r>
            <a:r>
              <a:rPr sz="2000" spc="-15" dirty="0">
                <a:latin typeface="Noto Sans Mono CJK JP Regular"/>
                <a:cs typeface="Noto Sans Mono CJK JP Regular"/>
              </a:rPr>
              <a:t>；</a:t>
            </a:r>
            <a:r>
              <a:rPr sz="2000" dirty="0">
                <a:latin typeface="Noto Sans Mono CJK JP Regular"/>
                <a:cs typeface="Noto Sans Mono CJK JP Regular"/>
              </a:rPr>
              <a:t>还可能</a:t>
            </a:r>
            <a:r>
              <a:rPr sz="2000" spc="-15" dirty="0">
                <a:latin typeface="Noto Sans Mono CJK JP Regular"/>
                <a:cs typeface="Noto Sans Mono CJK JP Regular"/>
              </a:rPr>
              <a:t>对</a:t>
            </a:r>
            <a:r>
              <a:rPr sz="2000" dirty="0">
                <a:latin typeface="Noto Sans Mono CJK JP Regular"/>
                <a:cs typeface="Noto Sans Mono CJK JP Regular"/>
              </a:rPr>
              <a:t>部</a:t>
            </a:r>
            <a:r>
              <a:rPr sz="2000" spc="-15" dirty="0">
                <a:latin typeface="Noto Sans Mono CJK JP Regular"/>
                <a:cs typeface="Noto Sans Mono CJK JP Regular"/>
              </a:rPr>
              <a:t>属</a:t>
            </a:r>
            <a:r>
              <a:rPr sz="2000" dirty="0">
                <a:latin typeface="Noto Sans Mono CJK JP Regular"/>
                <a:cs typeface="Noto Sans Mono CJK JP Regular"/>
              </a:rPr>
              <a:t>的信任</a:t>
            </a:r>
            <a:r>
              <a:rPr sz="2000" spc="-15" dirty="0">
                <a:latin typeface="Noto Sans Mono CJK JP Regular"/>
                <a:cs typeface="Noto Sans Mono CJK JP Regular"/>
              </a:rPr>
              <a:t>与</a:t>
            </a:r>
            <a:r>
              <a:rPr sz="2000" dirty="0">
                <a:latin typeface="Noto Sans Mono CJK JP Regular"/>
                <a:cs typeface="Noto Sans Mono CJK JP Regular"/>
              </a:rPr>
              <a:t>信</a:t>
            </a:r>
            <a:r>
              <a:rPr sz="2000" spc="-15" dirty="0">
                <a:latin typeface="Noto Sans Mono CJK JP Regular"/>
                <a:cs typeface="Noto Sans Mono CJK JP Regular"/>
              </a:rPr>
              <a:t>心</a:t>
            </a:r>
            <a:r>
              <a:rPr sz="2000" dirty="0">
                <a:latin typeface="Noto Sans Mono CJK JP Regular"/>
                <a:cs typeface="Noto Sans Mono CJK JP Regular"/>
              </a:rPr>
              <a:t>造成伤</a:t>
            </a:r>
            <a:r>
              <a:rPr sz="2000" spc="-5" dirty="0">
                <a:latin typeface="Noto Sans Mono CJK JP Regular"/>
                <a:cs typeface="Noto Sans Mono CJK JP Regular"/>
              </a:rPr>
              <a:t>害</a:t>
            </a:r>
            <a:r>
              <a:rPr sz="2000" dirty="0">
                <a:latin typeface="Noto Sans Mono CJK JP Regular"/>
                <a:cs typeface="Noto Sans Mono CJK JP Regular"/>
              </a:rPr>
              <a:t>。</a:t>
            </a:r>
          </a:p>
        </p:txBody>
      </p:sp>
    </p:spTree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8559" y="71373"/>
            <a:ext cx="37045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FFFF"/>
                </a:solidFill>
              </a:rPr>
              <a:t>ARCI项目运作组织图示范例</a:t>
            </a:r>
          </a:p>
        </p:txBody>
      </p:sp>
      <p:sp>
        <p:nvSpPr>
          <p:cNvPr id="3" name="object 3"/>
          <p:cNvSpPr/>
          <p:nvPr/>
        </p:nvSpPr>
        <p:spPr>
          <a:xfrm>
            <a:off x="502919" y="809242"/>
            <a:ext cx="5940552" cy="425043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98348" y="804672"/>
            <a:ext cx="5949950" cy="4259580"/>
          </a:xfrm>
          <a:custGeom>
            <a:avLst/>
            <a:gdLst/>
            <a:ahLst/>
            <a:cxnLst/>
            <a:rect l="l" t="t" r="r" b="b"/>
            <a:pathLst>
              <a:path w="5949950" h="4259580">
                <a:moveTo>
                  <a:pt x="0" y="4259580"/>
                </a:moveTo>
                <a:lnTo>
                  <a:pt x="5949696" y="4259580"/>
                </a:lnTo>
                <a:lnTo>
                  <a:pt x="5949696" y="0"/>
                </a:lnTo>
                <a:lnTo>
                  <a:pt x="0" y="0"/>
                </a:lnTo>
                <a:lnTo>
                  <a:pt x="0" y="425958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6360921" y="2046754"/>
          <a:ext cx="2794000" cy="220789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79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245745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90"/>
                        </a:spcBef>
                      </a:pPr>
                      <a:r>
                        <a:rPr sz="1800" b="1" baseline="2314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ØR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Noto Sans CJK JP Regular"/>
                          <a:cs typeface="Noto Sans CJK JP Regular"/>
                        </a:rPr>
                        <a:t>：</a:t>
                      </a:r>
                      <a:r>
                        <a:rPr sz="1800" b="1" baseline="2314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Responsible(</a:t>
                      </a:r>
                      <a:r>
                        <a:rPr sz="1200" dirty="0">
                          <a:solidFill>
                            <a:srgbClr val="FF0000"/>
                          </a:solidFill>
                          <a:latin typeface="Noto Sans CJK JP Regular"/>
                          <a:cs typeface="Noto Sans CJK JP Regular"/>
                        </a:rPr>
                        <a:t>负责者</a:t>
                      </a:r>
                      <a:r>
                        <a:rPr sz="1800" b="1" baseline="2314" dirty="0">
                          <a:solidFill>
                            <a:srgbClr val="FF0000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800" baseline="2314">
                        <a:latin typeface="Arial"/>
                        <a:cs typeface="Arial"/>
                      </a:endParaRPr>
                    </a:p>
                  </a:txBody>
                  <a:tcPr marL="0" marR="0" marT="1143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5" dirty="0">
                          <a:latin typeface="Noto Sans Mono CJK JP Regular"/>
                          <a:cs typeface="Noto Sans Mono CJK JP Regular"/>
                        </a:rPr>
                        <a:t>是</a:t>
                      </a:r>
                      <a:r>
                        <a:rPr sz="1000" spc="-5" dirty="0">
                          <a:latin typeface="Noto Sans Mono CJK JP Regular"/>
                          <a:cs typeface="Noto Sans Mono CJK JP Regular"/>
                        </a:rPr>
                        <a:t>实际</a:t>
                      </a:r>
                      <a:r>
                        <a:rPr sz="1000" spc="5" dirty="0">
                          <a:latin typeface="Noto Sans Mono CJK JP Regular"/>
                          <a:cs typeface="Noto Sans Mono CJK JP Regular"/>
                        </a:rPr>
                        <a:t>完</a:t>
                      </a:r>
                      <a:r>
                        <a:rPr sz="1000" spc="-5" dirty="0">
                          <a:latin typeface="Noto Sans Mono CJK JP Regular"/>
                          <a:cs typeface="Noto Sans Mono CJK JP Regular"/>
                        </a:rPr>
                        <a:t>成工</a:t>
                      </a:r>
                      <a:r>
                        <a:rPr sz="1000" spc="5" dirty="0">
                          <a:latin typeface="Noto Sans Mono CJK JP Regular"/>
                          <a:cs typeface="Noto Sans Mono CJK JP Regular"/>
                        </a:rPr>
                        <a:t>作</a:t>
                      </a:r>
                      <a:r>
                        <a:rPr sz="1000" spc="-5" dirty="0">
                          <a:latin typeface="Noto Sans Mono CJK JP Regular"/>
                          <a:cs typeface="Noto Sans Mono CJK JP Regular"/>
                        </a:rPr>
                        <a:t>任务</a:t>
                      </a:r>
                      <a:r>
                        <a:rPr sz="1000" spc="5" dirty="0">
                          <a:latin typeface="Noto Sans Mono CJK JP Regular"/>
                          <a:cs typeface="Noto Sans Mono CJK JP Regular"/>
                        </a:rPr>
                        <a:t>者</a:t>
                      </a:r>
                      <a:r>
                        <a:rPr sz="1000" spc="-5" dirty="0">
                          <a:latin typeface="Noto Sans Mono CJK JP Regular"/>
                          <a:cs typeface="Noto Sans Mono CJK JP Regular"/>
                        </a:rPr>
                        <a:t>，负</a:t>
                      </a:r>
                      <a:r>
                        <a:rPr sz="1000" spc="5" dirty="0">
                          <a:latin typeface="Noto Sans Mono CJK JP Regular"/>
                          <a:cs typeface="Noto Sans Mono CJK JP Regular"/>
                        </a:rPr>
                        <a:t>责</a:t>
                      </a:r>
                      <a:r>
                        <a:rPr sz="1000" spc="-5" dirty="0">
                          <a:latin typeface="Noto Sans Mono CJK JP Regular"/>
                          <a:cs typeface="Noto Sans Mono CJK JP Regular"/>
                        </a:rPr>
                        <a:t>行动</a:t>
                      </a:r>
                      <a:r>
                        <a:rPr sz="1000" spc="5" dirty="0">
                          <a:latin typeface="Noto Sans Mono CJK JP Regular"/>
                          <a:cs typeface="Noto Sans Mono CJK JP Regular"/>
                        </a:rPr>
                        <a:t>与</a:t>
                      </a:r>
                      <a:r>
                        <a:rPr sz="1000" spc="-5" dirty="0">
                          <a:latin typeface="Noto Sans Mono CJK JP Regular"/>
                          <a:cs typeface="Noto Sans Mono CJK JP Regular"/>
                        </a:rPr>
                        <a:t>执行</a:t>
                      </a:r>
                      <a:endParaRPr sz="10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2540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99085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800" b="1" spc="-7" baseline="2314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ØA</a:t>
                      </a:r>
                      <a:r>
                        <a:rPr sz="1200" spc="-5" dirty="0">
                          <a:solidFill>
                            <a:srgbClr val="0000FF"/>
                          </a:solidFill>
                          <a:latin typeface="Noto Sans CJK JP Regular"/>
                          <a:cs typeface="Noto Sans CJK JP Regular"/>
                        </a:rPr>
                        <a:t>：</a:t>
                      </a:r>
                      <a:r>
                        <a:rPr sz="1800" b="1" spc="-7" baseline="2314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Accountable(</a:t>
                      </a:r>
                      <a:r>
                        <a:rPr sz="1200" spc="-5" dirty="0">
                          <a:solidFill>
                            <a:srgbClr val="0000FF"/>
                          </a:solidFill>
                          <a:latin typeface="Noto Sans CJK JP Regular"/>
                          <a:cs typeface="Noto Sans CJK JP Regular"/>
                        </a:rPr>
                        <a:t>当责者</a:t>
                      </a:r>
                      <a:r>
                        <a:rPr sz="1800" b="1" baseline="2314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800" baseline="2314">
                        <a:latin typeface="Arial"/>
                        <a:cs typeface="Arial"/>
                      </a:endParaRPr>
                    </a:p>
                  </a:txBody>
                  <a:tcPr marL="0" marR="0" marT="64135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4659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5" dirty="0">
                          <a:latin typeface="Noto Sans Mono CJK JP Regular"/>
                          <a:cs typeface="Noto Sans Mono CJK JP Regular"/>
                        </a:rPr>
                        <a:t>是</a:t>
                      </a:r>
                      <a:r>
                        <a:rPr sz="1000" spc="-5" dirty="0">
                          <a:latin typeface="Noto Sans Mono CJK JP Regular"/>
                          <a:cs typeface="Noto Sans Mono CJK JP Regular"/>
                        </a:rPr>
                        <a:t>负起</a:t>
                      </a:r>
                      <a:r>
                        <a:rPr sz="1000" spc="5" dirty="0">
                          <a:latin typeface="Noto Sans Mono CJK JP Regular"/>
                          <a:cs typeface="Noto Sans Mono CJK JP Regular"/>
                        </a:rPr>
                        <a:t>最</a:t>
                      </a:r>
                      <a:r>
                        <a:rPr sz="1000" spc="-5" dirty="0">
                          <a:latin typeface="Noto Sans Mono CJK JP Regular"/>
                          <a:cs typeface="Noto Sans Mono CJK JP Regular"/>
                        </a:rPr>
                        <a:t>终责</a:t>
                      </a:r>
                      <a:r>
                        <a:rPr sz="1000" spc="5" dirty="0">
                          <a:latin typeface="Noto Sans Mono CJK JP Regular"/>
                          <a:cs typeface="Noto Sans Mono CJK JP Regular"/>
                        </a:rPr>
                        <a:t>任</a:t>
                      </a:r>
                      <a:r>
                        <a:rPr sz="1000" spc="-5" dirty="0">
                          <a:latin typeface="Noto Sans Mono CJK JP Regular"/>
                          <a:cs typeface="Noto Sans Mono CJK JP Regular"/>
                        </a:rPr>
                        <a:t>者，</a:t>
                      </a:r>
                      <a:r>
                        <a:rPr sz="1000" spc="5" dirty="0">
                          <a:latin typeface="Noto Sans Mono CJK JP Regular"/>
                          <a:cs typeface="Noto Sans Mono CJK JP Regular"/>
                        </a:rPr>
                        <a:t>具</a:t>
                      </a:r>
                      <a:r>
                        <a:rPr sz="1000" spc="-5" dirty="0">
                          <a:latin typeface="Noto Sans Mono CJK JP Regular"/>
                          <a:cs typeface="Noto Sans Mono CJK JP Regular"/>
                        </a:rPr>
                        <a:t>有确</a:t>
                      </a:r>
                      <a:r>
                        <a:rPr sz="1000" spc="5" dirty="0">
                          <a:latin typeface="Noto Sans Mono CJK JP Regular"/>
                          <a:cs typeface="Noto Sans Mono CJK JP Regular"/>
                        </a:rPr>
                        <a:t>定</a:t>
                      </a:r>
                      <a:r>
                        <a:rPr sz="1000" spc="-5" dirty="0">
                          <a:latin typeface="Noto Sans Mono CJK JP Regular"/>
                          <a:cs typeface="Noto Sans Mono CJK JP Regular"/>
                        </a:rPr>
                        <a:t>权与</a:t>
                      </a:r>
                      <a:r>
                        <a:rPr sz="1000" spc="5" dirty="0">
                          <a:latin typeface="Noto Sans Mono CJK JP Regular"/>
                          <a:cs typeface="Noto Sans Mono CJK JP Regular"/>
                        </a:rPr>
                        <a:t>否</a:t>
                      </a:r>
                      <a:r>
                        <a:rPr sz="1000" spc="-5" dirty="0">
                          <a:latin typeface="Noto Sans Mono CJK JP Regular"/>
                          <a:cs typeface="Noto Sans Mono CJK JP Regular"/>
                        </a:rPr>
                        <a:t>定权</a:t>
                      </a:r>
                      <a:r>
                        <a:rPr sz="1000" spc="5" dirty="0">
                          <a:latin typeface="Noto Sans Mono CJK JP Regular"/>
                          <a:cs typeface="Noto Sans Mono CJK JP Regular"/>
                        </a:rPr>
                        <a:t>，</a:t>
                      </a:r>
                      <a:r>
                        <a:rPr sz="1000" spc="-5" dirty="0">
                          <a:latin typeface="Noto Sans Mono CJK JP Regular"/>
                          <a:cs typeface="Noto Sans Mono CJK JP Regular"/>
                        </a:rPr>
                        <a:t>一</a:t>
                      </a:r>
                      <a:endParaRPr sz="1000">
                        <a:latin typeface="Noto Sans Mono CJK JP Regular"/>
                        <a:cs typeface="Noto Sans Mono CJK JP Regular"/>
                      </a:endParaRPr>
                    </a:p>
                    <a:p>
                      <a:pPr marL="127000">
                        <a:lnSpc>
                          <a:spcPct val="100000"/>
                        </a:lnSpc>
                        <a:spcBef>
                          <a:spcPts val="600"/>
                        </a:spcBef>
                      </a:pPr>
                      <a:r>
                        <a:rPr sz="1000" spc="5" dirty="0">
                          <a:latin typeface="Noto Sans Mono CJK JP Regular"/>
                          <a:cs typeface="Noto Sans Mono CJK JP Regular"/>
                        </a:rPr>
                        <a:t>个活动只有</a:t>
                      </a:r>
                      <a:r>
                        <a:rPr sz="1000" spc="-5" dirty="0">
                          <a:latin typeface="Noto Sans Mono CJK JP Regular"/>
                          <a:cs typeface="Noto Sans Mono CJK JP Regular"/>
                        </a:rPr>
                        <a:t>一</a:t>
                      </a:r>
                      <a:r>
                        <a:rPr sz="1000" dirty="0">
                          <a:latin typeface="Noto Sans Mono CJK JP Regular"/>
                          <a:cs typeface="Noto Sans Mono CJK JP Regular"/>
                        </a:rPr>
                        <a:t>个</a:t>
                      </a:r>
                      <a:r>
                        <a:rPr sz="1000" spc="-5" dirty="0">
                          <a:latin typeface="Arial"/>
                          <a:cs typeface="Arial"/>
                        </a:rPr>
                        <a:t>A</a:t>
                      </a:r>
                      <a:endParaRPr sz="1000">
                        <a:latin typeface="Arial"/>
                        <a:cs typeface="Arial"/>
                      </a:endParaRPr>
                    </a:p>
                  </a:txBody>
                  <a:tcPr marL="0" marR="0" marT="2540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95275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475"/>
                        </a:spcBef>
                      </a:pPr>
                      <a:r>
                        <a:rPr sz="1800" b="1" spc="-7" baseline="2314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ØC</a:t>
                      </a:r>
                      <a:r>
                        <a:rPr sz="1200" spc="-5" dirty="0">
                          <a:solidFill>
                            <a:srgbClr val="0000FF"/>
                          </a:solidFill>
                          <a:latin typeface="Noto Sans CJK JP Regular"/>
                          <a:cs typeface="Noto Sans CJK JP Regular"/>
                        </a:rPr>
                        <a:t>：</a:t>
                      </a:r>
                      <a:r>
                        <a:rPr sz="1800" b="1" spc="-7" baseline="2314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Consulted(</a:t>
                      </a:r>
                      <a:r>
                        <a:rPr sz="1200" spc="-5" dirty="0">
                          <a:solidFill>
                            <a:srgbClr val="0000FF"/>
                          </a:solidFill>
                          <a:latin typeface="Noto Sans CJK JP Regular"/>
                          <a:cs typeface="Noto Sans CJK JP Regular"/>
                        </a:rPr>
                        <a:t>咨询者</a:t>
                      </a:r>
                      <a:r>
                        <a:rPr sz="1800" b="1" baseline="2314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800" baseline="2314">
                        <a:latin typeface="Arial"/>
                        <a:cs typeface="Arial"/>
                      </a:endParaRPr>
                    </a:p>
                  </a:txBody>
                  <a:tcPr marL="0" marR="0" marT="60325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2225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200"/>
                        </a:spcBef>
                      </a:pPr>
                      <a:r>
                        <a:rPr sz="1000" spc="5" dirty="0">
                          <a:latin typeface="Noto Sans Mono CJK JP Regular"/>
                          <a:cs typeface="Noto Sans Mono CJK JP Regular"/>
                        </a:rPr>
                        <a:t>在</a:t>
                      </a:r>
                      <a:r>
                        <a:rPr sz="1000" spc="-5" dirty="0">
                          <a:latin typeface="Noto Sans Mono CJK JP Regular"/>
                          <a:cs typeface="Noto Sans Mono CJK JP Regular"/>
                        </a:rPr>
                        <a:t>最后</a:t>
                      </a:r>
                      <a:r>
                        <a:rPr sz="1000" spc="5" dirty="0">
                          <a:latin typeface="Noto Sans Mono CJK JP Regular"/>
                          <a:cs typeface="Noto Sans Mono CJK JP Regular"/>
                        </a:rPr>
                        <a:t>决</a:t>
                      </a:r>
                      <a:r>
                        <a:rPr sz="1000" spc="-5" dirty="0">
                          <a:latin typeface="Noto Sans Mono CJK JP Regular"/>
                          <a:cs typeface="Noto Sans Mono CJK JP Regular"/>
                        </a:rPr>
                        <a:t>定或</a:t>
                      </a:r>
                      <a:r>
                        <a:rPr sz="1000" spc="5" dirty="0">
                          <a:latin typeface="Noto Sans Mono CJK JP Regular"/>
                          <a:cs typeface="Noto Sans Mono CJK JP Regular"/>
                        </a:rPr>
                        <a:t>行</a:t>
                      </a:r>
                      <a:r>
                        <a:rPr sz="1000" spc="-5" dirty="0">
                          <a:latin typeface="Noto Sans Mono CJK JP Regular"/>
                          <a:cs typeface="Noto Sans Mono CJK JP Regular"/>
                        </a:rPr>
                        <a:t>动之</a:t>
                      </a:r>
                      <a:r>
                        <a:rPr sz="1000" spc="5" dirty="0">
                          <a:latin typeface="Noto Sans Mono CJK JP Regular"/>
                          <a:cs typeface="Noto Sans Mono CJK JP Regular"/>
                        </a:rPr>
                        <a:t>前</a:t>
                      </a:r>
                      <a:r>
                        <a:rPr sz="1000" spc="-5" dirty="0">
                          <a:latin typeface="Noto Sans Mono CJK JP Regular"/>
                          <a:cs typeface="Noto Sans Mono CJK JP Regular"/>
                        </a:rPr>
                        <a:t>必须</a:t>
                      </a:r>
                      <a:r>
                        <a:rPr sz="1000" spc="5" dirty="0">
                          <a:latin typeface="Noto Sans Mono CJK JP Regular"/>
                          <a:cs typeface="Noto Sans Mono CJK JP Regular"/>
                        </a:rPr>
                        <a:t>咨</a:t>
                      </a:r>
                      <a:r>
                        <a:rPr sz="1000" spc="-5" dirty="0">
                          <a:latin typeface="Noto Sans Mono CJK JP Regular"/>
                          <a:cs typeface="Noto Sans Mono CJK JP Regular"/>
                        </a:rPr>
                        <a:t>询者</a:t>
                      </a:r>
                      <a:r>
                        <a:rPr sz="1000" spc="5" dirty="0">
                          <a:latin typeface="Noto Sans Mono CJK JP Regular"/>
                          <a:cs typeface="Noto Sans Mono CJK JP Regular"/>
                        </a:rPr>
                        <a:t>（</a:t>
                      </a:r>
                      <a:r>
                        <a:rPr sz="1000" spc="-5" dirty="0">
                          <a:latin typeface="Noto Sans Mono CJK JP Regular"/>
                          <a:cs typeface="Noto Sans Mono CJK JP Regular"/>
                        </a:rPr>
                        <a:t>顾问）</a:t>
                      </a:r>
                      <a:endParaRPr sz="10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2540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98450">
                <a:tc>
                  <a:txBody>
                    <a:bodyPr/>
                    <a:lstStyle/>
                    <a:p>
                      <a:pPr marL="12700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800" b="1" spc="-7" baseline="2314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ØI</a:t>
                      </a:r>
                      <a:r>
                        <a:rPr sz="1200" spc="-5" dirty="0">
                          <a:solidFill>
                            <a:srgbClr val="0000FF"/>
                          </a:solidFill>
                          <a:latin typeface="Noto Sans CJK JP Regular"/>
                          <a:cs typeface="Noto Sans CJK JP Regular"/>
                        </a:rPr>
                        <a:t>：</a:t>
                      </a:r>
                      <a:r>
                        <a:rPr sz="1800" b="1" spc="-7" baseline="2314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Informed(</a:t>
                      </a:r>
                      <a:r>
                        <a:rPr sz="1200" dirty="0">
                          <a:solidFill>
                            <a:srgbClr val="0000FF"/>
                          </a:solidFill>
                          <a:latin typeface="Noto Sans CJK JP Regular"/>
                          <a:cs typeface="Noto Sans CJK JP Regular"/>
                        </a:rPr>
                        <a:t>告知者</a:t>
                      </a:r>
                      <a:r>
                        <a:rPr sz="1800" b="1" baseline="2314" dirty="0">
                          <a:solidFill>
                            <a:srgbClr val="0000FF"/>
                          </a:solidFill>
                          <a:latin typeface="Arial"/>
                          <a:cs typeface="Arial"/>
                        </a:rPr>
                        <a:t>)</a:t>
                      </a:r>
                      <a:endParaRPr sz="1800" baseline="2314">
                        <a:latin typeface="Arial"/>
                        <a:cs typeface="Arial"/>
                      </a:endParaRPr>
                    </a:p>
                  </a:txBody>
                  <a:tcPr marL="0" marR="0" marT="63500" marB="0"/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170180">
                <a:tc>
                  <a:txBody>
                    <a:bodyPr/>
                    <a:lstStyle/>
                    <a:p>
                      <a:pPr marL="127000">
                        <a:lnSpc>
                          <a:spcPts val="1040"/>
                        </a:lnSpc>
                        <a:spcBef>
                          <a:spcPts val="200"/>
                        </a:spcBef>
                      </a:pPr>
                      <a:r>
                        <a:rPr sz="1000" spc="5" dirty="0">
                          <a:latin typeface="Noto Sans Mono CJK JP Regular"/>
                          <a:cs typeface="Noto Sans Mono CJK JP Regular"/>
                        </a:rPr>
                        <a:t>在</a:t>
                      </a:r>
                      <a:r>
                        <a:rPr sz="1000" spc="-5" dirty="0">
                          <a:latin typeface="Noto Sans Mono CJK JP Regular"/>
                          <a:cs typeface="Noto Sans Mono CJK JP Regular"/>
                        </a:rPr>
                        <a:t>一个</a:t>
                      </a:r>
                      <a:r>
                        <a:rPr sz="1000" spc="5" dirty="0">
                          <a:latin typeface="Noto Sans Mono CJK JP Regular"/>
                          <a:cs typeface="Noto Sans Mono CJK JP Regular"/>
                        </a:rPr>
                        <a:t>决</a:t>
                      </a:r>
                      <a:r>
                        <a:rPr sz="1000" spc="-5" dirty="0">
                          <a:latin typeface="Noto Sans Mono CJK JP Regular"/>
                          <a:cs typeface="Noto Sans Mono CJK JP Regular"/>
                        </a:rPr>
                        <a:t>策定</a:t>
                      </a:r>
                      <a:r>
                        <a:rPr sz="1000" spc="5" dirty="0">
                          <a:latin typeface="Noto Sans Mono CJK JP Regular"/>
                          <a:cs typeface="Noto Sans Mono CJK JP Regular"/>
                        </a:rPr>
                        <a:t>案</a:t>
                      </a:r>
                      <a:r>
                        <a:rPr sz="1000" spc="-5" dirty="0">
                          <a:latin typeface="Noto Sans Mono CJK JP Regular"/>
                          <a:cs typeface="Noto Sans Mono CJK JP Regular"/>
                        </a:rPr>
                        <a:t>后或</a:t>
                      </a:r>
                      <a:r>
                        <a:rPr sz="1000" spc="5" dirty="0">
                          <a:latin typeface="Noto Sans Mono CJK JP Regular"/>
                          <a:cs typeface="Noto Sans Mono CJK JP Regular"/>
                        </a:rPr>
                        <a:t>行</a:t>
                      </a:r>
                      <a:r>
                        <a:rPr sz="1000" spc="-5" dirty="0">
                          <a:latin typeface="Noto Sans Mono CJK JP Regular"/>
                          <a:cs typeface="Noto Sans Mono CJK JP Regular"/>
                        </a:rPr>
                        <a:t>动完</a:t>
                      </a:r>
                      <a:r>
                        <a:rPr sz="1000" spc="5" dirty="0">
                          <a:latin typeface="Noto Sans Mono CJK JP Regular"/>
                          <a:cs typeface="Noto Sans Mono CJK JP Regular"/>
                        </a:rPr>
                        <a:t>成</a:t>
                      </a:r>
                      <a:r>
                        <a:rPr sz="1000" spc="-5" dirty="0">
                          <a:latin typeface="Noto Sans Mono CJK JP Regular"/>
                          <a:cs typeface="Noto Sans Mono CJK JP Regular"/>
                        </a:rPr>
                        <a:t>后，</a:t>
                      </a:r>
                      <a:r>
                        <a:rPr sz="1000" spc="5" dirty="0">
                          <a:latin typeface="Noto Sans Mono CJK JP Regular"/>
                          <a:cs typeface="Noto Sans Mono CJK JP Regular"/>
                        </a:rPr>
                        <a:t>必</a:t>
                      </a:r>
                      <a:r>
                        <a:rPr sz="1000" spc="-5" dirty="0">
                          <a:latin typeface="Noto Sans Mono CJK JP Regular"/>
                          <a:cs typeface="Noto Sans Mono CJK JP Regular"/>
                        </a:rPr>
                        <a:t>须告</a:t>
                      </a:r>
                      <a:r>
                        <a:rPr sz="1000" spc="5" dirty="0">
                          <a:latin typeface="Noto Sans Mono CJK JP Regular"/>
                          <a:cs typeface="Noto Sans Mono CJK JP Regular"/>
                        </a:rPr>
                        <a:t>知</a:t>
                      </a:r>
                      <a:r>
                        <a:rPr sz="1000" spc="-5" dirty="0">
                          <a:latin typeface="Noto Sans Mono CJK JP Regular"/>
                          <a:cs typeface="Noto Sans Mono CJK JP Regular"/>
                        </a:rPr>
                        <a:t>者</a:t>
                      </a:r>
                      <a:endParaRPr sz="10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2540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71627" y="2100072"/>
            <a:ext cx="431800" cy="502920"/>
          </a:xfrm>
          <a:custGeom>
            <a:avLst/>
            <a:gdLst/>
            <a:ahLst/>
            <a:cxnLst/>
            <a:rect l="l" t="t" r="r" b="b"/>
            <a:pathLst>
              <a:path w="431800" h="502919">
                <a:moveTo>
                  <a:pt x="215646" y="0"/>
                </a:moveTo>
                <a:lnTo>
                  <a:pt x="0" y="0"/>
                </a:lnTo>
                <a:lnTo>
                  <a:pt x="0" y="502919"/>
                </a:lnTo>
                <a:lnTo>
                  <a:pt x="215646" y="502919"/>
                </a:lnTo>
                <a:lnTo>
                  <a:pt x="431292" y="251459"/>
                </a:lnTo>
                <a:lnTo>
                  <a:pt x="21564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32079" y="2226691"/>
            <a:ext cx="2038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甲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82296" y="3971544"/>
            <a:ext cx="433070" cy="504825"/>
          </a:xfrm>
          <a:custGeom>
            <a:avLst/>
            <a:gdLst/>
            <a:ahLst/>
            <a:cxnLst/>
            <a:rect l="l" t="t" r="r" b="b"/>
            <a:pathLst>
              <a:path w="433070" h="504825">
                <a:moveTo>
                  <a:pt x="216408" y="0"/>
                </a:moveTo>
                <a:lnTo>
                  <a:pt x="0" y="0"/>
                </a:lnTo>
                <a:lnTo>
                  <a:pt x="0" y="504443"/>
                </a:lnTo>
                <a:lnTo>
                  <a:pt x="216408" y="504443"/>
                </a:lnTo>
                <a:lnTo>
                  <a:pt x="432816" y="252221"/>
                </a:lnTo>
                <a:lnTo>
                  <a:pt x="21640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43052" y="4099356"/>
            <a:ext cx="2038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乙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498335" y="809244"/>
            <a:ext cx="882650" cy="498475"/>
          </a:xfrm>
          <a:custGeom>
            <a:avLst/>
            <a:gdLst/>
            <a:ahLst/>
            <a:cxnLst/>
            <a:rect l="l" t="t" r="r" b="b"/>
            <a:pathLst>
              <a:path w="882650" h="498475">
                <a:moveTo>
                  <a:pt x="882395" y="0"/>
                </a:moveTo>
                <a:lnTo>
                  <a:pt x="249173" y="0"/>
                </a:lnTo>
                <a:lnTo>
                  <a:pt x="0" y="249173"/>
                </a:lnTo>
                <a:lnTo>
                  <a:pt x="249173" y="498347"/>
                </a:lnTo>
                <a:lnTo>
                  <a:pt x="882395" y="498347"/>
                </a:lnTo>
                <a:lnTo>
                  <a:pt x="882395" y="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6787642" y="795654"/>
            <a:ext cx="43116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项目 名称</a:t>
            </a:r>
            <a:endParaRPr sz="16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92351" y="365252"/>
            <a:ext cx="52076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</a:rPr>
              <a:t>----------项目成功的要领----------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13080" y="993724"/>
            <a:ext cx="6704330" cy="310007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2280" indent="-449580">
              <a:lnSpc>
                <a:spcPct val="100000"/>
              </a:lnSpc>
              <a:spcBef>
                <a:spcPts val="95"/>
              </a:spcBef>
              <a:buClr>
                <a:srgbClr val="5B9BD4"/>
              </a:buClr>
              <a:buSzPct val="74000"/>
              <a:buFont typeface="Wingdings"/>
              <a:buChar char=""/>
              <a:tabLst>
                <a:tab pos="462280" algn="l"/>
                <a:tab pos="462915" algn="l"/>
              </a:tabLst>
            </a:pPr>
            <a:r>
              <a:rPr sz="2500" spc="-1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项目的客观性</a:t>
            </a:r>
            <a:r>
              <a:rPr sz="25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和</a:t>
            </a:r>
            <a:r>
              <a:rPr sz="2500" spc="-1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独立性</a:t>
            </a:r>
            <a:endParaRPr sz="2500">
              <a:latin typeface="Noto Sans CJK JP Regular"/>
              <a:cs typeface="Noto Sans CJK JP Regular"/>
            </a:endParaRPr>
          </a:p>
          <a:p>
            <a:pPr marL="462280" indent="-449580">
              <a:lnSpc>
                <a:spcPct val="100000"/>
              </a:lnSpc>
              <a:spcBef>
                <a:spcPts val="2310"/>
              </a:spcBef>
              <a:buClr>
                <a:srgbClr val="5B9BD4"/>
              </a:buClr>
              <a:buSzPct val="74000"/>
              <a:buFont typeface="Wingdings"/>
              <a:buChar char=""/>
              <a:tabLst>
                <a:tab pos="462280" algn="l"/>
                <a:tab pos="462915" algn="l"/>
              </a:tabLst>
            </a:pPr>
            <a:r>
              <a:rPr sz="25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项目的非正式组织，却具有正式组</a:t>
            </a:r>
            <a:r>
              <a:rPr sz="2500" spc="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织</a:t>
            </a:r>
            <a:r>
              <a:rPr sz="25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功效</a:t>
            </a:r>
            <a:endParaRPr sz="2500">
              <a:latin typeface="Noto Sans CJK JP Regular"/>
              <a:cs typeface="Noto Sans CJK JP Regular"/>
            </a:endParaRPr>
          </a:p>
          <a:p>
            <a:pPr marL="462280" indent="-449580">
              <a:lnSpc>
                <a:spcPct val="100000"/>
              </a:lnSpc>
              <a:spcBef>
                <a:spcPts val="2305"/>
              </a:spcBef>
              <a:buClr>
                <a:srgbClr val="5B9BD4"/>
              </a:buClr>
              <a:buSzPct val="74000"/>
              <a:buFont typeface="Wingdings"/>
              <a:buChar char=""/>
              <a:tabLst>
                <a:tab pos="462280" algn="l"/>
                <a:tab pos="462915" algn="l"/>
              </a:tabLst>
            </a:pPr>
            <a:r>
              <a:rPr sz="25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必须建</a:t>
            </a:r>
            <a:r>
              <a:rPr sz="2500" spc="-1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立</a:t>
            </a:r>
            <a:r>
              <a:rPr sz="2500" spc="-4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[</a:t>
            </a:r>
            <a:r>
              <a:rPr sz="25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数字</a:t>
            </a:r>
            <a:r>
              <a:rPr sz="2500" spc="-1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化</a:t>
            </a:r>
            <a:r>
              <a:rPr sz="2500" spc="-4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]</a:t>
            </a:r>
            <a:r>
              <a:rPr sz="25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绩效查核，并结合人资</a:t>
            </a:r>
            <a:r>
              <a:rPr sz="2500" spc="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系</a:t>
            </a:r>
            <a:r>
              <a:rPr sz="25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统</a:t>
            </a:r>
            <a:endParaRPr sz="2500">
              <a:latin typeface="Noto Sans CJK JP Regular"/>
              <a:cs typeface="Noto Sans CJK JP Regular"/>
            </a:endParaRPr>
          </a:p>
          <a:p>
            <a:pPr marL="462280" indent="-449580">
              <a:lnSpc>
                <a:spcPct val="100000"/>
              </a:lnSpc>
              <a:spcBef>
                <a:spcPts val="2290"/>
              </a:spcBef>
              <a:buClr>
                <a:srgbClr val="5B9BD4"/>
              </a:buClr>
              <a:buSzPct val="74000"/>
              <a:buFont typeface="Wingdings"/>
              <a:buChar char=""/>
              <a:tabLst>
                <a:tab pos="462280" algn="l"/>
                <a:tab pos="462915" algn="l"/>
              </a:tabLst>
            </a:pPr>
            <a:r>
              <a:rPr sz="25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一流项目管制只有一套文挡</a:t>
            </a:r>
            <a:endParaRPr sz="2500">
              <a:latin typeface="Noto Sans CJK JP Regular"/>
              <a:cs typeface="Noto Sans CJK JP Regular"/>
            </a:endParaRPr>
          </a:p>
          <a:p>
            <a:pPr marL="462280" indent="-449580">
              <a:lnSpc>
                <a:spcPct val="100000"/>
              </a:lnSpc>
              <a:spcBef>
                <a:spcPts val="2310"/>
              </a:spcBef>
              <a:buClr>
                <a:srgbClr val="5B9BD4"/>
              </a:buClr>
              <a:buSzPct val="74000"/>
              <a:buFont typeface="Wingdings"/>
              <a:buChar char=""/>
              <a:tabLst>
                <a:tab pos="462280" algn="l"/>
                <a:tab pos="462915" algn="l"/>
              </a:tabLst>
            </a:pPr>
            <a:r>
              <a:rPr sz="25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具备高度的跟踪效果</a:t>
            </a:r>
            <a:endParaRPr sz="25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8559" y="71373"/>
            <a:ext cx="58458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FFFF"/>
                </a:solidFill>
              </a:rPr>
              <a:t>制造领导人必须亲临参与掌握实施的重要性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4682" y="1033729"/>
            <a:ext cx="6140450" cy="31686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0670" indent="-267970">
              <a:lnSpc>
                <a:spcPct val="100000"/>
              </a:lnSpc>
              <a:spcBef>
                <a:spcPts val="105"/>
              </a:spcBef>
              <a:buFont typeface="Wingdings"/>
              <a:buChar char=""/>
              <a:tabLst>
                <a:tab pos="281305" algn="l"/>
              </a:tabLst>
            </a:pPr>
            <a:r>
              <a:rPr sz="2000" spc="5" dirty="0">
                <a:latin typeface="Noto Sans Mono CJK JP Regular"/>
                <a:cs typeface="Noto Sans Mono CJK JP Regular"/>
              </a:rPr>
              <a:t>是否</a:t>
            </a:r>
            <a:r>
              <a:rPr sz="2000" spc="-5" dirty="0">
                <a:latin typeface="Noto Sans Mono CJK JP Regular"/>
                <a:cs typeface="Noto Sans Mono CJK JP Regular"/>
              </a:rPr>
              <a:t>参</a:t>
            </a:r>
            <a:r>
              <a:rPr sz="2000" spc="-10" dirty="0">
                <a:latin typeface="Noto Sans Mono CJK JP Regular"/>
                <a:cs typeface="Noto Sans Mono CJK JP Regular"/>
              </a:rPr>
              <a:t>与</a:t>
            </a:r>
            <a:r>
              <a:rPr sz="2000" spc="5" dirty="0">
                <a:latin typeface="Noto Sans Mono CJK JP Regular"/>
                <a:cs typeface="Noto Sans Mono CJK JP Regular"/>
              </a:rPr>
              <a:t>的</a:t>
            </a:r>
            <a:r>
              <a:rPr sz="2000" spc="-15" dirty="0">
                <a:latin typeface="Noto Sans Mono CJK JP Regular"/>
                <a:cs typeface="Noto Sans Mono CJK JP Regular"/>
              </a:rPr>
              <a:t>关</a:t>
            </a:r>
            <a:r>
              <a:rPr sz="2000" spc="5" dirty="0">
                <a:latin typeface="Noto Sans Mono CJK JP Regular"/>
                <a:cs typeface="Noto Sans Mono CJK JP Regular"/>
              </a:rPr>
              <a:t>性要</a:t>
            </a:r>
            <a:r>
              <a:rPr sz="2000" spc="-5" dirty="0">
                <a:latin typeface="Noto Sans Mono CJK JP Regular"/>
                <a:cs typeface="Noto Sans Mono CJK JP Regular"/>
              </a:rPr>
              <a:t>素</a:t>
            </a:r>
            <a:r>
              <a:rPr sz="2000" spc="5" dirty="0">
                <a:latin typeface="Noto Sans Mono CJK JP Regular"/>
                <a:cs typeface="Noto Sans Mono CJK JP Regular"/>
              </a:rPr>
              <a:t>：</a:t>
            </a:r>
            <a:endParaRPr sz="20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1535"/>
              </a:spcBef>
              <a:buFont typeface="Wingdings"/>
              <a:buChar char=""/>
              <a:tabLst>
                <a:tab pos="640715" algn="l"/>
              </a:tabLst>
            </a:pP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ARCI的真落实，则领导人无须亲力亲为，因为责任明确</a:t>
            </a:r>
            <a:endParaRPr sz="18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1475"/>
              </a:spcBef>
              <a:buFont typeface="Wingdings"/>
              <a:buChar char=""/>
              <a:tabLst>
                <a:tab pos="640715" algn="l"/>
              </a:tabLst>
            </a:pP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若有模糊地带，领导人必须参与裁示</a:t>
            </a:r>
            <a:endParaRPr sz="18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1490"/>
              </a:spcBef>
              <a:buFont typeface="Wingdings"/>
              <a:buChar char=""/>
              <a:tabLst>
                <a:tab pos="640715" algn="l"/>
              </a:tabLst>
            </a:pP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若内部经验和能力处于学习进步阶段，领导人必须参与</a:t>
            </a:r>
            <a:endParaRPr sz="1800">
              <a:latin typeface="Noto Sans Mono CJK JP Regular"/>
              <a:cs typeface="Noto Sans Mono CJK JP Regular"/>
            </a:endParaRPr>
          </a:p>
          <a:p>
            <a:pPr lvl="1">
              <a:lnSpc>
                <a:spcPct val="100000"/>
              </a:lnSpc>
              <a:spcBef>
                <a:spcPts val="50"/>
              </a:spcBef>
              <a:buClr>
                <a:srgbClr val="0000FF"/>
              </a:buClr>
              <a:buFont typeface="Wingdings"/>
              <a:buChar char=""/>
            </a:pPr>
            <a:endParaRPr sz="1650">
              <a:latin typeface="Times New Roman"/>
              <a:cs typeface="Times New Roman"/>
            </a:endParaRPr>
          </a:p>
          <a:p>
            <a:pPr marL="280670" indent="-267970">
              <a:lnSpc>
                <a:spcPct val="100000"/>
              </a:lnSpc>
              <a:buFont typeface="Wingdings"/>
              <a:buChar char=""/>
              <a:tabLst>
                <a:tab pos="281305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意见：</a:t>
            </a:r>
            <a:endParaRPr sz="20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1535"/>
              </a:spcBef>
              <a:buFont typeface="Wingdings"/>
              <a:buChar char=""/>
              <a:tabLst>
                <a:tab pos="640715" algn="l"/>
              </a:tabLst>
            </a:pP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至少每周或月，参与一次实质性跟踪会议</a:t>
            </a:r>
            <a:endParaRPr sz="1800">
              <a:latin typeface="Noto Sans Mono CJK JP Regular"/>
              <a:cs typeface="Noto Sans Mono CJK JP Regular"/>
            </a:endParaRPr>
          </a:p>
          <a:p>
            <a:pPr marL="870585" lvl="2" indent="-172720">
              <a:lnSpc>
                <a:spcPct val="100000"/>
              </a:lnSpc>
              <a:spcBef>
                <a:spcPts val="1400"/>
              </a:spcBef>
              <a:buFont typeface="Arial"/>
              <a:buChar char="•"/>
              <a:tabLst>
                <a:tab pos="871219" algn="l"/>
              </a:tabLst>
            </a:pPr>
            <a:r>
              <a:rPr sz="1600" spc="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为</a:t>
            </a:r>
            <a:r>
              <a:rPr sz="16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什么？</a:t>
            </a:r>
            <a:endParaRPr sz="1600">
              <a:latin typeface="Noto Sans Mono CJK JP Regular"/>
              <a:cs typeface="Noto Sans Mono CJK JP Regular"/>
            </a:endParaRPr>
          </a:p>
        </p:txBody>
      </p:sp>
    </p:spTree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01139"/>
            <a:ext cx="1629156" cy="1152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5300" y="0"/>
            <a:ext cx="0" cy="5143500"/>
          </a:xfrm>
          <a:custGeom>
            <a:avLst/>
            <a:gdLst/>
            <a:ahLst/>
            <a:cxnLst/>
            <a:rect l="l" t="t" r="r" b="b"/>
            <a:pathLst>
              <a:path h="5143500">
                <a:moveTo>
                  <a:pt x="0" y="0"/>
                </a:moveTo>
                <a:lnTo>
                  <a:pt x="0" y="5143499"/>
                </a:lnTo>
              </a:path>
            </a:pathLst>
          </a:custGeom>
          <a:ln w="6096">
            <a:solidFill>
              <a:srgbClr val="BCD6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353055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6096">
            <a:solidFill>
              <a:srgbClr val="BCD6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08733" y="1530476"/>
            <a:ext cx="6906895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10" dirty="0">
                <a:solidFill>
                  <a:srgbClr val="C00000"/>
                </a:solidFill>
              </a:rPr>
              <a:t>投</a:t>
            </a:r>
            <a:r>
              <a:rPr sz="3600" spc="15" dirty="0">
                <a:solidFill>
                  <a:srgbClr val="C00000"/>
                </a:solidFill>
              </a:rPr>
              <a:t>资</a:t>
            </a:r>
            <a:r>
              <a:rPr sz="3600" spc="10" dirty="0">
                <a:solidFill>
                  <a:srgbClr val="C00000"/>
                </a:solidFill>
              </a:rPr>
              <a:t>分析和实施后，对组织体系的 </a:t>
            </a:r>
            <a:r>
              <a:rPr sz="3600" spc="5" dirty="0">
                <a:solidFill>
                  <a:srgbClr val="C00000"/>
                </a:solidFill>
              </a:rPr>
              <a:t>价值贡献分析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1808733" y="2728786"/>
            <a:ext cx="4231005" cy="1308735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95"/>
              </a:spcBef>
              <a:buClr>
                <a:srgbClr val="5B9BD4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sz="1600" spc="5" dirty="0">
                <a:latin typeface="Noto Sans Mono CJK JP Regular"/>
                <a:cs typeface="Noto Sans Mono CJK JP Regular"/>
              </a:rPr>
              <a:t>一</a:t>
            </a:r>
            <a:r>
              <a:rPr sz="1600" spc="-5" dirty="0">
                <a:latin typeface="Noto Sans Mono CJK JP Regular"/>
                <a:cs typeface="Noto Sans Mono CJK JP Regular"/>
              </a:rPr>
              <a:t>定要</a:t>
            </a:r>
            <a:r>
              <a:rPr sz="1600" spc="5" dirty="0">
                <a:latin typeface="Noto Sans Mono CJK JP Regular"/>
                <a:cs typeface="Noto Sans Mono CJK JP Regular"/>
              </a:rPr>
              <a:t>有</a:t>
            </a:r>
            <a:r>
              <a:rPr sz="1600" spc="-5" dirty="0">
                <a:latin typeface="Noto Sans Mono CJK JP Regular"/>
                <a:cs typeface="Noto Sans Mono CJK JP Regular"/>
              </a:rPr>
              <a:t>投资报</a:t>
            </a:r>
            <a:r>
              <a:rPr sz="1600" spc="5" dirty="0">
                <a:latin typeface="Noto Sans Mono CJK JP Regular"/>
                <a:cs typeface="Noto Sans Mono CJK JP Regular"/>
              </a:rPr>
              <a:t>酬</a:t>
            </a:r>
            <a:r>
              <a:rPr sz="1600" spc="-5" dirty="0">
                <a:latin typeface="Noto Sans Mono CJK JP Regular"/>
                <a:cs typeface="Noto Sans Mono CJK JP Regular"/>
              </a:rPr>
              <a:t>率指</a:t>
            </a:r>
            <a:r>
              <a:rPr sz="1600" spc="5" dirty="0">
                <a:latin typeface="Noto Sans Mono CJK JP Regular"/>
                <a:cs typeface="Noto Sans Mono CJK JP Regular"/>
              </a:rPr>
              <a:t>标</a:t>
            </a:r>
            <a:r>
              <a:rPr sz="1600" dirty="0">
                <a:latin typeface="Noto Sans Mono CJK JP Regular"/>
                <a:cs typeface="Noto Sans Mono CJK JP Regular"/>
              </a:rPr>
              <a:t>吗</a:t>
            </a:r>
            <a:r>
              <a:rPr sz="1600" spc="-5" dirty="0">
                <a:latin typeface="Noto Sans Mono CJK JP Regular"/>
                <a:cs typeface="Noto Sans Mono CJK JP Regular"/>
              </a:rPr>
              <a:t>？</a:t>
            </a:r>
            <a:endParaRPr sz="1600">
              <a:latin typeface="Noto Sans Mono CJK JP Regular"/>
              <a:cs typeface="Noto Sans Mono CJK JP Regular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rgbClr val="5B9BD4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sz="1600" dirty="0">
                <a:latin typeface="Noto Sans Mono CJK JP Regular"/>
                <a:cs typeface="Noto Sans Mono CJK JP Regular"/>
              </a:rPr>
              <a:t>预</a:t>
            </a:r>
            <a:r>
              <a:rPr sz="1600" spc="-5" dirty="0">
                <a:latin typeface="Noto Sans Mono CJK JP Regular"/>
                <a:cs typeface="Noto Sans Mono CJK JP Regular"/>
              </a:rPr>
              <a:t>估</a:t>
            </a:r>
            <a:r>
              <a:rPr sz="1600" spc="-10" dirty="0">
                <a:latin typeface="Noto Sans Mono CJK JP Regular"/>
                <a:cs typeface="Noto Sans Mono CJK JP Regular"/>
              </a:rPr>
              <a:t>效</a:t>
            </a:r>
            <a:r>
              <a:rPr sz="1600" dirty="0">
                <a:latin typeface="Noto Sans Mono CJK JP Regular"/>
                <a:cs typeface="Noto Sans Mono CJK JP Regular"/>
              </a:rPr>
              <a:t>益</a:t>
            </a:r>
            <a:r>
              <a:rPr sz="1600" spc="-5" dirty="0">
                <a:latin typeface="Noto Sans Mono CJK JP Regular"/>
                <a:cs typeface="Noto Sans Mono CJK JP Regular"/>
              </a:rPr>
              <a:t>和</a:t>
            </a:r>
            <a:r>
              <a:rPr sz="1600" spc="-10" dirty="0">
                <a:latin typeface="Noto Sans Mono CJK JP Regular"/>
                <a:cs typeface="Noto Sans Mono CJK JP Regular"/>
              </a:rPr>
              <a:t>投</a:t>
            </a:r>
            <a:r>
              <a:rPr sz="1600" spc="-5" dirty="0">
                <a:latin typeface="Noto Sans Mono CJK JP Regular"/>
                <a:cs typeface="Noto Sans Mono CJK JP Regular"/>
              </a:rPr>
              <a:t>资</a:t>
            </a:r>
            <a:r>
              <a:rPr sz="1600" dirty="0">
                <a:latin typeface="Noto Sans Mono CJK JP Regular"/>
                <a:cs typeface="Noto Sans Mono CJK JP Regular"/>
              </a:rPr>
              <a:t>报</a:t>
            </a:r>
            <a:r>
              <a:rPr sz="1600" spc="-5" dirty="0">
                <a:latin typeface="Noto Sans Mono CJK JP Regular"/>
                <a:cs typeface="Noto Sans Mono CJK JP Regular"/>
              </a:rPr>
              <a:t>酬</a:t>
            </a:r>
            <a:r>
              <a:rPr sz="1600" spc="-10" dirty="0">
                <a:latin typeface="Noto Sans Mono CJK JP Regular"/>
                <a:cs typeface="Noto Sans Mono CJK JP Regular"/>
              </a:rPr>
              <a:t>率</a:t>
            </a:r>
            <a:r>
              <a:rPr sz="1600" dirty="0">
                <a:latin typeface="Noto Sans Mono CJK JP Regular"/>
                <a:cs typeface="Noto Sans Mono CJK JP Regular"/>
              </a:rPr>
              <a:t>的</a:t>
            </a:r>
            <a:r>
              <a:rPr sz="1600" spc="-5" dirty="0">
                <a:latin typeface="Noto Sans Mono CJK JP Regular"/>
                <a:cs typeface="Noto Sans Mono CJK JP Regular"/>
              </a:rPr>
              <a:t>设</a:t>
            </a:r>
            <a:r>
              <a:rPr sz="1600" dirty="0">
                <a:latin typeface="Noto Sans Mono CJK JP Regular"/>
                <a:cs typeface="Noto Sans Mono CJK JP Regular"/>
              </a:rPr>
              <a:t>计</a:t>
            </a:r>
            <a:r>
              <a:rPr sz="1600" spc="-10" dirty="0">
                <a:latin typeface="Noto Sans Mono CJK JP Regular"/>
                <a:cs typeface="Noto Sans Mono CJK JP Regular"/>
              </a:rPr>
              <a:t>方法</a:t>
            </a:r>
            <a:endParaRPr sz="1600">
              <a:latin typeface="Noto Sans Mono CJK JP Regular"/>
              <a:cs typeface="Noto Sans Mono CJK JP Regular"/>
            </a:endParaRPr>
          </a:p>
          <a:p>
            <a:pPr marL="355600" indent="-342900">
              <a:lnSpc>
                <a:spcPct val="100000"/>
              </a:lnSpc>
              <a:spcBef>
                <a:spcPts val="615"/>
              </a:spcBef>
              <a:buClr>
                <a:srgbClr val="5B9BD4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sz="1600" spc="5" dirty="0">
                <a:latin typeface="Noto Sans Mono CJK JP Regular"/>
                <a:cs typeface="Noto Sans Mono CJK JP Regular"/>
              </a:rPr>
              <a:t>实</a:t>
            </a:r>
            <a:r>
              <a:rPr sz="1600" spc="-5" dirty="0">
                <a:latin typeface="Noto Sans Mono CJK JP Regular"/>
                <a:cs typeface="Noto Sans Mono CJK JP Regular"/>
              </a:rPr>
              <a:t>现战</a:t>
            </a:r>
            <a:r>
              <a:rPr sz="1600" spc="5" dirty="0">
                <a:latin typeface="Noto Sans Mono CJK JP Regular"/>
                <a:cs typeface="Noto Sans Mono CJK JP Regular"/>
              </a:rPr>
              <a:t>略</a:t>
            </a:r>
            <a:r>
              <a:rPr sz="1600" spc="-5" dirty="0">
                <a:latin typeface="Noto Sans Mono CJK JP Regular"/>
                <a:cs typeface="Noto Sans Mono CJK JP Regular"/>
              </a:rPr>
              <a:t>无需过</a:t>
            </a:r>
            <a:r>
              <a:rPr sz="1600" spc="5" dirty="0">
                <a:latin typeface="Noto Sans Mono CJK JP Regular"/>
                <a:cs typeface="Noto Sans Mono CJK JP Regular"/>
              </a:rPr>
              <a:t>度</a:t>
            </a:r>
            <a:r>
              <a:rPr sz="1600" spc="-5" dirty="0">
                <a:latin typeface="Noto Sans Mono CJK JP Regular"/>
                <a:cs typeface="Noto Sans Mono CJK JP Regular"/>
              </a:rPr>
              <a:t>计较</a:t>
            </a:r>
            <a:r>
              <a:rPr sz="1600" spc="5" dirty="0">
                <a:latin typeface="Noto Sans Mono CJK JP Regular"/>
                <a:cs typeface="Noto Sans Mono CJK JP Regular"/>
              </a:rPr>
              <a:t>，</a:t>
            </a:r>
            <a:r>
              <a:rPr sz="1600" spc="-5" dirty="0">
                <a:latin typeface="Noto Sans Mono CJK JP Regular"/>
                <a:cs typeface="Noto Sans Mono CJK JP Regular"/>
              </a:rPr>
              <a:t>给个快</a:t>
            </a:r>
            <a:r>
              <a:rPr sz="1600" spc="5" dirty="0">
                <a:latin typeface="Noto Sans Mono CJK JP Regular"/>
                <a:cs typeface="Noto Sans Mono CJK JP Regular"/>
              </a:rPr>
              <a:t>捷</a:t>
            </a:r>
            <a:r>
              <a:rPr sz="1600" spc="-5" dirty="0">
                <a:latin typeface="Noto Sans Mono CJK JP Regular"/>
                <a:cs typeface="Noto Sans Mono CJK JP Regular"/>
              </a:rPr>
              <a:t>核</a:t>
            </a:r>
            <a:r>
              <a:rPr sz="1600" dirty="0">
                <a:latin typeface="Noto Sans Mono CJK JP Regular"/>
                <a:cs typeface="Noto Sans Mono CJK JP Regular"/>
              </a:rPr>
              <a:t>算</a:t>
            </a:r>
            <a:r>
              <a:rPr sz="1600" spc="5" dirty="0">
                <a:latin typeface="Noto Sans Mono CJK JP Regular"/>
                <a:cs typeface="Noto Sans Mono CJK JP Regular"/>
              </a:rPr>
              <a:t>公式</a:t>
            </a:r>
            <a:endParaRPr sz="1600">
              <a:latin typeface="Noto Sans Mono CJK JP Regular"/>
              <a:cs typeface="Noto Sans Mono CJK JP Regular"/>
            </a:endParaRPr>
          </a:p>
          <a:p>
            <a:pPr marL="355600" indent="-342900">
              <a:lnSpc>
                <a:spcPct val="100000"/>
              </a:lnSpc>
              <a:spcBef>
                <a:spcPts val="610"/>
              </a:spcBef>
              <a:buClr>
                <a:srgbClr val="5B9BD4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sz="1600" spc="5" dirty="0">
                <a:latin typeface="Noto Sans Mono CJK JP Regular"/>
                <a:cs typeface="Noto Sans Mono CJK JP Regular"/>
              </a:rPr>
              <a:t>不</a:t>
            </a:r>
            <a:r>
              <a:rPr sz="1600" spc="-5" dirty="0">
                <a:latin typeface="Noto Sans Mono CJK JP Regular"/>
                <a:cs typeface="Noto Sans Mono CJK JP Regular"/>
              </a:rPr>
              <a:t>打折</a:t>
            </a:r>
            <a:r>
              <a:rPr sz="1600" spc="5" dirty="0">
                <a:latin typeface="Noto Sans Mono CJK JP Regular"/>
                <a:cs typeface="Noto Sans Mono CJK JP Regular"/>
              </a:rPr>
              <a:t>扣</a:t>
            </a:r>
            <a:r>
              <a:rPr sz="1600" spc="-5" dirty="0">
                <a:latin typeface="Noto Sans Mono CJK JP Regular"/>
                <a:cs typeface="Noto Sans Mono CJK JP Regular"/>
              </a:rPr>
              <a:t>的务实</a:t>
            </a:r>
            <a:r>
              <a:rPr sz="1600" spc="5" dirty="0">
                <a:latin typeface="Noto Sans Mono CJK JP Regular"/>
                <a:cs typeface="Noto Sans Mono CJK JP Regular"/>
              </a:rPr>
              <a:t>、</a:t>
            </a:r>
            <a:r>
              <a:rPr sz="1600" spc="-5" dirty="0">
                <a:latin typeface="Noto Sans Mono CJK JP Regular"/>
                <a:cs typeface="Noto Sans Mono CJK JP Regular"/>
              </a:rPr>
              <a:t>执行</a:t>
            </a:r>
            <a:r>
              <a:rPr sz="1600" spc="5" dirty="0">
                <a:latin typeface="Noto Sans Mono CJK JP Regular"/>
                <a:cs typeface="Noto Sans Mono CJK JP Regular"/>
              </a:rPr>
              <a:t>和</a:t>
            </a:r>
            <a:r>
              <a:rPr sz="1600" spc="-5" dirty="0">
                <a:latin typeface="Noto Sans Mono CJK JP Regular"/>
                <a:cs typeface="Noto Sans Mono CJK JP Regular"/>
              </a:rPr>
              <a:t>跟踪方法</a:t>
            </a:r>
            <a:endParaRPr sz="1600">
              <a:latin typeface="Noto Sans Mono CJK JP Regular"/>
              <a:cs typeface="Noto Sans Mono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1220724"/>
            <a:ext cx="1187195" cy="812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8559" y="71373"/>
            <a:ext cx="584581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FFFF"/>
                </a:solidFill>
              </a:rPr>
              <a:t>实现战略无需过度计较，给个快捷核算公式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4682" y="785343"/>
            <a:ext cx="7661275" cy="3267710"/>
          </a:xfrm>
          <a:prstGeom prst="rect">
            <a:avLst/>
          </a:prstGeom>
        </p:spPr>
        <p:txBody>
          <a:bodyPr vert="horz" wrap="square" lIns="0" tIns="150495" rIns="0" bIns="0" rtlCol="0">
            <a:spAutoFit/>
          </a:bodyPr>
          <a:lstStyle/>
          <a:p>
            <a:pPr marL="280670" indent="-267970">
              <a:lnSpc>
                <a:spcPct val="100000"/>
              </a:lnSpc>
              <a:spcBef>
                <a:spcPts val="1185"/>
              </a:spcBef>
              <a:buFont typeface="Wingdings"/>
              <a:buChar char=""/>
              <a:tabLst>
                <a:tab pos="281305" algn="l"/>
              </a:tabLst>
            </a:pPr>
            <a:r>
              <a:rPr sz="2000" spc="5" dirty="0">
                <a:latin typeface="Noto Sans Mono CJK JP Regular"/>
                <a:cs typeface="Noto Sans Mono CJK JP Regular"/>
              </a:rPr>
              <a:t>最快</a:t>
            </a:r>
            <a:r>
              <a:rPr sz="2000" spc="-5" dirty="0">
                <a:latin typeface="Noto Sans Mono CJK JP Regular"/>
                <a:cs typeface="Noto Sans Mono CJK JP Regular"/>
              </a:rPr>
              <a:t>速</a:t>
            </a:r>
            <a:r>
              <a:rPr sz="2000" spc="-10" dirty="0">
                <a:latin typeface="Noto Sans Mono CJK JP Regular"/>
                <a:cs typeface="Noto Sans Mono CJK JP Regular"/>
              </a:rPr>
              <a:t>核</a:t>
            </a:r>
            <a:r>
              <a:rPr sz="2000" spc="5" dirty="0">
                <a:latin typeface="Noto Sans Mono CJK JP Regular"/>
                <a:cs typeface="Noto Sans Mono CJK JP Regular"/>
              </a:rPr>
              <a:t>算</a:t>
            </a:r>
            <a:r>
              <a:rPr sz="2000" spc="-15" dirty="0">
                <a:latin typeface="Noto Sans Mono CJK JP Regular"/>
                <a:cs typeface="Noto Sans Mono CJK JP Regular"/>
              </a:rPr>
              <a:t>的</a:t>
            </a:r>
            <a:r>
              <a:rPr sz="2000" spc="5" dirty="0">
                <a:latin typeface="Noto Sans Mono CJK JP Regular"/>
                <a:cs typeface="Noto Sans Mono CJK JP Regular"/>
              </a:rPr>
              <a:t>方法：</a:t>
            </a:r>
            <a:endParaRPr sz="20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969"/>
              </a:spcBef>
              <a:buFont typeface="Wingdings"/>
              <a:buChar char=""/>
              <a:tabLst>
                <a:tab pos="640715" algn="l"/>
              </a:tabLst>
            </a:pP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以质量改进的百分</a:t>
            </a:r>
            <a:r>
              <a:rPr sz="18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比</a:t>
            </a: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-----------</a:t>
            </a:r>
            <a:endParaRPr sz="18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1475"/>
              </a:spcBef>
              <a:buFont typeface="Wingdings"/>
              <a:buChar char=""/>
              <a:tabLst>
                <a:tab pos="640715" algn="l"/>
              </a:tabLst>
            </a:pP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以产量增速的百分比-----------</a:t>
            </a:r>
            <a:endParaRPr sz="18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1490"/>
              </a:spcBef>
              <a:buFont typeface="Wingdings"/>
              <a:buChar char=""/>
              <a:tabLst>
                <a:tab pos="640715" algn="l"/>
              </a:tabLst>
            </a:pPr>
            <a:r>
              <a:rPr sz="18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以产值增速的百分</a:t>
            </a: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比</a:t>
            </a:r>
            <a:r>
              <a:rPr sz="18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----</a:t>
            </a: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-</a:t>
            </a:r>
            <a:r>
              <a:rPr sz="18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------</a:t>
            </a:r>
            <a:endParaRPr sz="18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1475"/>
              </a:spcBef>
              <a:buFont typeface="Wingdings"/>
              <a:buChar char=""/>
              <a:tabLst>
                <a:tab pos="640715" algn="l"/>
              </a:tabLst>
            </a:pP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以销售额增速的百分</a:t>
            </a:r>
            <a:r>
              <a:rPr sz="18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比</a:t>
            </a: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---------</a:t>
            </a:r>
            <a:endParaRPr sz="18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1480"/>
              </a:spcBef>
              <a:buFont typeface="Wingdings"/>
              <a:buChar char=""/>
              <a:tabLst>
                <a:tab pos="640715" algn="l"/>
              </a:tabLst>
            </a:pP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以成本下降的百分</a:t>
            </a:r>
            <a:r>
              <a:rPr sz="18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比</a:t>
            </a: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-----------</a:t>
            </a:r>
            <a:endParaRPr sz="1800">
              <a:latin typeface="Noto Sans Mono CJK JP Regular"/>
              <a:cs typeface="Noto Sans Mono CJK JP Regular"/>
            </a:endParaRPr>
          </a:p>
          <a:p>
            <a:pPr lvl="1">
              <a:lnSpc>
                <a:spcPct val="100000"/>
              </a:lnSpc>
              <a:spcBef>
                <a:spcPts val="50"/>
              </a:spcBef>
              <a:buClr>
                <a:srgbClr val="0000FF"/>
              </a:buClr>
              <a:buFont typeface="Wingdings"/>
              <a:buChar char=""/>
            </a:pPr>
            <a:endParaRPr sz="1650">
              <a:latin typeface="Times New Roman"/>
              <a:cs typeface="Times New Roman"/>
            </a:endParaRPr>
          </a:p>
          <a:p>
            <a:pPr marL="280670" indent="-267970">
              <a:lnSpc>
                <a:spcPct val="100000"/>
              </a:lnSpc>
              <a:buFont typeface="Wingdings"/>
              <a:buChar char=""/>
              <a:tabLst>
                <a:tab pos="281305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简易判</a:t>
            </a:r>
            <a:r>
              <a:rPr sz="2000" spc="-15" dirty="0">
                <a:latin typeface="Noto Sans Mono CJK JP Regular"/>
                <a:cs typeface="Noto Sans Mono CJK JP Regular"/>
              </a:rPr>
              <a:t>定</a:t>
            </a:r>
            <a:r>
              <a:rPr sz="2000" dirty="0">
                <a:latin typeface="Noto Sans Mono CJK JP Regular"/>
                <a:cs typeface="Noto Sans Mono CJK JP Regular"/>
              </a:rPr>
              <a:t>估</a:t>
            </a:r>
            <a:r>
              <a:rPr sz="2000" spc="-15" dirty="0">
                <a:latin typeface="Noto Sans Mono CJK JP Regular"/>
                <a:cs typeface="Noto Sans Mono CJK JP Regular"/>
              </a:rPr>
              <a:t>算</a:t>
            </a:r>
            <a:r>
              <a:rPr sz="2000" dirty="0">
                <a:latin typeface="Noto Sans Mono CJK JP Regular"/>
                <a:cs typeface="Noto Sans Mono CJK JP Regular"/>
              </a:rPr>
              <a:t>出可投</a:t>
            </a:r>
            <a:r>
              <a:rPr sz="2000" spc="-15" dirty="0">
                <a:latin typeface="Noto Sans Mono CJK JP Regular"/>
                <a:cs typeface="Noto Sans Mono CJK JP Regular"/>
              </a:rPr>
              <a:t>资</a:t>
            </a:r>
            <a:r>
              <a:rPr sz="2000" dirty="0">
                <a:latin typeface="Noto Sans Mono CJK JP Regular"/>
                <a:cs typeface="Noto Sans Mono CJK JP Regular"/>
              </a:rPr>
              <a:t>的</a:t>
            </a:r>
            <a:r>
              <a:rPr sz="2000" spc="-15" dirty="0">
                <a:latin typeface="Noto Sans Mono CJK JP Regular"/>
                <a:cs typeface="Noto Sans Mono CJK JP Regular"/>
              </a:rPr>
              <a:t>效</a:t>
            </a:r>
            <a:r>
              <a:rPr sz="2000" dirty="0">
                <a:latin typeface="Noto Sans Mono CJK JP Regular"/>
                <a:cs typeface="Noto Sans Mono CJK JP Regular"/>
              </a:rPr>
              <a:t>益</a:t>
            </a:r>
            <a:r>
              <a:rPr sz="2000" spc="-5" dirty="0">
                <a:latin typeface="Noto Sans Mono CJK JP Regular"/>
                <a:cs typeface="Noto Sans Mono CJK JP Regular"/>
              </a:rPr>
              <a:t>…………………………………………</a:t>
            </a:r>
            <a:endParaRPr sz="2000">
              <a:latin typeface="Noto Sans Mono CJK JP Regular"/>
              <a:cs typeface="Noto Sans Mono CJK JP Regular"/>
            </a:endParaRPr>
          </a:p>
        </p:txBody>
      </p:sp>
    </p:spTree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8559" y="71373"/>
            <a:ext cx="3860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FFFF"/>
                </a:solidFill>
              </a:rPr>
              <a:t>跟踪MES实施成功的MKPI指标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4682" y="809959"/>
            <a:ext cx="4867910" cy="3086100"/>
          </a:xfrm>
          <a:prstGeom prst="rect">
            <a:avLst/>
          </a:prstGeom>
        </p:spPr>
        <p:txBody>
          <a:bodyPr vert="horz" wrap="square" lIns="0" tIns="145415" rIns="0" bIns="0" rtlCol="0">
            <a:spAutoFit/>
          </a:bodyPr>
          <a:lstStyle/>
          <a:p>
            <a:pPr marL="280670" indent="-267970">
              <a:lnSpc>
                <a:spcPct val="100000"/>
              </a:lnSpc>
              <a:spcBef>
                <a:spcPts val="1145"/>
              </a:spcBef>
              <a:buFont typeface="Wingdings"/>
              <a:buChar char=""/>
              <a:tabLst>
                <a:tab pos="281305" algn="l"/>
              </a:tabLst>
            </a:pPr>
            <a:r>
              <a:rPr sz="2000" spc="5" dirty="0">
                <a:latin typeface="Noto Sans Mono CJK JP Regular"/>
                <a:cs typeface="Noto Sans Mono CJK JP Regular"/>
              </a:rPr>
              <a:t>指标</a:t>
            </a:r>
            <a:r>
              <a:rPr sz="2000" spc="-5" dirty="0">
                <a:latin typeface="Noto Sans Mono CJK JP Regular"/>
                <a:cs typeface="Noto Sans Mono CJK JP Regular"/>
              </a:rPr>
              <a:t>分</a:t>
            </a:r>
            <a:r>
              <a:rPr sz="2000" spc="-10" dirty="0">
                <a:latin typeface="Noto Sans Mono CJK JP Regular"/>
                <a:cs typeface="Noto Sans Mono CJK JP Regular"/>
              </a:rPr>
              <a:t>高</a:t>
            </a:r>
            <a:r>
              <a:rPr sz="2000" spc="5" dirty="0">
                <a:latin typeface="Noto Sans Mono CJK JP Regular"/>
                <a:cs typeface="Noto Sans Mono CJK JP Regular"/>
              </a:rPr>
              <a:t>阶</a:t>
            </a:r>
            <a:r>
              <a:rPr sz="2000" spc="-15" dirty="0">
                <a:latin typeface="Noto Sans Mono CJK JP Regular"/>
                <a:cs typeface="Noto Sans Mono CJK JP Regular"/>
              </a:rPr>
              <a:t>＆</a:t>
            </a:r>
            <a:r>
              <a:rPr sz="2000" spc="5" dirty="0">
                <a:latin typeface="Noto Sans Mono CJK JP Regular"/>
                <a:cs typeface="Noto Sans Mono CJK JP Regular"/>
              </a:rPr>
              <a:t>低阶</a:t>
            </a:r>
            <a:r>
              <a:rPr sz="2000" spc="-5" dirty="0">
                <a:latin typeface="Noto Sans Mono CJK JP Regular"/>
                <a:cs typeface="Noto Sans Mono CJK JP Regular"/>
              </a:rPr>
              <a:t>指</a:t>
            </a:r>
            <a:r>
              <a:rPr sz="2000" spc="5" dirty="0">
                <a:latin typeface="Noto Sans Mono CJK JP Regular"/>
                <a:cs typeface="Noto Sans Mono CJK JP Regular"/>
              </a:rPr>
              <a:t>标</a:t>
            </a:r>
            <a:endParaRPr sz="2000">
              <a:latin typeface="Noto Sans Mono CJK JP Regular"/>
              <a:cs typeface="Noto Sans Mono CJK JP Regular"/>
            </a:endParaRPr>
          </a:p>
          <a:p>
            <a:pPr marL="280670" indent="-267970">
              <a:lnSpc>
                <a:spcPct val="100000"/>
              </a:lnSpc>
              <a:spcBef>
                <a:spcPts val="1050"/>
              </a:spcBef>
              <a:buFont typeface="Wingdings"/>
              <a:buChar char=""/>
              <a:tabLst>
                <a:tab pos="281305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指</a:t>
            </a:r>
            <a:r>
              <a:rPr sz="2000" spc="-5" dirty="0">
                <a:latin typeface="Noto Sans Mono CJK JP Regular"/>
                <a:cs typeface="Noto Sans Mono CJK JP Regular"/>
              </a:rPr>
              <a:t>标</a:t>
            </a:r>
            <a:r>
              <a:rPr sz="2000" dirty="0">
                <a:latin typeface="Noto Sans Mono CJK JP Regular"/>
                <a:cs typeface="Noto Sans Mono CJK JP Regular"/>
              </a:rPr>
              <a:t>环</a:t>
            </a:r>
            <a:r>
              <a:rPr sz="2000" spc="-15" dirty="0">
                <a:latin typeface="Noto Sans Mono CJK JP Regular"/>
                <a:cs typeface="Noto Sans Mono CJK JP Regular"/>
              </a:rPr>
              <a:t>环</a:t>
            </a:r>
            <a:r>
              <a:rPr sz="2000" dirty="0">
                <a:latin typeface="Noto Sans Mono CJK JP Regular"/>
                <a:cs typeface="Noto Sans Mono CJK JP Regular"/>
              </a:rPr>
              <a:t>相</a:t>
            </a:r>
            <a:r>
              <a:rPr sz="2000" spc="-15" dirty="0">
                <a:latin typeface="Noto Sans Mono CJK JP Regular"/>
                <a:cs typeface="Noto Sans Mono CJK JP Regular"/>
              </a:rPr>
              <a:t>扣</a:t>
            </a:r>
            <a:r>
              <a:rPr sz="2000" dirty="0">
                <a:latin typeface="Noto Sans Mono CJK JP Regular"/>
                <a:cs typeface="Noto Sans Mono CJK JP Regular"/>
              </a:rPr>
              <a:t>，互动</a:t>
            </a:r>
            <a:r>
              <a:rPr sz="2000" spc="-15" dirty="0">
                <a:latin typeface="Noto Sans Mono CJK JP Regular"/>
                <a:cs typeface="Noto Sans Mono CJK JP Regular"/>
              </a:rPr>
              <a:t>影</a:t>
            </a:r>
            <a:r>
              <a:rPr sz="2000" dirty="0">
                <a:latin typeface="Noto Sans Mono CJK JP Regular"/>
                <a:cs typeface="Noto Sans Mono CJK JP Regular"/>
              </a:rPr>
              <a:t>响</a:t>
            </a:r>
            <a:endParaRPr sz="2000">
              <a:latin typeface="Noto Sans Mono CJK JP Regular"/>
              <a:cs typeface="Noto Sans Mono CJK JP Regular"/>
            </a:endParaRPr>
          </a:p>
          <a:p>
            <a:pPr marL="280670" indent="-267970">
              <a:lnSpc>
                <a:spcPct val="100000"/>
              </a:lnSpc>
              <a:spcBef>
                <a:spcPts val="1030"/>
              </a:spcBef>
              <a:buFont typeface="Wingdings"/>
              <a:buChar char=""/>
              <a:tabLst>
                <a:tab pos="281305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管理型</a:t>
            </a:r>
            <a:r>
              <a:rPr sz="2000" spc="-15" dirty="0">
                <a:latin typeface="Noto Sans Mono CJK JP Regular"/>
                <a:cs typeface="Noto Sans Mono CJK JP Regular"/>
              </a:rPr>
              <a:t>指</a:t>
            </a:r>
            <a:r>
              <a:rPr sz="2000" dirty="0">
                <a:latin typeface="Noto Sans Mono CJK JP Regular"/>
                <a:cs typeface="Noto Sans Mono CJK JP Regular"/>
              </a:rPr>
              <a:t>标</a:t>
            </a:r>
            <a:r>
              <a:rPr sz="2000" spc="-15" dirty="0">
                <a:latin typeface="Noto Sans Mono CJK JP Regular"/>
                <a:cs typeface="Noto Sans Mono CJK JP Regular"/>
              </a:rPr>
              <a:t>要</a:t>
            </a:r>
            <a:r>
              <a:rPr sz="2000" dirty="0">
                <a:latin typeface="Noto Sans Mono CJK JP Regular"/>
                <a:cs typeface="Noto Sans Mono CJK JP Regular"/>
              </a:rPr>
              <a:t>建，系</a:t>
            </a:r>
            <a:r>
              <a:rPr sz="2000" spc="-15" dirty="0">
                <a:latin typeface="Noto Sans Mono CJK JP Regular"/>
                <a:cs typeface="Noto Sans Mono CJK JP Regular"/>
              </a:rPr>
              <a:t>统</a:t>
            </a:r>
            <a:r>
              <a:rPr sz="2000" dirty="0">
                <a:latin typeface="Noto Sans Mono CJK JP Regular"/>
                <a:cs typeface="Noto Sans Mono CJK JP Regular"/>
              </a:rPr>
              <a:t>型</a:t>
            </a:r>
            <a:r>
              <a:rPr sz="2000" spc="-15" dirty="0">
                <a:latin typeface="Noto Sans Mono CJK JP Regular"/>
                <a:cs typeface="Noto Sans Mono CJK JP Regular"/>
              </a:rPr>
              <a:t>指</a:t>
            </a:r>
            <a:r>
              <a:rPr sz="2000" dirty="0">
                <a:latin typeface="Noto Sans Mono CJK JP Regular"/>
                <a:cs typeface="Noto Sans Mono CJK JP Regular"/>
              </a:rPr>
              <a:t>标也要建</a:t>
            </a:r>
            <a:endParaRPr sz="2000">
              <a:latin typeface="Noto Sans Mono CJK JP Regular"/>
              <a:cs typeface="Noto Sans Mono CJK JP Regular"/>
            </a:endParaRPr>
          </a:p>
          <a:p>
            <a:pPr marL="280670" indent="-267970">
              <a:lnSpc>
                <a:spcPct val="100000"/>
              </a:lnSpc>
              <a:spcBef>
                <a:spcPts val="1045"/>
              </a:spcBef>
              <a:buFont typeface="Wingdings"/>
              <a:buChar char=""/>
              <a:tabLst>
                <a:tab pos="281305" algn="l"/>
              </a:tabLst>
            </a:pPr>
            <a:r>
              <a:rPr sz="2000" spc="5" dirty="0">
                <a:latin typeface="Noto Sans Mono CJK JP Regular"/>
                <a:cs typeface="Noto Sans Mono CJK JP Regular"/>
              </a:rPr>
              <a:t>指标</a:t>
            </a:r>
            <a:r>
              <a:rPr sz="2000" spc="-5" dirty="0">
                <a:latin typeface="Noto Sans Mono CJK JP Regular"/>
                <a:cs typeface="Noto Sans Mono CJK JP Regular"/>
              </a:rPr>
              <a:t>不</a:t>
            </a:r>
            <a:r>
              <a:rPr sz="2000" spc="-10" dirty="0">
                <a:latin typeface="Noto Sans Mono CJK JP Regular"/>
                <a:cs typeface="Noto Sans Mono CJK JP Regular"/>
              </a:rPr>
              <a:t>能</a:t>
            </a:r>
            <a:r>
              <a:rPr sz="2000" spc="5" dirty="0">
                <a:latin typeface="Noto Sans Mono CJK JP Regular"/>
                <a:cs typeface="Noto Sans Mono CJK JP Regular"/>
              </a:rPr>
              <a:t>只</a:t>
            </a:r>
            <a:r>
              <a:rPr sz="2000" spc="-15" dirty="0">
                <a:latin typeface="Noto Sans Mono CJK JP Regular"/>
                <a:cs typeface="Noto Sans Mono CJK JP Regular"/>
              </a:rPr>
              <a:t>建</a:t>
            </a:r>
            <a:r>
              <a:rPr sz="2000" spc="5" dirty="0">
                <a:latin typeface="Noto Sans Mono CJK JP Regular"/>
                <a:cs typeface="Noto Sans Mono CJK JP Regular"/>
              </a:rPr>
              <a:t>财务</a:t>
            </a:r>
            <a:r>
              <a:rPr sz="2000" spc="-5" dirty="0">
                <a:latin typeface="Noto Sans Mono CJK JP Regular"/>
                <a:cs typeface="Noto Sans Mono CJK JP Regular"/>
              </a:rPr>
              <a:t>型</a:t>
            </a:r>
            <a:r>
              <a:rPr sz="2000" spc="-10" dirty="0">
                <a:latin typeface="Noto Sans Mono CJK JP Regular"/>
                <a:cs typeface="Noto Sans Mono CJK JP Regular"/>
              </a:rPr>
              <a:t>，</a:t>
            </a:r>
            <a:r>
              <a:rPr sz="2000" spc="5" dirty="0">
                <a:latin typeface="Noto Sans Mono CJK JP Regular"/>
                <a:cs typeface="Noto Sans Mono CJK JP Regular"/>
              </a:rPr>
              <a:t>否</a:t>
            </a:r>
            <a:r>
              <a:rPr sz="2000" spc="-15" dirty="0">
                <a:latin typeface="Noto Sans Mono CJK JP Regular"/>
                <a:cs typeface="Noto Sans Mono CJK JP Regular"/>
              </a:rPr>
              <a:t>则</a:t>
            </a:r>
            <a:r>
              <a:rPr sz="2000" spc="5" dirty="0">
                <a:latin typeface="Noto Sans Mono CJK JP Regular"/>
                <a:cs typeface="Noto Sans Mono CJK JP Regular"/>
              </a:rPr>
              <a:t>难以</a:t>
            </a:r>
            <a:r>
              <a:rPr sz="2000" spc="-5" dirty="0">
                <a:latin typeface="Noto Sans Mono CJK JP Regular"/>
                <a:cs typeface="Noto Sans Mono CJK JP Regular"/>
              </a:rPr>
              <a:t>观</a:t>
            </a:r>
            <a:r>
              <a:rPr sz="2000" spc="-10" dirty="0">
                <a:latin typeface="Noto Sans Mono CJK JP Regular"/>
                <a:cs typeface="Noto Sans Mono CJK JP Regular"/>
              </a:rPr>
              <a:t>测</a:t>
            </a:r>
            <a:r>
              <a:rPr sz="2000" spc="5" dirty="0">
                <a:latin typeface="Noto Sans Mono CJK JP Regular"/>
                <a:cs typeface="Noto Sans Mono CJK JP Regular"/>
              </a:rPr>
              <a:t>改进</a:t>
            </a:r>
            <a:endParaRPr sz="2000">
              <a:latin typeface="Noto Sans Mono CJK JP Regular"/>
              <a:cs typeface="Noto Sans Mono CJK JP Regular"/>
            </a:endParaRPr>
          </a:p>
          <a:p>
            <a:pPr marL="280670" indent="-267970">
              <a:lnSpc>
                <a:spcPct val="100000"/>
              </a:lnSpc>
              <a:spcBef>
                <a:spcPts val="1045"/>
              </a:spcBef>
              <a:buFont typeface="Wingdings"/>
              <a:buChar char=""/>
              <a:tabLst>
                <a:tab pos="281305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数据库</a:t>
            </a:r>
            <a:r>
              <a:rPr sz="2000" spc="-15" dirty="0">
                <a:latin typeface="Noto Sans Mono CJK JP Regular"/>
                <a:cs typeface="Noto Sans Mono CJK JP Regular"/>
              </a:rPr>
              <a:t>数</a:t>
            </a:r>
            <a:r>
              <a:rPr sz="2000" dirty="0">
                <a:latin typeface="Noto Sans Mono CJK JP Regular"/>
                <a:cs typeface="Noto Sans Mono CJK JP Regular"/>
              </a:rPr>
              <a:t>据</a:t>
            </a:r>
            <a:r>
              <a:rPr sz="2000" spc="-15" dirty="0">
                <a:latin typeface="Noto Sans Mono CJK JP Regular"/>
                <a:cs typeface="Noto Sans Mono CJK JP Regular"/>
              </a:rPr>
              <a:t>的</a:t>
            </a:r>
            <a:r>
              <a:rPr sz="2000" dirty="0">
                <a:latin typeface="Noto Sans Mono CJK JP Regular"/>
                <a:cs typeface="Noto Sans Mono CJK JP Regular"/>
              </a:rPr>
              <a:t>准确性</a:t>
            </a:r>
            <a:r>
              <a:rPr sz="2000" spc="-15" dirty="0">
                <a:latin typeface="Noto Sans Mono CJK JP Regular"/>
                <a:cs typeface="Noto Sans Mono CJK JP Regular"/>
              </a:rPr>
              <a:t>，</a:t>
            </a:r>
            <a:r>
              <a:rPr sz="2000" dirty="0">
                <a:latin typeface="Noto Sans Mono CJK JP Regular"/>
                <a:cs typeface="Noto Sans Mono CJK JP Regular"/>
              </a:rPr>
              <a:t>也</a:t>
            </a:r>
            <a:r>
              <a:rPr sz="2000" spc="-15" dirty="0">
                <a:latin typeface="Noto Sans Mono CJK JP Regular"/>
                <a:cs typeface="Noto Sans Mono CJK JP Regular"/>
              </a:rPr>
              <a:t>要</a:t>
            </a:r>
            <a:r>
              <a:rPr sz="2000" dirty="0">
                <a:latin typeface="Noto Sans Mono CJK JP Regular"/>
                <a:cs typeface="Noto Sans Mono CJK JP Regular"/>
              </a:rPr>
              <a:t>建立指标</a:t>
            </a:r>
            <a:endParaRPr sz="2000">
              <a:latin typeface="Noto Sans Mono CJK JP Regular"/>
              <a:cs typeface="Noto Sans Mono CJK JP Regular"/>
            </a:endParaRPr>
          </a:p>
          <a:p>
            <a:pPr marL="280670" indent="-267970">
              <a:lnSpc>
                <a:spcPct val="100000"/>
              </a:lnSpc>
              <a:spcBef>
                <a:spcPts val="1030"/>
              </a:spcBef>
              <a:buFont typeface="Wingdings"/>
              <a:buChar char=""/>
              <a:tabLst>
                <a:tab pos="281305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高阶指</a:t>
            </a:r>
            <a:r>
              <a:rPr sz="2000" spc="-15" dirty="0">
                <a:latin typeface="Noto Sans Mono CJK JP Regular"/>
                <a:cs typeface="Noto Sans Mono CJK JP Regular"/>
              </a:rPr>
              <a:t>标</a:t>
            </a:r>
            <a:r>
              <a:rPr sz="2000" dirty="0">
                <a:latin typeface="Noto Sans Mono CJK JP Regular"/>
                <a:cs typeface="Noto Sans Mono CJK JP Regular"/>
              </a:rPr>
              <a:t>要</a:t>
            </a:r>
            <a:r>
              <a:rPr sz="2000" spc="-15" dirty="0">
                <a:latin typeface="Noto Sans Mono CJK JP Regular"/>
                <a:cs typeface="Noto Sans Mono CJK JP Regular"/>
              </a:rPr>
              <a:t>建</a:t>
            </a:r>
            <a:r>
              <a:rPr sz="2000" dirty="0">
                <a:latin typeface="Noto Sans Mono CJK JP Regular"/>
                <a:cs typeface="Noto Sans Mono CJK JP Regular"/>
              </a:rPr>
              <a:t>，但低</a:t>
            </a:r>
            <a:r>
              <a:rPr sz="2000" spc="-15" dirty="0">
                <a:latin typeface="Noto Sans Mono CJK JP Regular"/>
                <a:cs typeface="Noto Sans Mono CJK JP Regular"/>
              </a:rPr>
              <a:t>阶</a:t>
            </a:r>
            <a:r>
              <a:rPr sz="2000" dirty="0">
                <a:latin typeface="Noto Sans Mono CJK JP Regular"/>
                <a:cs typeface="Noto Sans Mono CJK JP Regular"/>
              </a:rPr>
              <a:t>指</a:t>
            </a:r>
            <a:r>
              <a:rPr sz="2000" spc="-10" dirty="0">
                <a:latin typeface="Noto Sans Mono CJK JP Regular"/>
                <a:cs typeface="Noto Sans Mono CJK JP Regular"/>
              </a:rPr>
              <a:t>标</a:t>
            </a:r>
            <a:r>
              <a:rPr sz="2000" dirty="0">
                <a:latin typeface="Noto Sans Mono CJK JP Regular"/>
                <a:cs typeface="Noto Sans Mono CJK JP Regular"/>
              </a:rPr>
              <a:t>更重要</a:t>
            </a:r>
            <a:endParaRPr sz="2000">
              <a:latin typeface="Noto Sans Mono CJK JP Regular"/>
              <a:cs typeface="Noto Sans Mono CJK JP Regular"/>
            </a:endParaRPr>
          </a:p>
          <a:p>
            <a:pPr marL="280670" indent="-267970">
              <a:lnSpc>
                <a:spcPct val="100000"/>
              </a:lnSpc>
              <a:spcBef>
                <a:spcPts val="1050"/>
              </a:spcBef>
              <a:buFont typeface="Wingdings"/>
              <a:buChar char=""/>
              <a:tabLst>
                <a:tab pos="281305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检讨</a:t>
            </a:r>
            <a:r>
              <a:rPr sz="2000" spc="-5" dirty="0">
                <a:latin typeface="Noto Sans Mono CJK JP Regular"/>
                <a:cs typeface="Noto Sans Mono CJK JP Regular"/>
              </a:rPr>
              <a:t>时</a:t>
            </a:r>
            <a:r>
              <a:rPr sz="2000" spc="-10" dirty="0">
                <a:latin typeface="Noto Sans Mono CJK JP Regular"/>
                <a:cs typeface="Noto Sans Mono CJK JP Regular"/>
              </a:rPr>
              <a:t>要</a:t>
            </a:r>
            <a:r>
              <a:rPr sz="2000" dirty="0">
                <a:latin typeface="Noto Sans Mono CJK JP Regular"/>
                <a:cs typeface="Noto Sans Mono CJK JP Regular"/>
              </a:rPr>
              <a:t>追</a:t>
            </a:r>
            <a:r>
              <a:rPr sz="2000" spc="-10" dirty="0">
                <a:latin typeface="Noto Sans Mono CJK JP Regular"/>
                <a:cs typeface="Noto Sans Mono CJK JP Regular"/>
              </a:rPr>
              <a:t>踪</a:t>
            </a:r>
            <a:r>
              <a:rPr sz="2000" dirty="0">
                <a:latin typeface="Noto Sans Mono CJK JP Regular"/>
                <a:cs typeface="Noto Sans Mono CJK JP Regular"/>
              </a:rPr>
              <a:t>指标</a:t>
            </a:r>
            <a:r>
              <a:rPr sz="2000" spc="5" dirty="0">
                <a:latin typeface="Noto Sans Mono CJK JP Regular"/>
                <a:cs typeface="Noto Sans Mono CJK JP Regular"/>
              </a:rPr>
              <a:t>关</a:t>
            </a:r>
            <a:r>
              <a:rPr sz="2000" spc="-10" dirty="0">
                <a:latin typeface="Noto Sans Mono CJK JP Regular"/>
                <a:cs typeface="Noto Sans Mono CJK JP Regular"/>
              </a:rPr>
              <a:t>连</a:t>
            </a:r>
            <a:r>
              <a:rPr sz="2000" dirty="0">
                <a:latin typeface="Noto Sans Mono CJK JP Regular"/>
                <a:cs typeface="Noto Sans Mono CJK JP Regular"/>
              </a:rPr>
              <a:t>，</a:t>
            </a:r>
            <a:r>
              <a:rPr sz="2000" spc="-10" dirty="0">
                <a:latin typeface="Noto Sans Mono CJK JP Regular"/>
                <a:cs typeface="Noto Sans Mono CJK JP Regular"/>
              </a:rPr>
              <a:t>提</a:t>
            </a:r>
            <a:r>
              <a:rPr sz="2000" dirty="0">
                <a:latin typeface="Noto Sans Mono CJK JP Regular"/>
                <a:cs typeface="Noto Sans Mono CJK JP Regular"/>
              </a:rPr>
              <a:t>出改善</a:t>
            </a:r>
            <a:endParaRPr sz="2000">
              <a:latin typeface="Noto Sans Mono CJK JP Regular"/>
              <a:cs typeface="Noto Sans Mono CJK JP Regular"/>
            </a:endParaRPr>
          </a:p>
        </p:txBody>
      </p:sp>
    </p:spTree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1548" y="218716"/>
            <a:ext cx="6068060" cy="4055745"/>
          </a:xfrm>
          <a:prstGeom prst="rect">
            <a:avLst/>
          </a:prstGeom>
        </p:spPr>
        <p:txBody>
          <a:bodyPr vert="horz" wrap="square" lIns="0" tIns="1587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50"/>
              </a:spcBef>
            </a:pPr>
            <a:r>
              <a:rPr sz="24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成效管控-指标法则</a:t>
            </a:r>
            <a:endParaRPr sz="2400">
              <a:latin typeface="Noto Sans Mono CJK JP Regular"/>
              <a:cs typeface="Noto Sans Mono CJK JP Regular"/>
            </a:endParaRPr>
          </a:p>
          <a:p>
            <a:pPr marL="663575" indent="-267970">
              <a:lnSpc>
                <a:spcPct val="100000"/>
              </a:lnSpc>
              <a:spcBef>
                <a:spcPts val="975"/>
              </a:spcBef>
              <a:buClr>
                <a:srgbClr val="5B9BD4"/>
              </a:buClr>
              <a:buSzPct val="75000"/>
              <a:buFont typeface="Wingdings"/>
              <a:buChar char=""/>
              <a:tabLst>
                <a:tab pos="664210" algn="l"/>
              </a:tabLst>
            </a:pPr>
            <a:r>
              <a:rPr sz="2000" spc="5" dirty="0">
                <a:latin typeface="Noto Sans Mono CJK JP Regular"/>
                <a:cs typeface="Noto Sans Mono CJK JP Regular"/>
              </a:rPr>
              <a:t>建立</a:t>
            </a:r>
            <a:r>
              <a:rPr sz="2000" spc="-5" dirty="0">
                <a:latin typeface="Noto Sans Mono CJK JP Regular"/>
                <a:cs typeface="Noto Sans Mono CJK JP Regular"/>
              </a:rPr>
              <a:t>数</a:t>
            </a:r>
            <a:r>
              <a:rPr sz="2000" spc="-10" dirty="0">
                <a:latin typeface="Noto Sans Mono CJK JP Regular"/>
                <a:cs typeface="Noto Sans Mono CJK JP Regular"/>
              </a:rPr>
              <a:t>字</a:t>
            </a:r>
            <a:r>
              <a:rPr sz="2000" spc="5" dirty="0">
                <a:latin typeface="Noto Sans Mono CJK JP Regular"/>
                <a:cs typeface="Noto Sans Mono CJK JP Regular"/>
              </a:rPr>
              <a:t>化</a:t>
            </a:r>
            <a:r>
              <a:rPr sz="2000" spc="-15" dirty="0">
                <a:latin typeface="Noto Sans Mono CJK JP Regular"/>
                <a:cs typeface="Noto Sans Mono CJK JP Regular"/>
              </a:rPr>
              <a:t>指</a:t>
            </a:r>
            <a:r>
              <a:rPr sz="2000" spc="5" dirty="0">
                <a:latin typeface="Noto Sans Mono CJK JP Regular"/>
                <a:cs typeface="Noto Sans Mono CJK JP Regular"/>
              </a:rPr>
              <a:t>标</a:t>
            </a:r>
            <a:endParaRPr sz="2000">
              <a:latin typeface="Noto Sans Mono CJK JP Regular"/>
              <a:cs typeface="Noto Sans Mono CJK JP Regular"/>
            </a:endParaRPr>
          </a:p>
          <a:p>
            <a:pPr marL="910590" lvl="1" indent="-172085">
              <a:lnSpc>
                <a:spcPct val="100000"/>
              </a:lnSpc>
              <a:spcBef>
                <a:spcPts val="250"/>
              </a:spcBef>
              <a:buFont typeface="Arial"/>
              <a:buChar char="•"/>
              <a:tabLst>
                <a:tab pos="911225" algn="l"/>
              </a:tabLst>
            </a:pP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指</a:t>
            </a:r>
            <a:r>
              <a:rPr sz="18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标</a:t>
            </a: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分高阶＆低阶指标</a:t>
            </a:r>
            <a:endParaRPr sz="1800">
              <a:latin typeface="Noto Sans Mono CJK JP Regular"/>
              <a:cs typeface="Noto Sans Mono CJK JP Regular"/>
            </a:endParaRPr>
          </a:p>
          <a:p>
            <a:pPr marL="910590" lvl="1" indent="-172085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911225" algn="l"/>
              </a:tabLst>
            </a:pP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指</a:t>
            </a:r>
            <a:r>
              <a:rPr sz="18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标</a:t>
            </a: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环环相扣，互动影响</a:t>
            </a:r>
            <a:endParaRPr sz="1800">
              <a:latin typeface="Noto Sans Mono CJK JP Regular"/>
              <a:cs typeface="Noto Sans Mono CJK JP Regular"/>
            </a:endParaRPr>
          </a:p>
          <a:p>
            <a:pPr marL="910590" lvl="1" indent="-172085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911225" algn="l"/>
              </a:tabLst>
            </a:pP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管理型指标要建，系统型指标也要建</a:t>
            </a:r>
            <a:endParaRPr sz="1800">
              <a:latin typeface="Noto Sans Mono CJK JP Regular"/>
              <a:cs typeface="Noto Sans Mono CJK JP Regular"/>
            </a:endParaRPr>
          </a:p>
          <a:p>
            <a:pPr marL="910590" lvl="1" indent="-172085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911225" algn="l"/>
              </a:tabLst>
            </a:pPr>
            <a:r>
              <a:rPr sz="18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指标不能只建财务型，否则难以观测改进</a:t>
            </a:r>
            <a:endParaRPr sz="1800">
              <a:latin typeface="Noto Sans Mono CJK JP Regular"/>
              <a:cs typeface="Noto Sans Mono CJK JP Regular"/>
            </a:endParaRPr>
          </a:p>
          <a:p>
            <a:pPr marL="910590" lvl="1" indent="-172085">
              <a:lnSpc>
                <a:spcPct val="100000"/>
              </a:lnSpc>
              <a:spcBef>
                <a:spcPts val="220"/>
              </a:spcBef>
              <a:buFont typeface="Arial"/>
              <a:buChar char="•"/>
              <a:tabLst>
                <a:tab pos="911225" algn="l"/>
              </a:tabLst>
            </a:pP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数据库数据的准确性，也要建立指标</a:t>
            </a:r>
            <a:endParaRPr sz="1800">
              <a:latin typeface="Noto Sans Mono CJK JP Regular"/>
              <a:cs typeface="Noto Sans Mono CJK JP Regular"/>
            </a:endParaRPr>
          </a:p>
          <a:p>
            <a:pPr marL="910590" lvl="1" indent="-172085">
              <a:lnSpc>
                <a:spcPct val="100000"/>
              </a:lnSpc>
              <a:spcBef>
                <a:spcPts val="215"/>
              </a:spcBef>
              <a:buFont typeface="Arial"/>
              <a:buChar char="•"/>
              <a:tabLst>
                <a:tab pos="911225" algn="l"/>
              </a:tabLst>
            </a:pP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高阶指标要建，但低阶指标更重要</a:t>
            </a:r>
            <a:endParaRPr sz="1800">
              <a:latin typeface="Noto Sans Mono CJK JP Regular"/>
              <a:cs typeface="Noto Sans Mono CJK JP Regular"/>
            </a:endParaRPr>
          </a:p>
          <a:p>
            <a:pPr marL="663575" indent="-267970">
              <a:lnSpc>
                <a:spcPct val="100000"/>
              </a:lnSpc>
              <a:spcBef>
                <a:spcPts val="210"/>
              </a:spcBef>
              <a:buClr>
                <a:srgbClr val="5B9BD4"/>
              </a:buClr>
              <a:buSzPct val="75000"/>
              <a:buFont typeface="Wingdings"/>
              <a:buChar char=""/>
              <a:tabLst>
                <a:tab pos="664210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建立跟</a:t>
            </a:r>
            <a:r>
              <a:rPr sz="2000" spc="-15" dirty="0">
                <a:latin typeface="Noto Sans Mono CJK JP Regular"/>
                <a:cs typeface="Noto Sans Mono CJK JP Regular"/>
              </a:rPr>
              <a:t>踪</a:t>
            </a:r>
            <a:r>
              <a:rPr sz="2000" dirty="0">
                <a:latin typeface="Noto Sans Mono CJK JP Regular"/>
                <a:cs typeface="Noto Sans Mono CJK JP Regular"/>
              </a:rPr>
              <a:t>与</a:t>
            </a:r>
            <a:r>
              <a:rPr sz="2000" spc="-15" dirty="0">
                <a:latin typeface="Noto Sans Mono CJK JP Regular"/>
                <a:cs typeface="Noto Sans Mono CJK JP Regular"/>
              </a:rPr>
              <a:t>报</a:t>
            </a:r>
            <a:r>
              <a:rPr sz="2000" dirty="0">
                <a:latin typeface="Noto Sans Mono CJK JP Regular"/>
                <a:cs typeface="Noto Sans Mono CJK JP Regular"/>
              </a:rPr>
              <a:t>告</a:t>
            </a:r>
            <a:endParaRPr sz="2000">
              <a:latin typeface="Noto Sans Mono CJK JP Regular"/>
              <a:cs typeface="Noto Sans Mono CJK JP Regular"/>
            </a:endParaRPr>
          </a:p>
          <a:p>
            <a:pPr marL="910590" lvl="1" indent="-172085">
              <a:lnSpc>
                <a:spcPct val="100000"/>
              </a:lnSpc>
              <a:spcBef>
                <a:spcPts val="245"/>
              </a:spcBef>
              <a:buFont typeface="Arial"/>
              <a:buChar char="•"/>
              <a:tabLst>
                <a:tab pos="911225" algn="l"/>
              </a:tabLst>
            </a:pPr>
            <a:r>
              <a:rPr sz="18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检讨</a:t>
            </a: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时</a:t>
            </a:r>
            <a:r>
              <a:rPr sz="18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要追踪指标关连，提出改善</a:t>
            </a:r>
            <a:endParaRPr sz="1800">
              <a:latin typeface="Noto Sans Mono CJK JP Regular"/>
              <a:cs typeface="Noto Sans Mono CJK JP Regular"/>
            </a:endParaRPr>
          </a:p>
          <a:p>
            <a:pPr marL="663575" indent="-267970">
              <a:lnSpc>
                <a:spcPct val="100000"/>
              </a:lnSpc>
              <a:spcBef>
                <a:spcPts val="215"/>
              </a:spcBef>
              <a:buClr>
                <a:srgbClr val="5B9BD4"/>
              </a:buClr>
              <a:buSzPct val="75000"/>
              <a:buFont typeface="Wingdings"/>
              <a:buChar char=""/>
              <a:tabLst>
                <a:tab pos="664210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提供关</a:t>
            </a:r>
            <a:r>
              <a:rPr sz="2000" spc="-15" dirty="0">
                <a:latin typeface="Noto Sans Mono CJK JP Regular"/>
                <a:cs typeface="Noto Sans Mono CJK JP Regular"/>
              </a:rPr>
              <a:t>连</a:t>
            </a:r>
            <a:r>
              <a:rPr sz="2000" dirty="0">
                <a:latin typeface="Noto Sans Mono CJK JP Regular"/>
                <a:cs typeface="Noto Sans Mono CJK JP Regular"/>
              </a:rPr>
              <a:t>无</a:t>
            </a:r>
            <a:r>
              <a:rPr sz="2000" spc="-15" dirty="0">
                <a:latin typeface="Noto Sans Mono CJK JP Regular"/>
                <a:cs typeface="Noto Sans Mono CJK JP Regular"/>
              </a:rPr>
              <a:t>形</a:t>
            </a:r>
            <a:r>
              <a:rPr sz="2000" dirty="0">
                <a:latin typeface="Noto Sans Mono CJK JP Regular"/>
                <a:cs typeface="Noto Sans Mono CJK JP Regular"/>
              </a:rPr>
              <a:t>成效</a:t>
            </a:r>
            <a:endParaRPr sz="2000">
              <a:latin typeface="Noto Sans Mono CJK JP Regular"/>
              <a:cs typeface="Noto Sans Mono CJK JP Regular"/>
            </a:endParaRPr>
          </a:p>
          <a:p>
            <a:pPr marL="910590" lvl="1" indent="-172085">
              <a:lnSpc>
                <a:spcPct val="100000"/>
              </a:lnSpc>
              <a:spcBef>
                <a:spcPts val="245"/>
              </a:spcBef>
              <a:buFont typeface="Arial"/>
              <a:buChar char="•"/>
              <a:tabLst>
                <a:tab pos="911225" algn="l"/>
              </a:tabLst>
            </a:pP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例如：组织运行气候、环境改善、工作品质……….</a:t>
            </a:r>
            <a:endParaRPr sz="1800">
              <a:latin typeface="Noto Sans Mono CJK JP Regular"/>
              <a:cs typeface="Noto Sans Mono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588252" y="915924"/>
            <a:ext cx="2447925" cy="1295400"/>
          </a:xfrm>
          <a:custGeom>
            <a:avLst/>
            <a:gdLst/>
            <a:ahLst/>
            <a:cxnLst/>
            <a:rect l="l" t="t" r="r" b="b"/>
            <a:pathLst>
              <a:path w="2447925" h="1295400">
                <a:moveTo>
                  <a:pt x="2447544" y="647700"/>
                </a:moveTo>
                <a:lnTo>
                  <a:pt x="0" y="647700"/>
                </a:lnTo>
                <a:lnTo>
                  <a:pt x="1223772" y="1295400"/>
                </a:lnTo>
                <a:lnTo>
                  <a:pt x="2447544" y="647700"/>
                </a:lnTo>
                <a:close/>
              </a:path>
              <a:path w="2447925" h="1295400">
                <a:moveTo>
                  <a:pt x="1835657" y="0"/>
                </a:moveTo>
                <a:lnTo>
                  <a:pt x="611886" y="0"/>
                </a:lnTo>
                <a:lnTo>
                  <a:pt x="611886" y="647700"/>
                </a:lnTo>
                <a:lnTo>
                  <a:pt x="1835657" y="647700"/>
                </a:lnTo>
                <a:lnTo>
                  <a:pt x="183565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348219" y="889507"/>
            <a:ext cx="929005" cy="10064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As</a:t>
            </a:r>
            <a:r>
              <a:rPr sz="3200" spc="-9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Is</a:t>
            </a:r>
            <a:endParaRPr sz="3200">
              <a:latin typeface="Arial"/>
              <a:cs typeface="Arial"/>
            </a:endParaRPr>
          </a:p>
          <a:p>
            <a:pPr marL="58419">
              <a:lnSpc>
                <a:spcPct val="100000"/>
              </a:lnSpc>
              <a:spcBef>
                <a:spcPts val="35"/>
              </a:spcBef>
            </a:pPr>
            <a:r>
              <a:rPr sz="3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现状</a:t>
            </a:r>
            <a:endParaRPr sz="32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595871" y="2572511"/>
            <a:ext cx="2447925" cy="1295400"/>
          </a:xfrm>
          <a:custGeom>
            <a:avLst/>
            <a:gdLst/>
            <a:ahLst/>
            <a:cxnLst/>
            <a:rect l="l" t="t" r="r" b="b"/>
            <a:pathLst>
              <a:path w="2447925" h="1295400">
                <a:moveTo>
                  <a:pt x="2447544" y="647700"/>
                </a:moveTo>
                <a:lnTo>
                  <a:pt x="0" y="647700"/>
                </a:lnTo>
                <a:lnTo>
                  <a:pt x="1223772" y="1295400"/>
                </a:lnTo>
                <a:lnTo>
                  <a:pt x="2447544" y="647700"/>
                </a:lnTo>
                <a:close/>
              </a:path>
              <a:path w="2447925" h="1295400">
                <a:moveTo>
                  <a:pt x="1835657" y="0"/>
                </a:moveTo>
                <a:lnTo>
                  <a:pt x="611885" y="0"/>
                </a:lnTo>
                <a:lnTo>
                  <a:pt x="611885" y="647700"/>
                </a:lnTo>
                <a:lnTo>
                  <a:pt x="1835657" y="647700"/>
                </a:lnTo>
                <a:lnTo>
                  <a:pt x="183565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7288148" y="2546096"/>
            <a:ext cx="1065530" cy="1006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3200" spc="-185" dirty="0">
                <a:solidFill>
                  <a:srgbClr val="FFFFFF"/>
                </a:solidFill>
                <a:latin typeface="Arial"/>
                <a:cs typeface="Arial"/>
              </a:rPr>
              <a:t>To</a:t>
            </a:r>
            <a:r>
              <a:rPr sz="3200" spc="-8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3200" dirty="0">
                <a:solidFill>
                  <a:srgbClr val="FFFFFF"/>
                </a:solidFill>
                <a:latin typeface="Arial"/>
                <a:cs typeface="Arial"/>
              </a:rPr>
              <a:t>Be</a:t>
            </a:r>
            <a:endParaRPr sz="32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40"/>
              </a:spcBef>
            </a:pPr>
            <a:r>
              <a:rPr sz="3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未来</a:t>
            </a:r>
            <a:endParaRPr sz="32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0455" y="795527"/>
            <a:ext cx="7943215" cy="654050"/>
          </a:xfrm>
          <a:custGeom>
            <a:avLst/>
            <a:gdLst/>
            <a:ahLst/>
            <a:cxnLst/>
            <a:rect l="l" t="t" r="r" b="b"/>
            <a:pathLst>
              <a:path w="7943215" h="654050">
                <a:moveTo>
                  <a:pt x="7834122" y="0"/>
                </a:moveTo>
                <a:lnTo>
                  <a:pt x="108965" y="0"/>
                </a:lnTo>
                <a:lnTo>
                  <a:pt x="66549" y="8560"/>
                </a:lnTo>
                <a:lnTo>
                  <a:pt x="31913" y="31908"/>
                </a:lnTo>
                <a:lnTo>
                  <a:pt x="8562" y="66544"/>
                </a:lnTo>
                <a:lnTo>
                  <a:pt x="0" y="108966"/>
                </a:lnTo>
                <a:lnTo>
                  <a:pt x="0" y="544830"/>
                </a:lnTo>
                <a:lnTo>
                  <a:pt x="8562" y="587251"/>
                </a:lnTo>
                <a:lnTo>
                  <a:pt x="31913" y="621887"/>
                </a:lnTo>
                <a:lnTo>
                  <a:pt x="66549" y="645235"/>
                </a:lnTo>
                <a:lnTo>
                  <a:pt x="108965" y="653796"/>
                </a:lnTo>
                <a:lnTo>
                  <a:pt x="7834122" y="653796"/>
                </a:lnTo>
                <a:lnTo>
                  <a:pt x="7876543" y="645235"/>
                </a:lnTo>
                <a:lnTo>
                  <a:pt x="7911179" y="621887"/>
                </a:lnTo>
                <a:lnTo>
                  <a:pt x="7934527" y="587251"/>
                </a:lnTo>
                <a:lnTo>
                  <a:pt x="7943088" y="544830"/>
                </a:lnTo>
                <a:lnTo>
                  <a:pt x="7943088" y="108966"/>
                </a:lnTo>
                <a:lnTo>
                  <a:pt x="7934527" y="66544"/>
                </a:lnTo>
                <a:lnTo>
                  <a:pt x="7911179" y="31908"/>
                </a:lnTo>
                <a:lnTo>
                  <a:pt x="7876543" y="8560"/>
                </a:lnTo>
                <a:lnTo>
                  <a:pt x="7834122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0455" y="795527"/>
            <a:ext cx="7943215" cy="654050"/>
          </a:xfrm>
          <a:custGeom>
            <a:avLst/>
            <a:gdLst/>
            <a:ahLst/>
            <a:cxnLst/>
            <a:rect l="l" t="t" r="r" b="b"/>
            <a:pathLst>
              <a:path w="7943215" h="654050">
                <a:moveTo>
                  <a:pt x="0" y="108966"/>
                </a:moveTo>
                <a:lnTo>
                  <a:pt x="8562" y="66544"/>
                </a:lnTo>
                <a:lnTo>
                  <a:pt x="31913" y="31908"/>
                </a:lnTo>
                <a:lnTo>
                  <a:pt x="66549" y="8560"/>
                </a:lnTo>
                <a:lnTo>
                  <a:pt x="108965" y="0"/>
                </a:lnTo>
                <a:lnTo>
                  <a:pt x="7834122" y="0"/>
                </a:lnTo>
                <a:lnTo>
                  <a:pt x="7876543" y="8560"/>
                </a:lnTo>
                <a:lnTo>
                  <a:pt x="7911179" y="31908"/>
                </a:lnTo>
                <a:lnTo>
                  <a:pt x="7934527" y="66544"/>
                </a:lnTo>
                <a:lnTo>
                  <a:pt x="7943088" y="108966"/>
                </a:lnTo>
                <a:lnTo>
                  <a:pt x="7943088" y="544830"/>
                </a:lnTo>
                <a:lnTo>
                  <a:pt x="7934527" y="587251"/>
                </a:lnTo>
                <a:lnTo>
                  <a:pt x="7911179" y="621887"/>
                </a:lnTo>
                <a:lnTo>
                  <a:pt x="7876543" y="645235"/>
                </a:lnTo>
                <a:lnTo>
                  <a:pt x="7834122" y="653796"/>
                </a:lnTo>
                <a:lnTo>
                  <a:pt x="108965" y="653796"/>
                </a:lnTo>
                <a:lnTo>
                  <a:pt x="66549" y="645235"/>
                </a:lnTo>
                <a:lnTo>
                  <a:pt x="31913" y="621887"/>
                </a:lnTo>
                <a:lnTo>
                  <a:pt x="8562" y="587251"/>
                </a:lnTo>
                <a:lnTo>
                  <a:pt x="0" y="544830"/>
                </a:lnTo>
                <a:lnTo>
                  <a:pt x="0" y="108966"/>
                </a:lnTo>
                <a:close/>
              </a:path>
            </a:pathLst>
          </a:custGeom>
          <a:ln w="12191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96083" y="795527"/>
            <a:ext cx="4703445" cy="654050"/>
          </a:xfrm>
          <a:custGeom>
            <a:avLst/>
            <a:gdLst/>
            <a:ahLst/>
            <a:cxnLst/>
            <a:rect l="l" t="t" r="r" b="b"/>
            <a:pathLst>
              <a:path w="4703445" h="654050">
                <a:moveTo>
                  <a:pt x="4594098" y="0"/>
                </a:moveTo>
                <a:lnTo>
                  <a:pt x="108966" y="0"/>
                </a:lnTo>
                <a:lnTo>
                  <a:pt x="66544" y="8560"/>
                </a:lnTo>
                <a:lnTo>
                  <a:pt x="31908" y="31908"/>
                </a:lnTo>
                <a:lnTo>
                  <a:pt x="8560" y="66544"/>
                </a:lnTo>
                <a:lnTo>
                  <a:pt x="0" y="108966"/>
                </a:lnTo>
                <a:lnTo>
                  <a:pt x="0" y="544830"/>
                </a:lnTo>
                <a:lnTo>
                  <a:pt x="8560" y="587251"/>
                </a:lnTo>
                <a:lnTo>
                  <a:pt x="31908" y="621887"/>
                </a:lnTo>
                <a:lnTo>
                  <a:pt x="66544" y="645235"/>
                </a:lnTo>
                <a:lnTo>
                  <a:pt x="108966" y="653796"/>
                </a:lnTo>
                <a:lnTo>
                  <a:pt x="4594098" y="653796"/>
                </a:lnTo>
                <a:lnTo>
                  <a:pt x="4636519" y="645235"/>
                </a:lnTo>
                <a:lnTo>
                  <a:pt x="4671155" y="621887"/>
                </a:lnTo>
                <a:lnTo>
                  <a:pt x="4694503" y="587251"/>
                </a:lnTo>
                <a:lnTo>
                  <a:pt x="4703064" y="544830"/>
                </a:lnTo>
                <a:lnTo>
                  <a:pt x="4703064" y="108966"/>
                </a:lnTo>
                <a:lnTo>
                  <a:pt x="4694503" y="66544"/>
                </a:lnTo>
                <a:lnTo>
                  <a:pt x="4671155" y="31908"/>
                </a:lnTo>
                <a:lnTo>
                  <a:pt x="4636519" y="8560"/>
                </a:lnTo>
                <a:lnTo>
                  <a:pt x="459409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96083" y="795527"/>
            <a:ext cx="4703445" cy="654050"/>
          </a:xfrm>
          <a:custGeom>
            <a:avLst/>
            <a:gdLst/>
            <a:ahLst/>
            <a:cxnLst/>
            <a:rect l="l" t="t" r="r" b="b"/>
            <a:pathLst>
              <a:path w="4703445" h="654050">
                <a:moveTo>
                  <a:pt x="0" y="108966"/>
                </a:moveTo>
                <a:lnTo>
                  <a:pt x="8560" y="66544"/>
                </a:lnTo>
                <a:lnTo>
                  <a:pt x="31908" y="31908"/>
                </a:lnTo>
                <a:lnTo>
                  <a:pt x="66544" y="8560"/>
                </a:lnTo>
                <a:lnTo>
                  <a:pt x="108966" y="0"/>
                </a:lnTo>
                <a:lnTo>
                  <a:pt x="4594098" y="0"/>
                </a:lnTo>
                <a:lnTo>
                  <a:pt x="4636519" y="8560"/>
                </a:lnTo>
                <a:lnTo>
                  <a:pt x="4671155" y="31908"/>
                </a:lnTo>
                <a:lnTo>
                  <a:pt x="4694503" y="66544"/>
                </a:lnTo>
                <a:lnTo>
                  <a:pt x="4703064" y="108966"/>
                </a:lnTo>
                <a:lnTo>
                  <a:pt x="4703064" y="544830"/>
                </a:lnTo>
                <a:lnTo>
                  <a:pt x="4694503" y="587251"/>
                </a:lnTo>
                <a:lnTo>
                  <a:pt x="4671155" y="621887"/>
                </a:lnTo>
                <a:lnTo>
                  <a:pt x="4636519" y="645235"/>
                </a:lnTo>
                <a:lnTo>
                  <a:pt x="4594098" y="653796"/>
                </a:lnTo>
                <a:lnTo>
                  <a:pt x="108966" y="653796"/>
                </a:lnTo>
                <a:lnTo>
                  <a:pt x="66544" y="645235"/>
                </a:lnTo>
                <a:lnTo>
                  <a:pt x="31908" y="621887"/>
                </a:lnTo>
                <a:lnTo>
                  <a:pt x="8560" y="587251"/>
                </a:lnTo>
                <a:lnTo>
                  <a:pt x="0" y="544830"/>
                </a:lnTo>
                <a:lnTo>
                  <a:pt x="0" y="108966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93108" y="0"/>
            <a:ext cx="539495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628644" y="280415"/>
            <a:ext cx="1877695" cy="433070"/>
          </a:xfrm>
          <a:prstGeom prst="rect">
            <a:avLst/>
          </a:prstGeom>
          <a:solidFill>
            <a:srgbClr val="385622"/>
          </a:solidFill>
        </p:spPr>
        <p:txBody>
          <a:bodyPr vert="horz" wrap="square" lIns="0" tIns="104140" rIns="0" bIns="0" rtlCol="0">
            <a:spAutoFit/>
          </a:bodyPr>
          <a:lstStyle/>
          <a:p>
            <a:pPr marL="136525">
              <a:lnSpc>
                <a:spcPct val="100000"/>
              </a:lnSpc>
              <a:spcBef>
                <a:spcPts val="82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评核信息化绩效指标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5612" y="931163"/>
            <a:ext cx="1411605" cy="378460"/>
          </a:xfrm>
          <a:prstGeom prst="rect">
            <a:avLst/>
          </a:prstGeom>
          <a:solidFill>
            <a:srgbClr val="767070"/>
          </a:solidFill>
        </p:spPr>
        <p:txBody>
          <a:bodyPr vert="horz" wrap="square" lIns="0" tIns="77470" rIns="0" bIns="0" rtlCol="0">
            <a:spAutoFit/>
          </a:bodyPr>
          <a:lstStyle/>
          <a:p>
            <a:pPr marL="170180">
              <a:lnSpc>
                <a:spcPct val="100000"/>
              </a:lnSpc>
              <a:spcBef>
                <a:spcPts val="61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不可量化指标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67328" y="935736"/>
            <a:ext cx="1609725" cy="378460"/>
          </a:xfrm>
          <a:custGeom>
            <a:avLst/>
            <a:gdLst/>
            <a:ahLst/>
            <a:cxnLst/>
            <a:rect l="l" t="t" r="r" b="b"/>
            <a:pathLst>
              <a:path w="1609725" h="378459">
                <a:moveTo>
                  <a:pt x="0" y="377951"/>
                </a:moveTo>
                <a:lnTo>
                  <a:pt x="1609344" y="377951"/>
                </a:lnTo>
                <a:lnTo>
                  <a:pt x="1609344" y="0"/>
                </a:lnTo>
                <a:lnTo>
                  <a:pt x="0" y="0"/>
                </a:lnTo>
                <a:lnTo>
                  <a:pt x="0" y="37795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34384" y="957084"/>
            <a:ext cx="1489710" cy="4015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935984" y="999236"/>
            <a:ext cx="127381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制造业绩效指标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460491" y="931163"/>
            <a:ext cx="1347470" cy="378460"/>
          </a:xfrm>
          <a:custGeom>
            <a:avLst/>
            <a:gdLst/>
            <a:ahLst/>
            <a:cxnLst/>
            <a:rect l="l" t="t" r="r" b="b"/>
            <a:pathLst>
              <a:path w="1347470" h="378459">
                <a:moveTo>
                  <a:pt x="0" y="377951"/>
                </a:moveTo>
                <a:lnTo>
                  <a:pt x="1347215" y="377951"/>
                </a:lnTo>
                <a:lnTo>
                  <a:pt x="1347215" y="0"/>
                </a:lnTo>
                <a:lnTo>
                  <a:pt x="0" y="0"/>
                </a:lnTo>
                <a:lnTo>
                  <a:pt x="0" y="377951"/>
                </a:lnTo>
                <a:close/>
              </a:path>
            </a:pathLst>
          </a:custGeom>
          <a:solidFill>
            <a:srgbClr val="76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587110" y="888619"/>
            <a:ext cx="109601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57200" marR="5080" indent="-445134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其他业绩效指 标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517897" y="758825"/>
            <a:ext cx="103377" cy="1758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61078" y="713231"/>
            <a:ext cx="1624330" cy="218440"/>
          </a:xfrm>
          <a:custGeom>
            <a:avLst/>
            <a:gdLst/>
            <a:ahLst/>
            <a:cxnLst/>
            <a:rect l="l" t="t" r="r" b="b"/>
            <a:pathLst>
              <a:path w="1624329" h="218440">
                <a:moveTo>
                  <a:pt x="1527937" y="122427"/>
                </a:moveTo>
                <a:lnTo>
                  <a:pt x="1524889" y="124205"/>
                </a:lnTo>
                <a:lnTo>
                  <a:pt x="1521968" y="125983"/>
                </a:lnTo>
                <a:lnTo>
                  <a:pt x="1520952" y="129793"/>
                </a:lnTo>
                <a:lnTo>
                  <a:pt x="1522602" y="132841"/>
                </a:lnTo>
                <a:lnTo>
                  <a:pt x="1572641" y="218439"/>
                </a:lnTo>
                <a:lnTo>
                  <a:pt x="1579972" y="205866"/>
                </a:lnTo>
                <a:lnTo>
                  <a:pt x="1566291" y="205866"/>
                </a:lnTo>
                <a:lnTo>
                  <a:pt x="1566291" y="182444"/>
                </a:lnTo>
                <a:lnTo>
                  <a:pt x="1531874" y="123443"/>
                </a:lnTo>
                <a:lnTo>
                  <a:pt x="1527937" y="122427"/>
                </a:lnTo>
                <a:close/>
              </a:path>
              <a:path w="1624329" h="218440">
                <a:moveTo>
                  <a:pt x="1566291" y="182444"/>
                </a:moveTo>
                <a:lnTo>
                  <a:pt x="1566291" y="205866"/>
                </a:lnTo>
                <a:lnTo>
                  <a:pt x="1578991" y="205866"/>
                </a:lnTo>
                <a:lnTo>
                  <a:pt x="1578991" y="202691"/>
                </a:lnTo>
                <a:lnTo>
                  <a:pt x="1567052" y="202691"/>
                </a:lnTo>
                <a:lnTo>
                  <a:pt x="1572577" y="193221"/>
                </a:lnTo>
                <a:lnTo>
                  <a:pt x="1566291" y="182444"/>
                </a:lnTo>
                <a:close/>
              </a:path>
              <a:path w="1624329" h="218440">
                <a:moveTo>
                  <a:pt x="1617218" y="122427"/>
                </a:moveTo>
                <a:lnTo>
                  <a:pt x="1613281" y="123443"/>
                </a:lnTo>
                <a:lnTo>
                  <a:pt x="1578991" y="182226"/>
                </a:lnTo>
                <a:lnTo>
                  <a:pt x="1578991" y="205866"/>
                </a:lnTo>
                <a:lnTo>
                  <a:pt x="1579972" y="205866"/>
                </a:lnTo>
                <a:lnTo>
                  <a:pt x="1624330" y="129793"/>
                </a:lnTo>
                <a:lnTo>
                  <a:pt x="1623314" y="125983"/>
                </a:lnTo>
                <a:lnTo>
                  <a:pt x="1617218" y="122427"/>
                </a:lnTo>
                <a:close/>
              </a:path>
              <a:path w="1624329" h="218440">
                <a:moveTo>
                  <a:pt x="1572577" y="193221"/>
                </a:moveTo>
                <a:lnTo>
                  <a:pt x="1567052" y="202691"/>
                </a:lnTo>
                <a:lnTo>
                  <a:pt x="1578102" y="202691"/>
                </a:lnTo>
                <a:lnTo>
                  <a:pt x="1572577" y="193221"/>
                </a:lnTo>
                <a:close/>
              </a:path>
              <a:path w="1624329" h="218440">
                <a:moveTo>
                  <a:pt x="1578991" y="182226"/>
                </a:moveTo>
                <a:lnTo>
                  <a:pt x="1572577" y="193221"/>
                </a:lnTo>
                <a:lnTo>
                  <a:pt x="1578102" y="202691"/>
                </a:lnTo>
                <a:lnTo>
                  <a:pt x="1578991" y="202691"/>
                </a:lnTo>
                <a:lnTo>
                  <a:pt x="1578991" y="182226"/>
                </a:lnTo>
                <a:close/>
              </a:path>
              <a:path w="1624329" h="218440">
                <a:moveTo>
                  <a:pt x="1566291" y="109219"/>
                </a:moveTo>
                <a:lnTo>
                  <a:pt x="1566291" y="182444"/>
                </a:lnTo>
                <a:lnTo>
                  <a:pt x="1572577" y="193221"/>
                </a:lnTo>
                <a:lnTo>
                  <a:pt x="1578991" y="182226"/>
                </a:lnTo>
                <a:lnTo>
                  <a:pt x="1578991" y="115569"/>
                </a:lnTo>
                <a:lnTo>
                  <a:pt x="1572641" y="115569"/>
                </a:lnTo>
                <a:lnTo>
                  <a:pt x="1566291" y="109219"/>
                </a:lnTo>
                <a:close/>
              </a:path>
              <a:path w="1624329" h="218440">
                <a:moveTo>
                  <a:pt x="12700" y="0"/>
                </a:moveTo>
                <a:lnTo>
                  <a:pt x="0" y="0"/>
                </a:lnTo>
                <a:lnTo>
                  <a:pt x="0" y="115569"/>
                </a:lnTo>
                <a:lnTo>
                  <a:pt x="1566291" y="115569"/>
                </a:lnTo>
                <a:lnTo>
                  <a:pt x="1566291" y="109219"/>
                </a:lnTo>
                <a:lnTo>
                  <a:pt x="12700" y="109219"/>
                </a:lnTo>
                <a:lnTo>
                  <a:pt x="6350" y="102869"/>
                </a:lnTo>
                <a:lnTo>
                  <a:pt x="12700" y="102869"/>
                </a:lnTo>
                <a:lnTo>
                  <a:pt x="12700" y="0"/>
                </a:lnTo>
                <a:close/>
              </a:path>
              <a:path w="1624329" h="218440">
                <a:moveTo>
                  <a:pt x="1578991" y="102869"/>
                </a:moveTo>
                <a:lnTo>
                  <a:pt x="12700" y="102869"/>
                </a:lnTo>
                <a:lnTo>
                  <a:pt x="12700" y="109219"/>
                </a:lnTo>
                <a:lnTo>
                  <a:pt x="1566291" y="109219"/>
                </a:lnTo>
                <a:lnTo>
                  <a:pt x="1572641" y="115569"/>
                </a:lnTo>
                <a:lnTo>
                  <a:pt x="1578991" y="115569"/>
                </a:lnTo>
                <a:lnTo>
                  <a:pt x="1578991" y="102869"/>
                </a:lnTo>
                <a:close/>
              </a:path>
              <a:path w="1624329" h="218440">
                <a:moveTo>
                  <a:pt x="12700" y="102869"/>
                </a:moveTo>
                <a:lnTo>
                  <a:pt x="6350" y="102869"/>
                </a:lnTo>
                <a:lnTo>
                  <a:pt x="12700" y="109219"/>
                </a:lnTo>
                <a:lnTo>
                  <a:pt x="12700" y="102869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20184" y="839342"/>
            <a:ext cx="103377" cy="960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296667" y="931163"/>
            <a:ext cx="1386840" cy="378460"/>
          </a:xfrm>
          <a:custGeom>
            <a:avLst/>
            <a:gdLst/>
            <a:ahLst/>
            <a:cxnLst/>
            <a:rect l="l" t="t" r="r" b="b"/>
            <a:pathLst>
              <a:path w="1386839" h="378459">
                <a:moveTo>
                  <a:pt x="0" y="377951"/>
                </a:moveTo>
                <a:lnTo>
                  <a:pt x="1386840" y="377951"/>
                </a:lnTo>
                <a:lnTo>
                  <a:pt x="1386840" y="0"/>
                </a:lnTo>
                <a:lnTo>
                  <a:pt x="0" y="0"/>
                </a:lnTo>
                <a:lnTo>
                  <a:pt x="0" y="377951"/>
                </a:lnTo>
                <a:close/>
              </a:path>
            </a:pathLst>
          </a:custGeom>
          <a:solidFill>
            <a:srgbClr val="76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352801" y="995299"/>
            <a:ext cx="127444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配销业绩效指标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357371" y="4347971"/>
            <a:ext cx="1140460" cy="437515"/>
          </a:xfrm>
          <a:custGeom>
            <a:avLst/>
            <a:gdLst/>
            <a:ahLst/>
            <a:cxnLst/>
            <a:rect l="l" t="t" r="r" b="b"/>
            <a:pathLst>
              <a:path w="1140460" h="437514">
                <a:moveTo>
                  <a:pt x="1067053" y="0"/>
                </a:moveTo>
                <a:lnTo>
                  <a:pt x="72898" y="0"/>
                </a:lnTo>
                <a:lnTo>
                  <a:pt x="44523" y="5728"/>
                </a:lnTo>
                <a:lnTo>
                  <a:pt x="21351" y="21351"/>
                </a:lnTo>
                <a:lnTo>
                  <a:pt x="5728" y="44523"/>
                </a:lnTo>
                <a:lnTo>
                  <a:pt x="0" y="72897"/>
                </a:lnTo>
                <a:lnTo>
                  <a:pt x="0" y="364489"/>
                </a:lnTo>
                <a:lnTo>
                  <a:pt x="5728" y="392864"/>
                </a:lnTo>
                <a:lnTo>
                  <a:pt x="21351" y="416036"/>
                </a:lnTo>
                <a:lnTo>
                  <a:pt x="44523" y="431659"/>
                </a:lnTo>
                <a:lnTo>
                  <a:pt x="72898" y="437387"/>
                </a:lnTo>
                <a:lnTo>
                  <a:pt x="1067053" y="437387"/>
                </a:lnTo>
                <a:lnTo>
                  <a:pt x="1095428" y="431659"/>
                </a:lnTo>
                <a:lnTo>
                  <a:pt x="1118600" y="416036"/>
                </a:lnTo>
                <a:lnTo>
                  <a:pt x="1134223" y="392864"/>
                </a:lnTo>
                <a:lnTo>
                  <a:pt x="1139952" y="364489"/>
                </a:lnTo>
                <a:lnTo>
                  <a:pt x="1139952" y="72897"/>
                </a:lnTo>
                <a:lnTo>
                  <a:pt x="1134223" y="44523"/>
                </a:lnTo>
                <a:lnTo>
                  <a:pt x="1118600" y="21351"/>
                </a:lnTo>
                <a:lnTo>
                  <a:pt x="1095428" y="5728"/>
                </a:lnTo>
                <a:lnTo>
                  <a:pt x="1067053" y="0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357371" y="4347971"/>
            <a:ext cx="1140460" cy="437515"/>
          </a:xfrm>
          <a:custGeom>
            <a:avLst/>
            <a:gdLst/>
            <a:ahLst/>
            <a:cxnLst/>
            <a:rect l="l" t="t" r="r" b="b"/>
            <a:pathLst>
              <a:path w="1140460" h="437514">
                <a:moveTo>
                  <a:pt x="0" y="72897"/>
                </a:moveTo>
                <a:lnTo>
                  <a:pt x="5728" y="44523"/>
                </a:lnTo>
                <a:lnTo>
                  <a:pt x="21351" y="21351"/>
                </a:lnTo>
                <a:lnTo>
                  <a:pt x="44523" y="5728"/>
                </a:lnTo>
                <a:lnTo>
                  <a:pt x="72898" y="0"/>
                </a:lnTo>
                <a:lnTo>
                  <a:pt x="1067053" y="0"/>
                </a:lnTo>
                <a:lnTo>
                  <a:pt x="1095428" y="5728"/>
                </a:lnTo>
                <a:lnTo>
                  <a:pt x="1118600" y="21351"/>
                </a:lnTo>
                <a:lnTo>
                  <a:pt x="1134223" y="44523"/>
                </a:lnTo>
                <a:lnTo>
                  <a:pt x="1139952" y="72897"/>
                </a:lnTo>
                <a:lnTo>
                  <a:pt x="1139952" y="364489"/>
                </a:lnTo>
                <a:lnTo>
                  <a:pt x="1134223" y="392864"/>
                </a:lnTo>
                <a:lnTo>
                  <a:pt x="1118600" y="416036"/>
                </a:lnTo>
                <a:lnTo>
                  <a:pt x="1095428" y="431659"/>
                </a:lnTo>
                <a:lnTo>
                  <a:pt x="1067053" y="437387"/>
                </a:lnTo>
                <a:lnTo>
                  <a:pt x="72898" y="437387"/>
                </a:lnTo>
                <a:lnTo>
                  <a:pt x="44523" y="431659"/>
                </a:lnTo>
                <a:lnTo>
                  <a:pt x="21351" y="416036"/>
                </a:lnTo>
                <a:lnTo>
                  <a:pt x="5728" y="392864"/>
                </a:lnTo>
                <a:lnTo>
                  <a:pt x="0" y="364489"/>
                </a:lnTo>
                <a:lnTo>
                  <a:pt x="0" y="7289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50975" y="4347971"/>
            <a:ext cx="1140460" cy="437515"/>
          </a:xfrm>
          <a:custGeom>
            <a:avLst/>
            <a:gdLst/>
            <a:ahLst/>
            <a:cxnLst/>
            <a:rect l="l" t="t" r="r" b="b"/>
            <a:pathLst>
              <a:path w="1140460" h="437514">
                <a:moveTo>
                  <a:pt x="1067054" y="0"/>
                </a:moveTo>
                <a:lnTo>
                  <a:pt x="72898" y="0"/>
                </a:lnTo>
                <a:lnTo>
                  <a:pt x="44523" y="5728"/>
                </a:lnTo>
                <a:lnTo>
                  <a:pt x="21351" y="21351"/>
                </a:lnTo>
                <a:lnTo>
                  <a:pt x="5728" y="44523"/>
                </a:lnTo>
                <a:lnTo>
                  <a:pt x="0" y="72897"/>
                </a:lnTo>
                <a:lnTo>
                  <a:pt x="0" y="364489"/>
                </a:lnTo>
                <a:lnTo>
                  <a:pt x="5728" y="392864"/>
                </a:lnTo>
                <a:lnTo>
                  <a:pt x="21351" y="416036"/>
                </a:lnTo>
                <a:lnTo>
                  <a:pt x="44523" y="431659"/>
                </a:lnTo>
                <a:lnTo>
                  <a:pt x="72898" y="437387"/>
                </a:lnTo>
                <a:lnTo>
                  <a:pt x="1067054" y="437387"/>
                </a:lnTo>
                <a:lnTo>
                  <a:pt x="1095428" y="431659"/>
                </a:lnTo>
                <a:lnTo>
                  <a:pt x="1118600" y="416036"/>
                </a:lnTo>
                <a:lnTo>
                  <a:pt x="1134223" y="392864"/>
                </a:lnTo>
                <a:lnTo>
                  <a:pt x="1139952" y="364489"/>
                </a:lnTo>
                <a:lnTo>
                  <a:pt x="1139952" y="72897"/>
                </a:lnTo>
                <a:lnTo>
                  <a:pt x="1134223" y="44523"/>
                </a:lnTo>
                <a:lnTo>
                  <a:pt x="1118600" y="21351"/>
                </a:lnTo>
                <a:lnTo>
                  <a:pt x="1095428" y="5728"/>
                </a:lnTo>
                <a:lnTo>
                  <a:pt x="1067054" y="0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50975" y="4347971"/>
            <a:ext cx="1140460" cy="437515"/>
          </a:xfrm>
          <a:custGeom>
            <a:avLst/>
            <a:gdLst/>
            <a:ahLst/>
            <a:cxnLst/>
            <a:rect l="l" t="t" r="r" b="b"/>
            <a:pathLst>
              <a:path w="1140460" h="437514">
                <a:moveTo>
                  <a:pt x="0" y="72897"/>
                </a:moveTo>
                <a:lnTo>
                  <a:pt x="5728" y="44523"/>
                </a:lnTo>
                <a:lnTo>
                  <a:pt x="21351" y="21351"/>
                </a:lnTo>
                <a:lnTo>
                  <a:pt x="44523" y="5728"/>
                </a:lnTo>
                <a:lnTo>
                  <a:pt x="72898" y="0"/>
                </a:lnTo>
                <a:lnTo>
                  <a:pt x="1067054" y="0"/>
                </a:lnTo>
                <a:lnTo>
                  <a:pt x="1095428" y="5728"/>
                </a:lnTo>
                <a:lnTo>
                  <a:pt x="1118600" y="21351"/>
                </a:lnTo>
                <a:lnTo>
                  <a:pt x="1134223" y="44523"/>
                </a:lnTo>
                <a:lnTo>
                  <a:pt x="1139952" y="72897"/>
                </a:lnTo>
                <a:lnTo>
                  <a:pt x="1139952" y="364489"/>
                </a:lnTo>
                <a:lnTo>
                  <a:pt x="1134223" y="392864"/>
                </a:lnTo>
                <a:lnTo>
                  <a:pt x="1118600" y="416036"/>
                </a:lnTo>
                <a:lnTo>
                  <a:pt x="1095428" y="431659"/>
                </a:lnTo>
                <a:lnTo>
                  <a:pt x="1067054" y="437387"/>
                </a:lnTo>
                <a:lnTo>
                  <a:pt x="72898" y="437387"/>
                </a:lnTo>
                <a:lnTo>
                  <a:pt x="44523" y="431659"/>
                </a:lnTo>
                <a:lnTo>
                  <a:pt x="21351" y="416036"/>
                </a:lnTo>
                <a:lnTo>
                  <a:pt x="5728" y="392864"/>
                </a:lnTo>
                <a:lnTo>
                  <a:pt x="0" y="364489"/>
                </a:lnTo>
                <a:lnTo>
                  <a:pt x="0" y="7289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157983" y="4347971"/>
            <a:ext cx="1140460" cy="437515"/>
          </a:xfrm>
          <a:custGeom>
            <a:avLst/>
            <a:gdLst/>
            <a:ahLst/>
            <a:cxnLst/>
            <a:rect l="l" t="t" r="r" b="b"/>
            <a:pathLst>
              <a:path w="1140460" h="437514">
                <a:moveTo>
                  <a:pt x="1067054" y="0"/>
                </a:moveTo>
                <a:lnTo>
                  <a:pt x="72898" y="0"/>
                </a:lnTo>
                <a:lnTo>
                  <a:pt x="44523" y="5728"/>
                </a:lnTo>
                <a:lnTo>
                  <a:pt x="21351" y="21351"/>
                </a:lnTo>
                <a:lnTo>
                  <a:pt x="5728" y="44523"/>
                </a:lnTo>
                <a:lnTo>
                  <a:pt x="0" y="72897"/>
                </a:lnTo>
                <a:lnTo>
                  <a:pt x="0" y="364489"/>
                </a:lnTo>
                <a:lnTo>
                  <a:pt x="5728" y="392864"/>
                </a:lnTo>
                <a:lnTo>
                  <a:pt x="21351" y="416036"/>
                </a:lnTo>
                <a:lnTo>
                  <a:pt x="44523" y="431659"/>
                </a:lnTo>
                <a:lnTo>
                  <a:pt x="72898" y="437387"/>
                </a:lnTo>
                <a:lnTo>
                  <a:pt x="1067054" y="437387"/>
                </a:lnTo>
                <a:lnTo>
                  <a:pt x="1095428" y="431659"/>
                </a:lnTo>
                <a:lnTo>
                  <a:pt x="1118600" y="416036"/>
                </a:lnTo>
                <a:lnTo>
                  <a:pt x="1134223" y="392864"/>
                </a:lnTo>
                <a:lnTo>
                  <a:pt x="1139952" y="364489"/>
                </a:lnTo>
                <a:lnTo>
                  <a:pt x="1139952" y="72897"/>
                </a:lnTo>
                <a:lnTo>
                  <a:pt x="1134223" y="44523"/>
                </a:lnTo>
                <a:lnTo>
                  <a:pt x="1118600" y="21351"/>
                </a:lnTo>
                <a:lnTo>
                  <a:pt x="1095428" y="5728"/>
                </a:lnTo>
                <a:lnTo>
                  <a:pt x="1067054" y="0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57983" y="4347971"/>
            <a:ext cx="1140460" cy="437515"/>
          </a:xfrm>
          <a:custGeom>
            <a:avLst/>
            <a:gdLst/>
            <a:ahLst/>
            <a:cxnLst/>
            <a:rect l="l" t="t" r="r" b="b"/>
            <a:pathLst>
              <a:path w="1140460" h="437514">
                <a:moveTo>
                  <a:pt x="0" y="72897"/>
                </a:moveTo>
                <a:lnTo>
                  <a:pt x="5728" y="44523"/>
                </a:lnTo>
                <a:lnTo>
                  <a:pt x="21351" y="21351"/>
                </a:lnTo>
                <a:lnTo>
                  <a:pt x="44523" y="5728"/>
                </a:lnTo>
                <a:lnTo>
                  <a:pt x="72898" y="0"/>
                </a:lnTo>
                <a:lnTo>
                  <a:pt x="1067054" y="0"/>
                </a:lnTo>
                <a:lnTo>
                  <a:pt x="1095428" y="5728"/>
                </a:lnTo>
                <a:lnTo>
                  <a:pt x="1118600" y="21351"/>
                </a:lnTo>
                <a:lnTo>
                  <a:pt x="1134223" y="44523"/>
                </a:lnTo>
                <a:lnTo>
                  <a:pt x="1139952" y="72897"/>
                </a:lnTo>
                <a:lnTo>
                  <a:pt x="1139952" y="364489"/>
                </a:lnTo>
                <a:lnTo>
                  <a:pt x="1134223" y="392864"/>
                </a:lnTo>
                <a:lnTo>
                  <a:pt x="1118600" y="416036"/>
                </a:lnTo>
                <a:lnTo>
                  <a:pt x="1095428" y="431659"/>
                </a:lnTo>
                <a:lnTo>
                  <a:pt x="1067054" y="437387"/>
                </a:lnTo>
                <a:lnTo>
                  <a:pt x="72898" y="437387"/>
                </a:lnTo>
                <a:lnTo>
                  <a:pt x="44523" y="431659"/>
                </a:lnTo>
                <a:lnTo>
                  <a:pt x="21351" y="416036"/>
                </a:lnTo>
                <a:lnTo>
                  <a:pt x="5728" y="392864"/>
                </a:lnTo>
                <a:lnTo>
                  <a:pt x="0" y="364489"/>
                </a:lnTo>
                <a:lnTo>
                  <a:pt x="0" y="7289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794247" y="4347971"/>
            <a:ext cx="1140460" cy="437515"/>
          </a:xfrm>
          <a:custGeom>
            <a:avLst/>
            <a:gdLst/>
            <a:ahLst/>
            <a:cxnLst/>
            <a:rect l="l" t="t" r="r" b="b"/>
            <a:pathLst>
              <a:path w="1140459" h="437514">
                <a:moveTo>
                  <a:pt x="1067053" y="0"/>
                </a:moveTo>
                <a:lnTo>
                  <a:pt x="72898" y="0"/>
                </a:lnTo>
                <a:lnTo>
                  <a:pt x="44523" y="5728"/>
                </a:lnTo>
                <a:lnTo>
                  <a:pt x="21351" y="21351"/>
                </a:lnTo>
                <a:lnTo>
                  <a:pt x="5728" y="44523"/>
                </a:lnTo>
                <a:lnTo>
                  <a:pt x="0" y="72897"/>
                </a:lnTo>
                <a:lnTo>
                  <a:pt x="0" y="364489"/>
                </a:lnTo>
                <a:lnTo>
                  <a:pt x="5728" y="392864"/>
                </a:lnTo>
                <a:lnTo>
                  <a:pt x="21351" y="416036"/>
                </a:lnTo>
                <a:lnTo>
                  <a:pt x="44523" y="431659"/>
                </a:lnTo>
                <a:lnTo>
                  <a:pt x="72898" y="437387"/>
                </a:lnTo>
                <a:lnTo>
                  <a:pt x="1067053" y="437387"/>
                </a:lnTo>
                <a:lnTo>
                  <a:pt x="1095428" y="431659"/>
                </a:lnTo>
                <a:lnTo>
                  <a:pt x="1118600" y="416036"/>
                </a:lnTo>
                <a:lnTo>
                  <a:pt x="1134223" y="392864"/>
                </a:lnTo>
                <a:lnTo>
                  <a:pt x="1139952" y="364489"/>
                </a:lnTo>
                <a:lnTo>
                  <a:pt x="1139952" y="72897"/>
                </a:lnTo>
                <a:lnTo>
                  <a:pt x="1134223" y="44523"/>
                </a:lnTo>
                <a:lnTo>
                  <a:pt x="1118600" y="21351"/>
                </a:lnTo>
                <a:lnTo>
                  <a:pt x="1095428" y="5728"/>
                </a:lnTo>
                <a:lnTo>
                  <a:pt x="1067053" y="0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794247" y="4347971"/>
            <a:ext cx="1140460" cy="437515"/>
          </a:xfrm>
          <a:custGeom>
            <a:avLst/>
            <a:gdLst/>
            <a:ahLst/>
            <a:cxnLst/>
            <a:rect l="l" t="t" r="r" b="b"/>
            <a:pathLst>
              <a:path w="1140459" h="437514">
                <a:moveTo>
                  <a:pt x="0" y="72897"/>
                </a:moveTo>
                <a:lnTo>
                  <a:pt x="5728" y="44523"/>
                </a:lnTo>
                <a:lnTo>
                  <a:pt x="21351" y="21351"/>
                </a:lnTo>
                <a:lnTo>
                  <a:pt x="44523" y="5728"/>
                </a:lnTo>
                <a:lnTo>
                  <a:pt x="72898" y="0"/>
                </a:lnTo>
                <a:lnTo>
                  <a:pt x="1067053" y="0"/>
                </a:lnTo>
                <a:lnTo>
                  <a:pt x="1095428" y="5728"/>
                </a:lnTo>
                <a:lnTo>
                  <a:pt x="1118600" y="21351"/>
                </a:lnTo>
                <a:lnTo>
                  <a:pt x="1134223" y="44523"/>
                </a:lnTo>
                <a:lnTo>
                  <a:pt x="1139952" y="72897"/>
                </a:lnTo>
                <a:lnTo>
                  <a:pt x="1139952" y="364489"/>
                </a:lnTo>
                <a:lnTo>
                  <a:pt x="1134223" y="392864"/>
                </a:lnTo>
                <a:lnTo>
                  <a:pt x="1118600" y="416036"/>
                </a:lnTo>
                <a:lnTo>
                  <a:pt x="1095428" y="431659"/>
                </a:lnTo>
                <a:lnTo>
                  <a:pt x="1067053" y="437387"/>
                </a:lnTo>
                <a:lnTo>
                  <a:pt x="72898" y="437387"/>
                </a:lnTo>
                <a:lnTo>
                  <a:pt x="44523" y="431659"/>
                </a:lnTo>
                <a:lnTo>
                  <a:pt x="21351" y="416036"/>
                </a:lnTo>
                <a:lnTo>
                  <a:pt x="5728" y="392864"/>
                </a:lnTo>
                <a:lnTo>
                  <a:pt x="0" y="364489"/>
                </a:lnTo>
                <a:lnTo>
                  <a:pt x="0" y="7289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993635" y="4347971"/>
            <a:ext cx="1140460" cy="437515"/>
          </a:xfrm>
          <a:custGeom>
            <a:avLst/>
            <a:gdLst/>
            <a:ahLst/>
            <a:cxnLst/>
            <a:rect l="l" t="t" r="r" b="b"/>
            <a:pathLst>
              <a:path w="1140459" h="437514">
                <a:moveTo>
                  <a:pt x="1067054" y="0"/>
                </a:moveTo>
                <a:lnTo>
                  <a:pt x="72898" y="0"/>
                </a:lnTo>
                <a:lnTo>
                  <a:pt x="44523" y="5728"/>
                </a:lnTo>
                <a:lnTo>
                  <a:pt x="21351" y="21351"/>
                </a:lnTo>
                <a:lnTo>
                  <a:pt x="5728" y="44523"/>
                </a:lnTo>
                <a:lnTo>
                  <a:pt x="0" y="72897"/>
                </a:lnTo>
                <a:lnTo>
                  <a:pt x="0" y="364489"/>
                </a:lnTo>
                <a:lnTo>
                  <a:pt x="5728" y="392864"/>
                </a:lnTo>
                <a:lnTo>
                  <a:pt x="21351" y="416036"/>
                </a:lnTo>
                <a:lnTo>
                  <a:pt x="44523" y="431659"/>
                </a:lnTo>
                <a:lnTo>
                  <a:pt x="72898" y="437387"/>
                </a:lnTo>
                <a:lnTo>
                  <a:pt x="1067054" y="437387"/>
                </a:lnTo>
                <a:lnTo>
                  <a:pt x="1095428" y="431659"/>
                </a:lnTo>
                <a:lnTo>
                  <a:pt x="1118600" y="416036"/>
                </a:lnTo>
                <a:lnTo>
                  <a:pt x="1134223" y="392864"/>
                </a:lnTo>
                <a:lnTo>
                  <a:pt x="1139952" y="364489"/>
                </a:lnTo>
                <a:lnTo>
                  <a:pt x="1139952" y="72897"/>
                </a:lnTo>
                <a:lnTo>
                  <a:pt x="1134223" y="44523"/>
                </a:lnTo>
                <a:lnTo>
                  <a:pt x="1118600" y="21351"/>
                </a:lnTo>
                <a:lnTo>
                  <a:pt x="1095428" y="5728"/>
                </a:lnTo>
                <a:lnTo>
                  <a:pt x="1067054" y="0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993635" y="4347971"/>
            <a:ext cx="1140460" cy="437515"/>
          </a:xfrm>
          <a:custGeom>
            <a:avLst/>
            <a:gdLst/>
            <a:ahLst/>
            <a:cxnLst/>
            <a:rect l="l" t="t" r="r" b="b"/>
            <a:pathLst>
              <a:path w="1140459" h="437514">
                <a:moveTo>
                  <a:pt x="0" y="72897"/>
                </a:moveTo>
                <a:lnTo>
                  <a:pt x="5728" y="44523"/>
                </a:lnTo>
                <a:lnTo>
                  <a:pt x="21351" y="21351"/>
                </a:lnTo>
                <a:lnTo>
                  <a:pt x="44523" y="5728"/>
                </a:lnTo>
                <a:lnTo>
                  <a:pt x="72898" y="0"/>
                </a:lnTo>
                <a:lnTo>
                  <a:pt x="1067054" y="0"/>
                </a:lnTo>
                <a:lnTo>
                  <a:pt x="1095428" y="5728"/>
                </a:lnTo>
                <a:lnTo>
                  <a:pt x="1118600" y="21351"/>
                </a:lnTo>
                <a:lnTo>
                  <a:pt x="1134223" y="44523"/>
                </a:lnTo>
                <a:lnTo>
                  <a:pt x="1139952" y="72897"/>
                </a:lnTo>
                <a:lnTo>
                  <a:pt x="1139952" y="364489"/>
                </a:lnTo>
                <a:lnTo>
                  <a:pt x="1134223" y="392864"/>
                </a:lnTo>
                <a:lnTo>
                  <a:pt x="1118600" y="416036"/>
                </a:lnTo>
                <a:lnTo>
                  <a:pt x="1095428" y="431659"/>
                </a:lnTo>
                <a:lnTo>
                  <a:pt x="1067054" y="437387"/>
                </a:lnTo>
                <a:lnTo>
                  <a:pt x="72898" y="437387"/>
                </a:lnTo>
                <a:lnTo>
                  <a:pt x="44523" y="431659"/>
                </a:lnTo>
                <a:lnTo>
                  <a:pt x="21351" y="416036"/>
                </a:lnTo>
                <a:lnTo>
                  <a:pt x="5728" y="392864"/>
                </a:lnTo>
                <a:lnTo>
                  <a:pt x="0" y="364489"/>
                </a:lnTo>
                <a:lnTo>
                  <a:pt x="0" y="7289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585715" y="4347971"/>
            <a:ext cx="1138555" cy="437515"/>
          </a:xfrm>
          <a:custGeom>
            <a:avLst/>
            <a:gdLst/>
            <a:ahLst/>
            <a:cxnLst/>
            <a:rect l="l" t="t" r="r" b="b"/>
            <a:pathLst>
              <a:path w="1138554" h="437514">
                <a:moveTo>
                  <a:pt x="1065530" y="0"/>
                </a:moveTo>
                <a:lnTo>
                  <a:pt x="72898" y="0"/>
                </a:lnTo>
                <a:lnTo>
                  <a:pt x="44523" y="5728"/>
                </a:lnTo>
                <a:lnTo>
                  <a:pt x="21351" y="21351"/>
                </a:lnTo>
                <a:lnTo>
                  <a:pt x="5728" y="44523"/>
                </a:lnTo>
                <a:lnTo>
                  <a:pt x="0" y="72897"/>
                </a:lnTo>
                <a:lnTo>
                  <a:pt x="0" y="364489"/>
                </a:lnTo>
                <a:lnTo>
                  <a:pt x="5728" y="392864"/>
                </a:lnTo>
                <a:lnTo>
                  <a:pt x="21351" y="416036"/>
                </a:lnTo>
                <a:lnTo>
                  <a:pt x="44523" y="431659"/>
                </a:lnTo>
                <a:lnTo>
                  <a:pt x="72898" y="437387"/>
                </a:lnTo>
                <a:lnTo>
                  <a:pt x="1065530" y="437387"/>
                </a:lnTo>
                <a:lnTo>
                  <a:pt x="1093904" y="431659"/>
                </a:lnTo>
                <a:lnTo>
                  <a:pt x="1117076" y="416036"/>
                </a:lnTo>
                <a:lnTo>
                  <a:pt x="1132699" y="392864"/>
                </a:lnTo>
                <a:lnTo>
                  <a:pt x="1138428" y="364489"/>
                </a:lnTo>
                <a:lnTo>
                  <a:pt x="1138428" y="72897"/>
                </a:lnTo>
                <a:lnTo>
                  <a:pt x="1132699" y="44523"/>
                </a:lnTo>
                <a:lnTo>
                  <a:pt x="1117076" y="21351"/>
                </a:lnTo>
                <a:lnTo>
                  <a:pt x="1093904" y="5728"/>
                </a:lnTo>
                <a:lnTo>
                  <a:pt x="1065530" y="0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585715" y="4347971"/>
            <a:ext cx="1138555" cy="437515"/>
          </a:xfrm>
          <a:custGeom>
            <a:avLst/>
            <a:gdLst/>
            <a:ahLst/>
            <a:cxnLst/>
            <a:rect l="l" t="t" r="r" b="b"/>
            <a:pathLst>
              <a:path w="1138554" h="437514">
                <a:moveTo>
                  <a:pt x="0" y="72897"/>
                </a:moveTo>
                <a:lnTo>
                  <a:pt x="5728" y="44523"/>
                </a:lnTo>
                <a:lnTo>
                  <a:pt x="21351" y="21351"/>
                </a:lnTo>
                <a:lnTo>
                  <a:pt x="44523" y="5728"/>
                </a:lnTo>
                <a:lnTo>
                  <a:pt x="72898" y="0"/>
                </a:lnTo>
                <a:lnTo>
                  <a:pt x="1065530" y="0"/>
                </a:lnTo>
                <a:lnTo>
                  <a:pt x="1093904" y="5728"/>
                </a:lnTo>
                <a:lnTo>
                  <a:pt x="1117076" y="21351"/>
                </a:lnTo>
                <a:lnTo>
                  <a:pt x="1132699" y="44523"/>
                </a:lnTo>
                <a:lnTo>
                  <a:pt x="1138428" y="72897"/>
                </a:lnTo>
                <a:lnTo>
                  <a:pt x="1138428" y="364489"/>
                </a:lnTo>
                <a:lnTo>
                  <a:pt x="1132699" y="392864"/>
                </a:lnTo>
                <a:lnTo>
                  <a:pt x="1117076" y="416036"/>
                </a:lnTo>
                <a:lnTo>
                  <a:pt x="1093904" y="431659"/>
                </a:lnTo>
                <a:lnTo>
                  <a:pt x="1065530" y="437387"/>
                </a:lnTo>
                <a:lnTo>
                  <a:pt x="72898" y="437387"/>
                </a:lnTo>
                <a:lnTo>
                  <a:pt x="44523" y="431659"/>
                </a:lnTo>
                <a:lnTo>
                  <a:pt x="21351" y="416036"/>
                </a:lnTo>
                <a:lnTo>
                  <a:pt x="5728" y="392864"/>
                </a:lnTo>
                <a:lnTo>
                  <a:pt x="0" y="364489"/>
                </a:lnTo>
                <a:lnTo>
                  <a:pt x="0" y="7289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424678" y="4856073"/>
            <a:ext cx="2671445" cy="134620"/>
          </a:xfrm>
          <a:custGeom>
            <a:avLst/>
            <a:gdLst/>
            <a:ahLst/>
            <a:cxnLst/>
            <a:rect l="l" t="t" r="r" b="b"/>
            <a:pathLst>
              <a:path w="2671445" h="134620">
                <a:moveTo>
                  <a:pt x="2613932" y="67208"/>
                </a:moveTo>
                <a:lnTo>
                  <a:pt x="2541651" y="109397"/>
                </a:lnTo>
                <a:lnTo>
                  <a:pt x="2539365" y="118275"/>
                </a:lnTo>
                <a:lnTo>
                  <a:pt x="2543302" y="125171"/>
                </a:lnTo>
                <a:lnTo>
                  <a:pt x="2547366" y="132080"/>
                </a:lnTo>
                <a:lnTo>
                  <a:pt x="2556255" y="134416"/>
                </a:lnTo>
                <a:lnTo>
                  <a:pt x="2646621" y="81686"/>
                </a:lnTo>
                <a:lnTo>
                  <a:pt x="2642743" y="81686"/>
                </a:lnTo>
                <a:lnTo>
                  <a:pt x="2642743" y="79717"/>
                </a:lnTo>
                <a:lnTo>
                  <a:pt x="2635377" y="79717"/>
                </a:lnTo>
                <a:lnTo>
                  <a:pt x="2613932" y="67208"/>
                </a:lnTo>
                <a:close/>
              </a:path>
              <a:path w="2671445" h="134620">
                <a:moveTo>
                  <a:pt x="2589112" y="52730"/>
                </a:moveTo>
                <a:lnTo>
                  <a:pt x="0" y="52730"/>
                </a:lnTo>
                <a:lnTo>
                  <a:pt x="0" y="81686"/>
                </a:lnTo>
                <a:lnTo>
                  <a:pt x="2589112" y="81686"/>
                </a:lnTo>
                <a:lnTo>
                  <a:pt x="2613932" y="67208"/>
                </a:lnTo>
                <a:lnTo>
                  <a:pt x="2589112" y="52730"/>
                </a:lnTo>
                <a:close/>
              </a:path>
              <a:path w="2671445" h="134620">
                <a:moveTo>
                  <a:pt x="2646621" y="52730"/>
                </a:moveTo>
                <a:lnTo>
                  <a:pt x="2642743" y="52730"/>
                </a:lnTo>
                <a:lnTo>
                  <a:pt x="2642743" y="81686"/>
                </a:lnTo>
                <a:lnTo>
                  <a:pt x="2646621" y="81686"/>
                </a:lnTo>
                <a:lnTo>
                  <a:pt x="2671445" y="67208"/>
                </a:lnTo>
                <a:lnTo>
                  <a:pt x="2646621" y="52730"/>
                </a:lnTo>
                <a:close/>
              </a:path>
              <a:path w="2671445" h="134620">
                <a:moveTo>
                  <a:pt x="2635377" y="54698"/>
                </a:moveTo>
                <a:lnTo>
                  <a:pt x="2613932" y="67208"/>
                </a:lnTo>
                <a:lnTo>
                  <a:pt x="2635377" y="79717"/>
                </a:lnTo>
                <a:lnTo>
                  <a:pt x="2635377" y="54698"/>
                </a:lnTo>
                <a:close/>
              </a:path>
              <a:path w="2671445" h="134620">
                <a:moveTo>
                  <a:pt x="2642743" y="54698"/>
                </a:moveTo>
                <a:lnTo>
                  <a:pt x="2635377" y="54698"/>
                </a:lnTo>
                <a:lnTo>
                  <a:pt x="2635377" y="79717"/>
                </a:lnTo>
                <a:lnTo>
                  <a:pt x="2642743" y="79717"/>
                </a:lnTo>
                <a:lnTo>
                  <a:pt x="2642743" y="54698"/>
                </a:lnTo>
                <a:close/>
              </a:path>
              <a:path w="2671445" h="134620">
                <a:moveTo>
                  <a:pt x="2556255" y="0"/>
                </a:moveTo>
                <a:lnTo>
                  <a:pt x="2547366" y="2336"/>
                </a:lnTo>
                <a:lnTo>
                  <a:pt x="2543302" y="9245"/>
                </a:lnTo>
                <a:lnTo>
                  <a:pt x="2539365" y="16141"/>
                </a:lnTo>
                <a:lnTo>
                  <a:pt x="2541651" y="25006"/>
                </a:lnTo>
                <a:lnTo>
                  <a:pt x="2613932" y="67208"/>
                </a:lnTo>
                <a:lnTo>
                  <a:pt x="2635377" y="54698"/>
                </a:lnTo>
                <a:lnTo>
                  <a:pt x="2642743" y="54698"/>
                </a:lnTo>
                <a:lnTo>
                  <a:pt x="2642743" y="52730"/>
                </a:lnTo>
                <a:lnTo>
                  <a:pt x="2646621" y="52730"/>
                </a:lnTo>
                <a:lnTo>
                  <a:pt x="25562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08062" y="4856073"/>
            <a:ext cx="2672080" cy="134620"/>
          </a:xfrm>
          <a:custGeom>
            <a:avLst/>
            <a:gdLst/>
            <a:ahLst/>
            <a:cxnLst/>
            <a:rect l="l" t="t" r="r" b="b"/>
            <a:pathLst>
              <a:path w="2672079" h="134620">
                <a:moveTo>
                  <a:pt x="115214" y="0"/>
                </a:moveTo>
                <a:lnTo>
                  <a:pt x="0" y="67208"/>
                </a:lnTo>
                <a:lnTo>
                  <a:pt x="115214" y="134416"/>
                </a:lnTo>
                <a:lnTo>
                  <a:pt x="124078" y="132080"/>
                </a:lnTo>
                <a:lnTo>
                  <a:pt x="132130" y="118262"/>
                </a:lnTo>
                <a:lnTo>
                  <a:pt x="129793" y="109397"/>
                </a:lnTo>
                <a:lnTo>
                  <a:pt x="82291" y="81686"/>
                </a:lnTo>
                <a:lnTo>
                  <a:pt x="28727" y="81686"/>
                </a:lnTo>
                <a:lnTo>
                  <a:pt x="28727" y="52730"/>
                </a:lnTo>
                <a:lnTo>
                  <a:pt x="82294" y="52730"/>
                </a:lnTo>
                <a:lnTo>
                  <a:pt x="129793" y="25006"/>
                </a:lnTo>
                <a:lnTo>
                  <a:pt x="132130" y="16141"/>
                </a:lnTo>
                <a:lnTo>
                  <a:pt x="124078" y="2336"/>
                </a:lnTo>
                <a:lnTo>
                  <a:pt x="115214" y="0"/>
                </a:lnTo>
                <a:close/>
              </a:path>
              <a:path w="2672079" h="134620">
                <a:moveTo>
                  <a:pt x="82294" y="52730"/>
                </a:moveTo>
                <a:lnTo>
                  <a:pt x="28727" y="52730"/>
                </a:lnTo>
                <a:lnTo>
                  <a:pt x="28727" y="81686"/>
                </a:lnTo>
                <a:lnTo>
                  <a:pt x="82291" y="81686"/>
                </a:lnTo>
                <a:lnTo>
                  <a:pt x="78917" y="79717"/>
                </a:lnTo>
                <a:lnTo>
                  <a:pt x="36029" y="79717"/>
                </a:lnTo>
                <a:lnTo>
                  <a:pt x="36029" y="54698"/>
                </a:lnTo>
                <a:lnTo>
                  <a:pt x="78919" y="54698"/>
                </a:lnTo>
                <a:lnTo>
                  <a:pt x="82294" y="52730"/>
                </a:lnTo>
                <a:close/>
              </a:path>
              <a:path w="2672079" h="134620">
                <a:moveTo>
                  <a:pt x="2671508" y="52730"/>
                </a:moveTo>
                <a:lnTo>
                  <a:pt x="82294" y="52730"/>
                </a:lnTo>
                <a:lnTo>
                  <a:pt x="57474" y="67208"/>
                </a:lnTo>
                <a:lnTo>
                  <a:pt x="82291" y="81686"/>
                </a:lnTo>
                <a:lnTo>
                  <a:pt x="2671508" y="81686"/>
                </a:lnTo>
                <a:lnTo>
                  <a:pt x="2671508" y="52730"/>
                </a:lnTo>
                <a:close/>
              </a:path>
              <a:path w="2672079" h="134620">
                <a:moveTo>
                  <a:pt x="36029" y="54698"/>
                </a:moveTo>
                <a:lnTo>
                  <a:pt x="36029" y="79717"/>
                </a:lnTo>
                <a:lnTo>
                  <a:pt x="57474" y="67208"/>
                </a:lnTo>
                <a:lnTo>
                  <a:pt x="36029" y="54698"/>
                </a:lnTo>
                <a:close/>
              </a:path>
              <a:path w="2672079" h="134620">
                <a:moveTo>
                  <a:pt x="57474" y="67208"/>
                </a:moveTo>
                <a:lnTo>
                  <a:pt x="36029" y="79717"/>
                </a:lnTo>
                <a:lnTo>
                  <a:pt x="78917" y="79717"/>
                </a:lnTo>
                <a:lnTo>
                  <a:pt x="57474" y="67208"/>
                </a:lnTo>
                <a:close/>
              </a:path>
              <a:path w="2672079" h="134620">
                <a:moveTo>
                  <a:pt x="78919" y="54698"/>
                </a:moveTo>
                <a:lnTo>
                  <a:pt x="36029" y="54698"/>
                </a:lnTo>
                <a:lnTo>
                  <a:pt x="57474" y="67208"/>
                </a:lnTo>
                <a:lnTo>
                  <a:pt x="78919" y="546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6975347" y="931163"/>
            <a:ext cx="1463040" cy="378460"/>
          </a:xfrm>
          <a:prstGeom prst="rect">
            <a:avLst/>
          </a:prstGeom>
          <a:solidFill>
            <a:srgbClr val="767070"/>
          </a:solidFill>
        </p:spPr>
        <p:txBody>
          <a:bodyPr vert="horz" wrap="square" lIns="0" tIns="77470" rIns="0" bIns="0" rtlCol="0">
            <a:spAutoFit/>
          </a:bodyPr>
          <a:lstStyle/>
          <a:p>
            <a:pPr marL="198120">
              <a:lnSpc>
                <a:spcPct val="100000"/>
              </a:lnSpc>
              <a:spcBef>
                <a:spcPts val="61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不可量化指标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572761" y="1314450"/>
            <a:ext cx="2999105" cy="3041650"/>
          </a:xfrm>
          <a:custGeom>
            <a:avLst/>
            <a:gdLst/>
            <a:ahLst/>
            <a:cxnLst/>
            <a:rect l="l" t="t" r="r" b="b"/>
            <a:pathLst>
              <a:path w="2999104" h="3041650">
                <a:moveTo>
                  <a:pt x="27554" y="27937"/>
                </a:moveTo>
                <a:lnTo>
                  <a:pt x="32431" y="47021"/>
                </a:lnTo>
                <a:lnTo>
                  <a:pt x="2984627" y="3041065"/>
                </a:lnTo>
                <a:lnTo>
                  <a:pt x="2998723" y="3027159"/>
                </a:lnTo>
                <a:lnTo>
                  <a:pt x="46401" y="33049"/>
                </a:lnTo>
                <a:lnTo>
                  <a:pt x="27554" y="27937"/>
                </a:lnTo>
                <a:close/>
              </a:path>
              <a:path w="2999104" h="3041650">
                <a:moveTo>
                  <a:pt x="0" y="0"/>
                </a:moveTo>
                <a:lnTo>
                  <a:pt x="26134" y="102235"/>
                </a:lnTo>
                <a:lnTo>
                  <a:pt x="27432" y="107187"/>
                </a:lnTo>
                <a:lnTo>
                  <a:pt x="32765" y="110362"/>
                </a:lnTo>
                <a:lnTo>
                  <a:pt x="38100" y="109092"/>
                </a:lnTo>
                <a:lnTo>
                  <a:pt x="43434" y="107696"/>
                </a:lnTo>
                <a:lnTo>
                  <a:pt x="46609" y="102235"/>
                </a:lnTo>
                <a:lnTo>
                  <a:pt x="45212" y="97027"/>
                </a:lnTo>
                <a:lnTo>
                  <a:pt x="32431" y="47021"/>
                </a:lnTo>
                <a:lnTo>
                  <a:pt x="6603" y="20827"/>
                </a:lnTo>
                <a:lnTo>
                  <a:pt x="20700" y="6985"/>
                </a:lnTo>
                <a:lnTo>
                  <a:pt x="25838" y="6985"/>
                </a:lnTo>
                <a:lnTo>
                  <a:pt x="0" y="0"/>
                </a:lnTo>
                <a:close/>
              </a:path>
              <a:path w="2999104" h="3041650">
                <a:moveTo>
                  <a:pt x="25838" y="6985"/>
                </a:moveTo>
                <a:lnTo>
                  <a:pt x="20700" y="6985"/>
                </a:lnTo>
                <a:lnTo>
                  <a:pt x="46401" y="33049"/>
                </a:lnTo>
                <a:lnTo>
                  <a:pt x="101600" y="48005"/>
                </a:lnTo>
                <a:lnTo>
                  <a:pt x="107061" y="44830"/>
                </a:lnTo>
                <a:lnTo>
                  <a:pt x="108458" y="39624"/>
                </a:lnTo>
                <a:lnTo>
                  <a:pt x="109854" y="34289"/>
                </a:lnTo>
                <a:lnTo>
                  <a:pt x="106807" y="28828"/>
                </a:lnTo>
                <a:lnTo>
                  <a:pt x="25838" y="6985"/>
                </a:lnTo>
                <a:close/>
              </a:path>
              <a:path w="2999104" h="3041650">
                <a:moveTo>
                  <a:pt x="20700" y="6985"/>
                </a:moveTo>
                <a:lnTo>
                  <a:pt x="6603" y="20827"/>
                </a:lnTo>
                <a:lnTo>
                  <a:pt x="32431" y="47021"/>
                </a:lnTo>
                <a:lnTo>
                  <a:pt x="27554" y="27937"/>
                </a:lnTo>
                <a:lnTo>
                  <a:pt x="11175" y="23495"/>
                </a:lnTo>
                <a:lnTo>
                  <a:pt x="23367" y="11557"/>
                </a:lnTo>
                <a:lnTo>
                  <a:pt x="25209" y="11557"/>
                </a:lnTo>
                <a:lnTo>
                  <a:pt x="20700" y="6985"/>
                </a:lnTo>
                <a:close/>
              </a:path>
              <a:path w="2999104" h="3041650">
                <a:moveTo>
                  <a:pt x="25209" y="11557"/>
                </a:moveTo>
                <a:lnTo>
                  <a:pt x="23367" y="11557"/>
                </a:lnTo>
                <a:lnTo>
                  <a:pt x="27554" y="27937"/>
                </a:lnTo>
                <a:lnTo>
                  <a:pt x="46401" y="33049"/>
                </a:lnTo>
                <a:lnTo>
                  <a:pt x="25209" y="11557"/>
                </a:lnTo>
                <a:close/>
              </a:path>
              <a:path w="2999104" h="3041650">
                <a:moveTo>
                  <a:pt x="23367" y="11557"/>
                </a:moveTo>
                <a:lnTo>
                  <a:pt x="11175" y="23495"/>
                </a:lnTo>
                <a:lnTo>
                  <a:pt x="27554" y="27937"/>
                </a:lnTo>
                <a:lnTo>
                  <a:pt x="23367" y="11557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572761" y="1314450"/>
            <a:ext cx="1800860" cy="3039745"/>
          </a:xfrm>
          <a:custGeom>
            <a:avLst/>
            <a:gdLst/>
            <a:ahLst/>
            <a:cxnLst/>
            <a:rect l="l" t="t" r="r" b="b"/>
            <a:pathLst>
              <a:path w="1800860" h="3039745">
                <a:moveTo>
                  <a:pt x="20012" y="33809"/>
                </a:moveTo>
                <a:lnTo>
                  <a:pt x="20097" y="53501"/>
                </a:lnTo>
                <a:lnTo>
                  <a:pt x="1783714" y="3039148"/>
                </a:lnTo>
                <a:lnTo>
                  <a:pt x="1800860" y="3029077"/>
                </a:lnTo>
                <a:lnTo>
                  <a:pt x="37036" y="43332"/>
                </a:lnTo>
                <a:lnTo>
                  <a:pt x="20012" y="33809"/>
                </a:lnTo>
                <a:close/>
              </a:path>
              <a:path w="1800860" h="3039745">
                <a:moveTo>
                  <a:pt x="0" y="0"/>
                </a:moveTo>
                <a:lnTo>
                  <a:pt x="508" y="105155"/>
                </a:lnTo>
                <a:lnTo>
                  <a:pt x="635" y="110616"/>
                </a:lnTo>
                <a:lnTo>
                  <a:pt x="5079" y="115062"/>
                </a:lnTo>
                <a:lnTo>
                  <a:pt x="10540" y="115062"/>
                </a:lnTo>
                <a:lnTo>
                  <a:pt x="16001" y="114935"/>
                </a:lnTo>
                <a:lnTo>
                  <a:pt x="20320" y="110616"/>
                </a:lnTo>
                <a:lnTo>
                  <a:pt x="20320" y="105028"/>
                </a:lnTo>
                <a:lnTo>
                  <a:pt x="20097" y="53501"/>
                </a:lnTo>
                <a:lnTo>
                  <a:pt x="1397" y="21844"/>
                </a:lnTo>
                <a:lnTo>
                  <a:pt x="18414" y="11811"/>
                </a:lnTo>
                <a:lnTo>
                  <a:pt x="21189" y="11811"/>
                </a:lnTo>
                <a:lnTo>
                  <a:pt x="0" y="0"/>
                </a:lnTo>
                <a:close/>
              </a:path>
              <a:path w="1800860" h="3039745">
                <a:moveTo>
                  <a:pt x="21189" y="11811"/>
                </a:moveTo>
                <a:lnTo>
                  <a:pt x="18414" y="11811"/>
                </a:lnTo>
                <a:lnTo>
                  <a:pt x="37036" y="43332"/>
                </a:lnTo>
                <a:lnTo>
                  <a:pt x="86995" y="71247"/>
                </a:lnTo>
                <a:lnTo>
                  <a:pt x="92963" y="69469"/>
                </a:lnTo>
                <a:lnTo>
                  <a:pt x="95630" y="64770"/>
                </a:lnTo>
                <a:lnTo>
                  <a:pt x="98298" y="59944"/>
                </a:lnTo>
                <a:lnTo>
                  <a:pt x="96647" y="53848"/>
                </a:lnTo>
                <a:lnTo>
                  <a:pt x="21189" y="11811"/>
                </a:lnTo>
                <a:close/>
              </a:path>
              <a:path w="1800860" h="3039745">
                <a:moveTo>
                  <a:pt x="18414" y="11811"/>
                </a:moveTo>
                <a:lnTo>
                  <a:pt x="1397" y="21844"/>
                </a:lnTo>
                <a:lnTo>
                  <a:pt x="20097" y="53501"/>
                </a:lnTo>
                <a:lnTo>
                  <a:pt x="20012" y="33809"/>
                </a:lnTo>
                <a:lnTo>
                  <a:pt x="5207" y="25526"/>
                </a:lnTo>
                <a:lnTo>
                  <a:pt x="19938" y="16890"/>
                </a:lnTo>
                <a:lnTo>
                  <a:pt x="21416" y="16890"/>
                </a:lnTo>
                <a:lnTo>
                  <a:pt x="18414" y="11811"/>
                </a:lnTo>
                <a:close/>
              </a:path>
              <a:path w="1800860" h="3039745">
                <a:moveTo>
                  <a:pt x="21416" y="16890"/>
                </a:moveTo>
                <a:lnTo>
                  <a:pt x="19938" y="16890"/>
                </a:lnTo>
                <a:lnTo>
                  <a:pt x="20012" y="33809"/>
                </a:lnTo>
                <a:lnTo>
                  <a:pt x="37036" y="43332"/>
                </a:lnTo>
                <a:lnTo>
                  <a:pt x="21416" y="16890"/>
                </a:lnTo>
                <a:close/>
              </a:path>
              <a:path w="1800860" h="3039745">
                <a:moveTo>
                  <a:pt x="19938" y="16890"/>
                </a:moveTo>
                <a:lnTo>
                  <a:pt x="5207" y="25526"/>
                </a:lnTo>
                <a:lnTo>
                  <a:pt x="20012" y="33809"/>
                </a:lnTo>
                <a:lnTo>
                  <a:pt x="19938" y="1689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536059" y="1314450"/>
            <a:ext cx="629920" cy="3036570"/>
          </a:xfrm>
          <a:custGeom>
            <a:avLst/>
            <a:gdLst/>
            <a:ahLst/>
            <a:cxnLst/>
            <a:rect l="l" t="t" r="r" b="b"/>
            <a:pathLst>
              <a:path w="629920" h="3036570">
                <a:moveTo>
                  <a:pt x="44131" y="38642"/>
                </a:moveTo>
                <a:lnTo>
                  <a:pt x="37562" y="57275"/>
                </a:lnTo>
                <a:lnTo>
                  <a:pt x="609980" y="3035973"/>
                </a:lnTo>
                <a:lnTo>
                  <a:pt x="629412" y="3032239"/>
                </a:lnTo>
                <a:lnTo>
                  <a:pt x="57097" y="53481"/>
                </a:lnTo>
                <a:lnTo>
                  <a:pt x="44131" y="38642"/>
                </a:lnTo>
                <a:close/>
              </a:path>
              <a:path w="629920" h="3036570">
                <a:moveTo>
                  <a:pt x="36702" y="0"/>
                </a:moveTo>
                <a:lnTo>
                  <a:pt x="1777" y="99187"/>
                </a:lnTo>
                <a:lnTo>
                  <a:pt x="0" y="104394"/>
                </a:lnTo>
                <a:lnTo>
                  <a:pt x="2666" y="109982"/>
                </a:lnTo>
                <a:lnTo>
                  <a:pt x="7874" y="111887"/>
                </a:lnTo>
                <a:lnTo>
                  <a:pt x="12953" y="113664"/>
                </a:lnTo>
                <a:lnTo>
                  <a:pt x="18668" y="110871"/>
                </a:lnTo>
                <a:lnTo>
                  <a:pt x="37562" y="57275"/>
                </a:lnTo>
                <a:lnTo>
                  <a:pt x="30606" y="21082"/>
                </a:lnTo>
                <a:lnTo>
                  <a:pt x="50164" y="17399"/>
                </a:lnTo>
                <a:lnTo>
                  <a:pt x="51900" y="17399"/>
                </a:lnTo>
                <a:lnTo>
                  <a:pt x="36702" y="0"/>
                </a:lnTo>
                <a:close/>
              </a:path>
              <a:path w="629920" h="3036570">
                <a:moveTo>
                  <a:pt x="51900" y="17399"/>
                </a:moveTo>
                <a:lnTo>
                  <a:pt x="50164" y="17399"/>
                </a:lnTo>
                <a:lnTo>
                  <a:pt x="57097" y="53481"/>
                </a:lnTo>
                <a:lnTo>
                  <a:pt x="94614" y="96392"/>
                </a:lnTo>
                <a:lnTo>
                  <a:pt x="100837" y="96774"/>
                </a:lnTo>
                <a:lnTo>
                  <a:pt x="109092" y="89535"/>
                </a:lnTo>
                <a:lnTo>
                  <a:pt x="109474" y="83312"/>
                </a:lnTo>
                <a:lnTo>
                  <a:pt x="51900" y="17399"/>
                </a:lnTo>
                <a:close/>
              </a:path>
              <a:path w="629920" h="3036570">
                <a:moveTo>
                  <a:pt x="50164" y="17399"/>
                </a:moveTo>
                <a:lnTo>
                  <a:pt x="30606" y="21082"/>
                </a:lnTo>
                <a:lnTo>
                  <a:pt x="37562" y="57275"/>
                </a:lnTo>
                <a:lnTo>
                  <a:pt x="44131" y="38642"/>
                </a:lnTo>
                <a:lnTo>
                  <a:pt x="32892" y="25780"/>
                </a:lnTo>
                <a:lnTo>
                  <a:pt x="49783" y="22605"/>
                </a:lnTo>
                <a:lnTo>
                  <a:pt x="51165" y="22605"/>
                </a:lnTo>
                <a:lnTo>
                  <a:pt x="50164" y="17399"/>
                </a:lnTo>
                <a:close/>
              </a:path>
              <a:path w="629920" h="3036570">
                <a:moveTo>
                  <a:pt x="51165" y="22605"/>
                </a:moveTo>
                <a:lnTo>
                  <a:pt x="49783" y="22605"/>
                </a:lnTo>
                <a:lnTo>
                  <a:pt x="44131" y="38642"/>
                </a:lnTo>
                <a:lnTo>
                  <a:pt x="57097" y="53481"/>
                </a:lnTo>
                <a:lnTo>
                  <a:pt x="51165" y="22605"/>
                </a:lnTo>
                <a:close/>
              </a:path>
              <a:path w="629920" h="3036570">
                <a:moveTo>
                  <a:pt x="49783" y="22605"/>
                </a:moveTo>
                <a:lnTo>
                  <a:pt x="32892" y="25780"/>
                </a:lnTo>
                <a:lnTo>
                  <a:pt x="44131" y="38642"/>
                </a:lnTo>
                <a:lnTo>
                  <a:pt x="49783" y="22605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918458" y="1314450"/>
            <a:ext cx="688975" cy="3036570"/>
          </a:xfrm>
          <a:custGeom>
            <a:avLst/>
            <a:gdLst/>
            <a:ahLst/>
            <a:cxnLst/>
            <a:rect l="l" t="t" r="r" b="b"/>
            <a:pathLst>
              <a:path w="688975" h="3036570">
                <a:moveTo>
                  <a:pt x="645907" y="38506"/>
                </a:moveTo>
                <a:lnTo>
                  <a:pt x="632548" y="53212"/>
                </a:lnTo>
                <a:lnTo>
                  <a:pt x="0" y="3032048"/>
                </a:lnTo>
                <a:lnTo>
                  <a:pt x="19303" y="3036163"/>
                </a:lnTo>
                <a:lnTo>
                  <a:pt x="652021" y="57072"/>
                </a:lnTo>
                <a:lnTo>
                  <a:pt x="645907" y="38506"/>
                </a:lnTo>
                <a:close/>
              </a:path>
              <a:path w="688975" h="3036570">
                <a:moveTo>
                  <a:pt x="659721" y="17145"/>
                </a:moveTo>
                <a:lnTo>
                  <a:pt x="640206" y="17145"/>
                </a:lnTo>
                <a:lnTo>
                  <a:pt x="659638" y="21209"/>
                </a:lnTo>
                <a:lnTo>
                  <a:pt x="652021" y="57072"/>
                </a:lnTo>
                <a:lnTo>
                  <a:pt x="668146" y="106045"/>
                </a:lnTo>
                <a:lnTo>
                  <a:pt x="669925" y="111251"/>
                </a:lnTo>
                <a:lnTo>
                  <a:pt x="675513" y="114046"/>
                </a:lnTo>
                <a:lnTo>
                  <a:pt x="680719" y="112395"/>
                </a:lnTo>
                <a:lnTo>
                  <a:pt x="685926" y="110616"/>
                </a:lnTo>
                <a:lnTo>
                  <a:pt x="688720" y="105028"/>
                </a:lnTo>
                <a:lnTo>
                  <a:pt x="687069" y="99822"/>
                </a:lnTo>
                <a:lnTo>
                  <a:pt x="659721" y="17145"/>
                </a:lnTo>
                <a:close/>
              </a:path>
              <a:path w="688975" h="3036570">
                <a:moveTo>
                  <a:pt x="654050" y="0"/>
                </a:moveTo>
                <a:lnTo>
                  <a:pt x="579627" y="81914"/>
                </a:lnTo>
                <a:lnTo>
                  <a:pt x="579881" y="88137"/>
                </a:lnTo>
                <a:lnTo>
                  <a:pt x="588009" y="95503"/>
                </a:lnTo>
                <a:lnTo>
                  <a:pt x="594359" y="95250"/>
                </a:lnTo>
                <a:lnTo>
                  <a:pt x="632548" y="53212"/>
                </a:lnTo>
                <a:lnTo>
                  <a:pt x="640206" y="17145"/>
                </a:lnTo>
                <a:lnTo>
                  <a:pt x="659721" y="17145"/>
                </a:lnTo>
                <a:lnTo>
                  <a:pt x="654050" y="0"/>
                </a:lnTo>
                <a:close/>
              </a:path>
              <a:path w="688975" h="3036570">
                <a:moveTo>
                  <a:pt x="659395" y="22351"/>
                </a:moveTo>
                <a:lnTo>
                  <a:pt x="640588" y="22351"/>
                </a:lnTo>
                <a:lnTo>
                  <a:pt x="657351" y="25908"/>
                </a:lnTo>
                <a:lnTo>
                  <a:pt x="645907" y="38506"/>
                </a:lnTo>
                <a:lnTo>
                  <a:pt x="652021" y="57072"/>
                </a:lnTo>
                <a:lnTo>
                  <a:pt x="659395" y="22351"/>
                </a:lnTo>
                <a:close/>
              </a:path>
              <a:path w="688975" h="3036570">
                <a:moveTo>
                  <a:pt x="640206" y="17145"/>
                </a:moveTo>
                <a:lnTo>
                  <a:pt x="632548" y="53212"/>
                </a:lnTo>
                <a:lnTo>
                  <a:pt x="645907" y="38506"/>
                </a:lnTo>
                <a:lnTo>
                  <a:pt x="640588" y="22351"/>
                </a:lnTo>
                <a:lnTo>
                  <a:pt x="659395" y="22351"/>
                </a:lnTo>
                <a:lnTo>
                  <a:pt x="659638" y="21209"/>
                </a:lnTo>
                <a:lnTo>
                  <a:pt x="640206" y="17145"/>
                </a:lnTo>
                <a:close/>
              </a:path>
              <a:path w="688975" h="3036570">
                <a:moveTo>
                  <a:pt x="640588" y="22351"/>
                </a:moveTo>
                <a:lnTo>
                  <a:pt x="645907" y="38506"/>
                </a:lnTo>
                <a:lnTo>
                  <a:pt x="657351" y="25908"/>
                </a:lnTo>
                <a:lnTo>
                  <a:pt x="640588" y="22351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720213" y="1314450"/>
            <a:ext cx="1852295" cy="3039745"/>
          </a:xfrm>
          <a:custGeom>
            <a:avLst/>
            <a:gdLst/>
            <a:ahLst/>
            <a:cxnLst/>
            <a:rect l="l" t="t" r="r" b="b"/>
            <a:pathLst>
              <a:path w="1852295" h="3039745">
                <a:moveTo>
                  <a:pt x="1831911" y="33611"/>
                </a:moveTo>
                <a:lnTo>
                  <a:pt x="1814488" y="43049"/>
                </a:lnTo>
                <a:lnTo>
                  <a:pt x="0" y="3028962"/>
                </a:lnTo>
                <a:lnTo>
                  <a:pt x="17018" y="3039249"/>
                </a:lnTo>
                <a:lnTo>
                  <a:pt x="1831546" y="53063"/>
                </a:lnTo>
                <a:lnTo>
                  <a:pt x="1831911" y="33611"/>
                </a:lnTo>
                <a:close/>
              </a:path>
              <a:path w="1852295" h="3039745">
                <a:moveTo>
                  <a:pt x="1852085" y="11557"/>
                </a:moveTo>
                <a:lnTo>
                  <a:pt x="1833626" y="11557"/>
                </a:lnTo>
                <a:lnTo>
                  <a:pt x="1850516" y="21844"/>
                </a:lnTo>
                <a:lnTo>
                  <a:pt x="1831546" y="53063"/>
                </a:lnTo>
                <a:lnTo>
                  <a:pt x="1830577" y="104775"/>
                </a:lnTo>
                <a:lnTo>
                  <a:pt x="1830577" y="110236"/>
                </a:lnTo>
                <a:lnTo>
                  <a:pt x="1834896" y="114808"/>
                </a:lnTo>
                <a:lnTo>
                  <a:pt x="1840357" y="114808"/>
                </a:lnTo>
                <a:lnTo>
                  <a:pt x="1845817" y="114935"/>
                </a:lnTo>
                <a:lnTo>
                  <a:pt x="1850389" y="110616"/>
                </a:lnTo>
                <a:lnTo>
                  <a:pt x="1850396" y="104775"/>
                </a:lnTo>
                <a:lnTo>
                  <a:pt x="1852085" y="11557"/>
                </a:lnTo>
                <a:close/>
              </a:path>
              <a:path w="1852295" h="3039745">
                <a:moveTo>
                  <a:pt x="1852295" y="0"/>
                </a:moveTo>
                <a:lnTo>
                  <a:pt x="1759839" y="50037"/>
                </a:lnTo>
                <a:lnTo>
                  <a:pt x="1755013" y="52704"/>
                </a:lnTo>
                <a:lnTo>
                  <a:pt x="1753235" y="58674"/>
                </a:lnTo>
                <a:lnTo>
                  <a:pt x="1755902" y="63500"/>
                </a:lnTo>
                <a:lnTo>
                  <a:pt x="1758441" y="68325"/>
                </a:lnTo>
                <a:lnTo>
                  <a:pt x="1764411" y="70103"/>
                </a:lnTo>
                <a:lnTo>
                  <a:pt x="1769237" y="67563"/>
                </a:lnTo>
                <a:lnTo>
                  <a:pt x="1814488" y="43049"/>
                </a:lnTo>
                <a:lnTo>
                  <a:pt x="1833626" y="11557"/>
                </a:lnTo>
                <a:lnTo>
                  <a:pt x="1852085" y="11557"/>
                </a:lnTo>
                <a:lnTo>
                  <a:pt x="1852295" y="0"/>
                </a:lnTo>
                <a:close/>
              </a:path>
              <a:path w="1852295" h="3039745">
                <a:moveTo>
                  <a:pt x="1841967" y="16637"/>
                </a:moveTo>
                <a:lnTo>
                  <a:pt x="1832228" y="16637"/>
                </a:lnTo>
                <a:lnTo>
                  <a:pt x="1846834" y="25526"/>
                </a:lnTo>
                <a:lnTo>
                  <a:pt x="1831911" y="33611"/>
                </a:lnTo>
                <a:lnTo>
                  <a:pt x="1831546" y="53063"/>
                </a:lnTo>
                <a:lnTo>
                  <a:pt x="1850516" y="21844"/>
                </a:lnTo>
                <a:lnTo>
                  <a:pt x="1841967" y="16637"/>
                </a:lnTo>
                <a:close/>
              </a:path>
              <a:path w="1852295" h="3039745">
                <a:moveTo>
                  <a:pt x="1833626" y="11557"/>
                </a:moveTo>
                <a:lnTo>
                  <a:pt x="1814488" y="43049"/>
                </a:lnTo>
                <a:lnTo>
                  <a:pt x="1831911" y="33611"/>
                </a:lnTo>
                <a:lnTo>
                  <a:pt x="1832228" y="16637"/>
                </a:lnTo>
                <a:lnTo>
                  <a:pt x="1841967" y="16637"/>
                </a:lnTo>
                <a:lnTo>
                  <a:pt x="1833626" y="11557"/>
                </a:lnTo>
                <a:close/>
              </a:path>
              <a:path w="1852295" h="3039745">
                <a:moveTo>
                  <a:pt x="1832228" y="16637"/>
                </a:moveTo>
                <a:lnTo>
                  <a:pt x="1831911" y="33611"/>
                </a:lnTo>
                <a:lnTo>
                  <a:pt x="1846834" y="25526"/>
                </a:lnTo>
                <a:lnTo>
                  <a:pt x="1832228" y="16637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514728" y="1314450"/>
            <a:ext cx="3058160" cy="3041650"/>
          </a:xfrm>
          <a:custGeom>
            <a:avLst/>
            <a:gdLst/>
            <a:ahLst/>
            <a:cxnLst/>
            <a:rect l="l" t="t" r="r" b="b"/>
            <a:pathLst>
              <a:path w="3058160" h="3041650">
                <a:moveTo>
                  <a:pt x="3029943" y="27667"/>
                </a:moveTo>
                <a:lnTo>
                  <a:pt x="3010929" y="32611"/>
                </a:lnTo>
                <a:lnTo>
                  <a:pt x="0" y="3027083"/>
                </a:lnTo>
                <a:lnTo>
                  <a:pt x="13970" y="3041129"/>
                </a:lnTo>
                <a:lnTo>
                  <a:pt x="3024889" y="46717"/>
                </a:lnTo>
                <a:lnTo>
                  <a:pt x="3029943" y="27667"/>
                </a:lnTo>
                <a:close/>
              </a:path>
              <a:path w="3058160" h="3041650">
                <a:moveTo>
                  <a:pt x="3056080" y="6858"/>
                </a:moveTo>
                <a:lnTo>
                  <a:pt x="3036824" y="6858"/>
                </a:lnTo>
                <a:lnTo>
                  <a:pt x="3050794" y="20954"/>
                </a:lnTo>
                <a:lnTo>
                  <a:pt x="3024889" y="46717"/>
                </a:lnTo>
                <a:lnTo>
                  <a:pt x="3011678" y="96520"/>
                </a:lnTo>
                <a:lnTo>
                  <a:pt x="3010281" y="101853"/>
                </a:lnTo>
                <a:lnTo>
                  <a:pt x="3013456" y="107187"/>
                </a:lnTo>
                <a:lnTo>
                  <a:pt x="3018663" y="108712"/>
                </a:lnTo>
                <a:lnTo>
                  <a:pt x="3023997" y="110109"/>
                </a:lnTo>
                <a:lnTo>
                  <a:pt x="3029458" y="106934"/>
                </a:lnTo>
                <a:lnTo>
                  <a:pt x="3030855" y="101600"/>
                </a:lnTo>
                <a:lnTo>
                  <a:pt x="3056080" y="6858"/>
                </a:lnTo>
                <a:close/>
              </a:path>
              <a:path w="3058160" h="3041650">
                <a:moveTo>
                  <a:pt x="3057906" y="0"/>
                </a:moveTo>
                <a:lnTo>
                  <a:pt x="2950718" y="27812"/>
                </a:lnTo>
                <a:lnTo>
                  <a:pt x="2947543" y="33274"/>
                </a:lnTo>
                <a:lnTo>
                  <a:pt x="2948940" y="38480"/>
                </a:lnTo>
                <a:lnTo>
                  <a:pt x="2950337" y="43814"/>
                </a:lnTo>
                <a:lnTo>
                  <a:pt x="2955798" y="46989"/>
                </a:lnTo>
                <a:lnTo>
                  <a:pt x="3010929" y="32611"/>
                </a:lnTo>
                <a:lnTo>
                  <a:pt x="3036824" y="6858"/>
                </a:lnTo>
                <a:lnTo>
                  <a:pt x="3056080" y="6858"/>
                </a:lnTo>
                <a:lnTo>
                  <a:pt x="3057906" y="0"/>
                </a:lnTo>
                <a:close/>
              </a:path>
              <a:path w="3058160" h="3041650">
                <a:moveTo>
                  <a:pt x="3041228" y="11302"/>
                </a:moveTo>
                <a:lnTo>
                  <a:pt x="3034284" y="11302"/>
                </a:lnTo>
                <a:lnTo>
                  <a:pt x="3046476" y="23367"/>
                </a:lnTo>
                <a:lnTo>
                  <a:pt x="3029943" y="27667"/>
                </a:lnTo>
                <a:lnTo>
                  <a:pt x="3024889" y="46717"/>
                </a:lnTo>
                <a:lnTo>
                  <a:pt x="3050794" y="20954"/>
                </a:lnTo>
                <a:lnTo>
                  <a:pt x="3041228" y="11302"/>
                </a:lnTo>
                <a:close/>
              </a:path>
              <a:path w="3058160" h="3041650">
                <a:moveTo>
                  <a:pt x="3036824" y="6858"/>
                </a:moveTo>
                <a:lnTo>
                  <a:pt x="3010929" y="32611"/>
                </a:lnTo>
                <a:lnTo>
                  <a:pt x="3029943" y="27667"/>
                </a:lnTo>
                <a:lnTo>
                  <a:pt x="3034284" y="11302"/>
                </a:lnTo>
                <a:lnTo>
                  <a:pt x="3041228" y="11302"/>
                </a:lnTo>
                <a:lnTo>
                  <a:pt x="3036824" y="6858"/>
                </a:lnTo>
                <a:close/>
              </a:path>
              <a:path w="3058160" h="3041650">
                <a:moveTo>
                  <a:pt x="3034284" y="11302"/>
                </a:moveTo>
                <a:lnTo>
                  <a:pt x="3029943" y="27667"/>
                </a:lnTo>
                <a:lnTo>
                  <a:pt x="3046476" y="23367"/>
                </a:lnTo>
                <a:lnTo>
                  <a:pt x="3034284" y="11302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6923023" y="481076"/>
            <a:ext cx="16332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Noto Sans CJK JP Regular"/>
                <a:cs typeface="Noto Sans CJK JP Regular"/>
              </a:rPr>
              <a:t>对外策略性、政治性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679805" y="481076"/>
            <a:ext cx="163068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Noto Sans CJK JP Regular"/>
                <a:cs typeface="Noto Sans CJK JP Regular"/>
              </a:rPr>
              <a:t>对内策略性、管理性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938398" y="713231"/>
            <a:ext cx="1635760" cy="218440"/>
          </a:xfrm>
          <a:custGeom>
            <a:avLst/>
            <a:gdLst/>
            <a:ahLst/>
            <a:cxnLst/>
            <a:rect l="l" t="t" r="r" b="b"/>
            <a:pathLst>
              <a:path w="1635760" h="218440">
                <a:moveTo>
                  <a:pt x="7112" y="122427"/>
                </a:moveTo>
                <a:lnTo>
                  <a:pt x="1015" y="125983"/>
                </a:lnTo>
                <a:lnTo>
                  <a:pt x="0" y="129793"/>
                </a:lnTo>
                <a:lnTo>
                  <a:pt x="51688" y="218439"/>
                </a:lnTo>
                <a:lnTo>
                  <a:pt x="59020" y="205866"/>
                </a:lnTo>
                <a:lnTo>
                  <a:pt x="45338" y="205866"/>
                </a:lnTo>
                <a:lnTo>
                  <a:pt x="45338" y="182444"/>
                </a:lnTo>
                <a:lnTo>
                  <a:pt x="10921" y="123443"/>
                </a:lnTo>
                <a:lnTo>
                  <a:pt x="7112" y="122427"/>
                </a:lnTo>
                <a:close/>
              </a:path>
              <a:path w="1635760" h="218440">
                <a:moveTo>
                  <a:pt x="45338" y="182444"/>
                </a:moveTo>
                <a:lnTo>
                  <a:pt x="45338" y="205866"/>
                </a:lnTo>
                <a:lnTo>
                  <a:pt x="58038" y="205866"/>
                </a:lnTo>
                <a:lnTo>
                  <a:pt x="58038" y="202691"/>
                </a:lnTo>
                <a:lnTo>
                  <a:pt x="46227" y="202691"/>
                </a:lnTo>
                <a:lnTo>
                  <a:pt x="51688" y="193330"/>
                </a:lnTo>
                <a:lnTo>
                  <a:pt x="45338" y="182444"/>
                </a:lnTo>
                <a:close/>
              </a:path>
              <a:path w="1635760" h="218440">
                <a:moveTo>
                  <a:pt x="96265" y="122427"/>
                </a:moveTo>
                <a:lnTo>
                  <a:pt x="92456" y="123443"/>
                </a:lnTo>
                <a:lnTo>
                  <a:pt x="58038" y="182444"/>
                </a:lnTo>
                <a:lnTo>
                  <a:pt x="58038" y="205866"/>
                </a:lnTo>
                <a:lnTo>
                  <a:pt x="59020" y="205866"/>
                </a:lnTo>
                <a:lnTo>
                  <a:pt x="103377" y="129793"/>
                </a:lnTo>
                <a:lnTo>
                  <a:pt x="102362" y="125983"/>
                </a:lnTo>
                <a:lnTo>
                  <a:pt x="96265" y="122427"/>
                </a:lnTo>
                <a:close/>
              </a:path>
              <a:path w="1635760" h="218440">
                <a:moveTo>
                  <a:pt x="51688" y="193330"/>
                </a:moveTo>
                <a:lnTo>
                  <a:pt x="46227" y="202691"/>
                </a:lnTo>
                <a:lnTo>
                  <a:pt x="57150" y="202691"/>
                </a:lnTo>
                <a:lnTo>
                  <a:pt x="51688" y="193330"/>
                </a:lnTo>
                <a:close/>
              </a:path>
              <a:path w="1635760" h="218440">
                <a:moveTo>
                  <a:pt x="58038" y="182444"/>
                </a:moveTo>
                <a:lnTo>
                  <a:pt x="51688" y="193330"/>
                </a:lnTo>
                <a:lnTo>
                  <a:pt x="57150" y="202691"/>
                </a:lnTo>
                <a:lnTo>
                  <a:pt x="58038" y="202691"/>
                </a:lnTo>
                <a:lnTo>
                  <a:pt x="58038" y="182444"/>
                </a:lnTo>
                <a:close/>
              </a:path>
              <a:path w="1635760" h="218440">
                <a:moveTo>
                  <a:pt x="1622805" y="102869"/>
                </a:moveTo>
                <a:lnTo>
                  <a:pt x="45338" y="102869"/>
                </a:lnTo>
                <a:lnTo>
                  <a:pt x="45338" y="182444"/>
                </a:lnTo>
                <a:lnTo>
                  <a:pt x="51688" y="193330"/>
                </a:lnTo>
                <a:lnTo>
                  <a:pt x="58038" y="182444"/>
                </a:lnTo>
                <a:lnTo>
                  <a:pt x="58038" y="115569"/>
                </a:lnTo>
                <a:lnTo>
                  <a:pt x="51688" y="115569"/>
                </a:lnTo>
                <a:lnTo>
                  <a:pt x="58038" y="109219"/>
                </a:lnTo>
                <a:lnTo>
                  <a:pt x="1622805" y="109219"/>
                </a:lnTo>
                <a:lnTo>
                  <a:pt x="1622805" y="102869"/>
                </a:lnTo>
                <a:close/>
              </a:path>
              <a:path w="1635760" h="218440">
                <a:moveTo>
                  <a:pt x="58038" y="109219"/>
                </a:moveTo>
                <a:lnTo>
                  <a:pt x="51688" y="115569"/>
                </a:lnTo>
                <a:lnTo>
                  <a:pt x="58038" y="115569"/>
                </a:lnTo>
                <a:lnTo>
                  <a:pt x="58038" y="109219"/>
                </a:lnTo>
                <a:close/>
              </a:path>
              <a:path w="1635760" h="218440">
                <a:moveTo>
                  <a:pt x="1635505" y="102869"/>
                </a:moveTo>
                <a:lnTo>
                  <a:pt x="1629155" y="102869"/>
                </a:lnTo>
                <a:lnTo>
                  <a:pt x="1622805" y="109219"/>
                </a:lnTo>
                <a:lnTo>
                  <a:pt x="58038" y="109219"/>
                </a:lnTo>
                <a:lnTo>
                  <a:pt x="58038" y="115569"/>
                </a:lnTo>
                <a:lnTo>
                  <a:pt x="1635505" y="115569"/>
                </a:lnTo>
                <a:lnTo>
                  <a:pt x="1635505" y="102869"/>
                </a:lnTo>
                <a:close/>
              </a:path>
              <a:path w="1635760" h="218440">
                <a:moveTo>
                  <a:pt x="1635505" y="0"/>
                </a:moveTo>
                <a:lnTo>
                  <a:pt x="1622805" y="0"/>
                </a:lnTo>
                <a:lnTo>
                  <a:pt x="1622805" y="109219"/>
                </a:lnTo>
                <a:lnTo>
                  <a:pt x="1629155" y="102869"/>
                </a:lnTo>
                <a:lnTo>
                  <a:pt x="1635505" y="102869"/>
                </a:lnTo>
                <a:lnTo>
                  <a:pt x="1635505" y="0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494788" y="2333244"/>
            <a:ext cx="4202429" cy="7688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1088847" y="4396406"/>
            <a:ext cx="866140" cy="341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MES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sz="11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智能制</a:t>
            </a:r>
            <a:r>
              <a:rPr sz="1100" spc="-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造</a:t>
            </a:r>
            <a:r>
              <a:rPr sz="11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系统</a:t>
            </a:r>
            <a:endParaRPr sz="1100">
              <a:latin typeface="Noto Sans Mono CJK JP Regular"/>
              <a:cs typeface="Noto Sans Mono CJK JP Regular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2364739" y="4396406"/>
            <a:ext cx="726440" cy="356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75" algn="ctr">
              <a:lnSpc>
                <a:spcPct val="100000"/>
              </a:lnSpc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EAM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自动化设备</a:t>
            </a:r>
            <a:endParaRPr sz="1100">
              <a:latin typeface="Noto Sans CJK JP Regular"/>
              <a:cs typeface="Noto Sans CJK JP Regular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495802" y="4396406"/>
            <a:ext cx="865505" cy="341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APS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sz="11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精益排</a:t>
            </a:r>
            <a:r>
              <a:rPr sz="1100" spc="-1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程</a:t>
            </a:r>
            <a:r>
              <a:rPr sz="11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系统</a:t>
            </a:r>
            <a:endParaRPr sz="1100">
              <a:latin typeface="Noto Sans Mono CJK JP Regular"/>
              <a:cs typeface="Noto Sans Mono CJK JP Regular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4862321" y="4396406"/>
            <a:ext cx="586740" cy="356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ERP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系统模块</a:t>
            </a:r>
            <a:endParaRPr sz="1100">
              <a:latin typeface="Noto Sans CJK JP Regular"/>
              <a:cs typeface="Noto Sans CJK JP Regular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5933059" y="4396406"/>
            <a:ext cx="865505" cy="341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RTV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sz="11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供料输</a:t>
            </a:r>
            <a:r>
              <a:rPr sz="1100" spc="-1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送</a:t>
            </a:r>
            <a:r>
              <a:rPr sz="11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系统</a:t>
            </a:r>
            <a:endParaRPr sz="1100">
              <a:latin typeface="Noto Sans Mono CJK JP Regular"/>
              <a:cs typeface="Noto Sans Mono CJK JP Regular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7132446" y="4396406"/>
            <a:ext cx="865505" cy="341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DCS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sz="11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生产数</a:t>
            </a:r>
            <a:r>
              <a:rPr sz="1100" spc="-1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据</a:t>
            </a:r>
            <a:r>
              <a:rPr sz="11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采集</a:t>
            </a:r>
            <a:endParaRPr sz="1100">
              <a:latin typeface="Noto Sans Mono CJK JP Regular"/>
              <a:cs typeface="Noto Sans Mono CJK JP Regular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739641" y="4813584"/>
            <a:ext cx="162560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85"/>
              </a:lnSpc>
            </a:pPr>
            <a:r>
              <a:rPr sz="1400" dirty="0">
                <a:latin typeface="Noto Sans Mono CJK JP Regular"/>
                <a:cs typeface="Noto Sans Mono CJK JP Regular"/>
              </a:rPr>
              <a:t>信息化</a:t>
            </a:r>
            <a:r>
              <a:rPr sz="1400" spc="-15" dirty="0">
                <a:latin typeface="Noto Sans Mono CJK JP Regular"/>
                <a:cs typeface="Noto Sans Mono CJK JP Regular"/>
              </a:rPr>
              <a:t>与</a:t>
            </a:r>
            <a:r>
              <a:rPr sz="1400" dirty="0">
                <a:latin typeface="Noto Sans Mono CJK JP Regular"/>
                <a:cs typeface="Noto Sans Mono CJK JP Regular"/>
              </a:rPr>
              <a:t>自动</a:t>
            </a:r>
            <a:r>
              <a:rPr sz="1400" spc="-15" dirty="0">
                <a:latin typeface="Noto Sans Mono CJK JP Regular"/>
                <a:cs typeface="Noto Sans Mono CJK JP Regular"/>
              </a:rPr>
              <a:t>化系</a:t>
            </a:r>
            <a:r>
              <a:rPr sz="1400" dirty="0">
                <a:latin typeface="Noto Sans Mono CJK JP Regular"/>
                <a:cs typeface="Noto Sans Mono CJK JP Regular"/>
              </a:rPr>
              <a:t>统</a:t>
            </a:r>
            <a:endParaRPr sz="1400">
              <a:latin typeface="Noto Sans Mono CJK JP Regular"/>
              <a:cs typeface="Noto Sans Mono CJK JP Regular"/>
            </a:endParaRPr>
          </a:p>
        </p:txBody>
      </p:sp>
    </p:spTree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00455" y="795527"/>
            <a:ext cx="7943215" cy="654050"/>
          </a:xfrm>
          <a:custGeom>
            <a:avLst/>
            <a:gdLst/>
            <a:ahLst/>
            <a:cxnLst/>
            <a:rect l="l" t="t" r="r" b="b"/>
            <a:pathLst>
              <a:path w="7943215" h="654050">
                <a:moveTo>
                  <a:pt x="7834122" y="0"/>
                </a:moveTo>
                <a:lnTo>
                  <a:pt x="108965" y="0"/>
                </a:lnTo>
                <a:lnTo>
                  <a:pt x="66549" y="8560"/>
                </a:lnTo>
                <a:lnTo>
                  <a:pt x="31913" y="31908"/>
                </a:lnTo>
                <a:lnTo>
                  <a:pt x="8562" y="66544"/>
                </a:lnTo>
                <a:lnTo>
                  <a:pt x="0" y="108966"/>
                </a:lnTo>
                <a:lnTo>
                  <a:pt x="0" y="544830"/>
                </a:lnTo>
                <a:lnTo>
                  <a:pt x="8562" y="587251"/>
                </a:lnTo>
                <a:lnTo>
                  <a:pt x="31913" y="621887"/>
                </a:lnTo>
                <a:lnTo>
                  <a:pt x="66549" y="645235"/>
                </a:lnTo>
                <a:lnTo>
                  <a:pt x="108965" y="653796"/>
                </a:lnTo>
                <a:lnTo>
                  <a:pt x="7834122" y="653796"/>
                </a:lnTo>
                <a:lnTo>
                  <a:pt x="7876543" y="645235"/>
                </a:lnTo>
                <a:lnTo>
                  <a:pt x="7911179" y="621887"/>
                </a:lnTo>
                <a:lnTo>
                  <a:pt x="7934527" y="587251"/>
                </a:lnTo>
                <a:lnTo>
                  <a:pt x="7943088" y="544830"/>
                </a:lnTo>
                <a:lnTo>
                  <a:pt x="7943088" y="108966"/>
                </a:lnTo>
                <a:lnTo>
                  <a:pt x="7934527" y="66544"/>
                </a:lnTo>
                <a:lnTo>
                  <a:pt x="7911179" y="31908"/>
                </a:lnTo>
                <a:lnTo>
                  <a:pt x="7876543" y="8560"/>
                </a:lnTo>
                <a:lnTo>
                  <a:pt x="7834122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00455" y="795527"/>
            <a:ext cx="7943215" cy="654050"/>
          </a:xfrm>
          <a:custGeom>
            <a:avLst/>
            <a:gdLst/>
            <a:ahLst/>
            <a:cxnLst/>
            <a:rect l="l" t="t" r="r" b="b"/>
            <a:pathLst>
              <a:path w="7943215" h="654050">
                <a:moveTo>
                  <a:pt x="0" y="108966"/>
                </a:moveTo>
                <a:lnTo>
                  <a:pt x="8562" y="66544"/>
                </a:lnTo>
                <a:lnTo>
                  <a:pt x="31913" y="31908"/>
                </a:lnTo>
                <a:lnTo>
                  <a:pt x="66549" y="8560"/>
                </a:lnTo>
                <a:lnTo>
                  <a:pt x="108965" y="0"/>
                </a:lnTo>
                <a:lnTo>
                  <a:pt x="7834122" y="0"/>
                </a:lnTo>
                <a:lnTo>
                  <a:pt x="7876543" y="8560"/>
                </a:lnTo>
                <a:lnTo>
                  <a:pt x="7911179" y="31908"/>
                </a:lnTo>
                <a:lnTo>
                  <a:pt x="7934527" y="66544"/>
                </a:lnTo>
                <a:lnTo>
                  <a:pt x="7943088" y="108966"/>
                </a:lnTo>
                <a:lnTo>
                  <a:pt x="7943088" y="544830"/>
                </a:lnTo>
                <a:lnTo>
                  <a:pt x="7934527" y="587251"/>
                </a:lnTo>
                <a:lnTo>
                  <a:pt x="7911179" y="621887"/>
                </a:lnTo>
                <a:lnTo>
                  <a:pt x="7876543" y="645235"/>
                </a:lnTo>
                <a:lnTo>
                  <a:pt x="7834122" y="653796"/>
                </a:lnTo>
                <a:lnTo>
                  <a:pt x="108965" y="653796"/>
                </a:lnTo>
                <a:lnTo>
                  <a:pt x="66549" y="645235"/>
                </a:lnTo>
                <a:lnTo>
                  <a:pt x="31913" y="621887"/>
                </a:lnTo>
                <a:lnTo>
                  <a:pt x="8562" y="587251"/>
                </a:lnTo>
                <a:lnTo>
                  <a:pt x="0" y="544830"/>
                </a:lnTo>
                <a:lnTo>
                  <a:pt x="0" y="108966"/>
                </a:lnTo>
                <a:close/>
              </a:path>
            </a:pathLst>
          </a:custGeom>
          <a:ln w="12191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196083" y="795527"/>
            <a:ext cx="4703445" cy="654050"/>
          </a:xfrm>
          <a:custGeom>
            <a:avLst/>
            <a:gdLst/>
            <a:ahLst/>
            <a:cxnLst/>
            <a:rect l="l" t="t" r="r" b="b"/>
            <a:pathLst>
              <a:path w="4703445" h="654050">
                <a:moveTo>
                  <a:pt x="4594098" y="0"/>
                </a:moveTo>
                <a:lnTo>
                  <a:pt x="108966" y="0"/>
                </a:lnTo>
                <a:lnTo>
                  <a:pt x="66544" y="8560"/>
                </a:lnTo>
                <a:lnTo>
                  <a:pt x="31908" y="31908"/>
                </a:lnTo>
                <a:lnTo>
                  <a:pt x="8560" y="66544"/>
                </a:lnTo>
                <a:lnTo>
                  <a:pt x="0" y="108966"/>
                </a:lnTo>
                <a:lnTo>
                  <a:pt x="0" y="544830"/>
                </a:lnTo>
                <a:lnTo>
                  <a:pt x="8560" y="587251"/>
                </a:lnTo>
                <a:lnTo>
                  <a:pt x="31908" y="621887"/>
                </a:lnTo>
                <a:lnTo>
                  <a:pt x="66544" y="645235"/>
                </a:lnTo>
                <a:lnTo>
                  <a:pt x="108966" y="653796"/>
                </a:lnTo>
                <a:lnTo>
                  <a:pt x="4594098" y="653796"/>
                </a:lnTo>
                <a:lnTo>
                  <a:pt x="4636519" y="645235"/>
                </a:lnTo>
                <a:lnTo>
                  <a:pt x="4671155" y="621887"/>
                </a:lnTo>
                <a:lnTo>
                  <a:pt x="4694503" y="587251"/>
                </a:lnTo>
                <a:lnTo>
                  <a:pt x="4703064" y="544830"/>
                </a:lnTo>
                <a:lnTo>
                  <a:pt x="4703064" y="108966"/>
                </a:lnTo>
                <a:lnTo>
                  <a:pt x="4694503" y="66544"/>
                </a:lnTo>
                <a:lnTo>
                  <a:pt x="4671155" y="31908"/>
                </a:lnTo>
                <a:lnTo>
                  <a:pt x="4636519" y="8560"/>
                </a:lnTo>
                <a:lnTo>
                  <a:pt x="459409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196083" y="795527"/>
            <a:ext cx="4703445" cy="654050"/>
          </a:xfrm>
          <a:custGeom>
            <a:avLst/>
            <a:gdLst/>
            <a:ahLst/>
            <a:cxnLst/>
            <a:rect l="l" t="t" r="r" b="b"/>
            <a:pathLst>
              <a:path w="4703445" h="654050">
                <a:moveTo>
                  <a:pt x="0" y="108966"/>
                </a:moveTo>
                <a:lnTo>
                  <a:pt x="8560" y="66544"/>
                </a:lnTo>
                <a:lnTo>
                  <a:pt x="31908" y="31908"/>
                </a:lnTo>
                <a:lnTo>
                  <a:pt x="66544" y="8560"/>
                </a:lnTo>
                <a:lnTo>
                  <a:pt x="108966" y="0"/>
                </a:lnTo>
                <a:lnTo>
                  <a:pt x="4594098" y="0"/>
                </a:lnTo>
                <a:lnTo>
                  <a:pt x="4636519" y="8560"/>
                </a:lnTo>
                <a:lnTo>
                  <a:pt x="4671155" y="31908"/>
                </a:lnTo>
                <a:lnTo>
                  <a:pt x="4694503" y="66544"/>
                </a:lnTo>
                <a:lnTo>
                  <a:pt x="4703064" y="108966"/>
                </a:lnTo>
                <a:lnTo>
                  <a:pt x="4703064" y="544830"/>
                </a:lnTo>
                <a:lnTo>
                  <a:pt x="4694503" y="587251"/>
                </a:lnTo>
                <a:lnTo>
                  <a:pt x="4671155" y="621887"/>
                </a:lnTo>
                <a:lnTo>
                  <a:pt x="4636519" y="645235"/>
                </a:lnTo>
                <a:lnTo>
                  <a:pt x="4594098" y="653796"/>
                </a:lnTo>
                <a:lnTo>
                  <a:pt x="108966" y="653796"/>
                </a:lnTo>
                <a:lnTo>
                  <a:pt x="66544" y="645235"/>
                </a:lnTo>
                <a:lnTo>
                  <a:pt x="31908" y="621887"/>
                </a:lnTo>
                <a:lnTo>
                  <a:pt x="8560" y="587251"/>
                </a:lnTo>
                <a:lnTo>
                  <a:pt x="0" y="544830"/>
                </a:lnTo>
                <a:lnTo>
                  <a:pt x="0" y="108966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293108" y="0"/>
            <a:ext cx="539495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628644" y="280415"/>
            <a:ext cx="1877695" cy="433070"/>
          </a:xfrm>
          <a:prstGeom prst="rect">
            <a:avLst/>
          </a:prstGeom>
          <a:solidFill>
            <a:srgbClr val="385622"/>
          </a:solidFill>
        </p:spPr>
        <p:txBody>
          <a:bodyPr vert="horz" wrap="square" lIns="0" tIns="104140" rIns="0" bIns="0" rtlCol="0">
            <a:spAutoFit/>
          </a:bodyPr>
          <a:lstStyle/>
          <a:p>
            <a:pPr marL="136525">
              <a:lnSpc>
                <a:spcPct val="100000"/>
              </a:lnSpc>
              <a:spcBef>
                <a:spcPts val="82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评核信息化绩效指标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705612" y="931163"/>
            <a:ext cx="1411605" cy="378460"/>
          </a:xfrm>
          <a:prstGeom prst="rect">
            <a:avLst/>
          </a:prstGeom>
          <a:solidFill>
            <a:srgbClr val="767070"/>
          </a:solidFill>
        </p:spPr>
        <p:txBody>
          <a:bodyPr vert="horz" wrap="square" lIns="0" tIns="77470" rIns="0" bIns="0" rtlCol="0">
            <a:spAutoFit/>
          </a:bodyPr>
          <a:lstStyle/>
          <a:p>
            <a:pPr marL="170180">
              <a:lnSpc>
                <a:spcPct val="100000"/>
              </a:lnSpc>
              <a:spcBef>
                <a:spcPts val="61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不可量化指标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767328" y="935736"/>
            <a:ext cx="1609725" cy="378460"/>
          </a:xfrm>
          <a:custGeom>
            <a:avLst/>
            <a:gdLst/>
            <a:ahLst/>
            <a:cxnLst/>
            <a:rect l="l" t="t" r="r" b="b"/>
            <a:pathLst>
              <a:path w="1609725" h="378459">
                <a:moveTo>
                  <a:pt x="0" y="377951"/>
                </a:moveTo>
                <a:lnTo>
                  <a:pt x="1609344" y="377951"/>
                </a:lnTo>
                <a:lnTo>
                  <a:pt x="1609344" y="0"/>
                </a:lnTo>
                <a:lnTo>
                  <a:pt x="0" y="0"/>
                </a:lnTo>
                <a:lnTo>
                  <a:pt x="0" y="377951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834384" y="957084"/>
            <a:ext cx="1489710" cy="40156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935984" y="999236"/>
            <a:ext cx="127381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制造业绩效指标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460491" y="931163"/>
            <a:ext cx="1347470" cy="378460"/>
          </a:xfrm>
          <a:custGeom>
            <a:avLst/>
            <a:gdLst/>
            <a:ahLst/>
            <a:cxnLst/>
            <a:rect l="l" t="t" r="r" b="b"/>
            <a:pathLst>
              <a:path w="1347470" h="378459">
                <a:moveTo>
                  <a:pt x="0" y="377951"/>
                </a:moveTo>
                <a:lnTo>
                  <a:pt x="1347215" y="377951"/>
                </a:lnTo>
                <a:lnTo>
                  <a:pt x="1347215" y="0"/>
                </a:lnTo>
                <a:lnTo>
                  <a:pt x="0" y="0"/>
                </a:lnTo>
                <a:lnTo>
                  <a:pt x="0" y="377951"/>
                </a:lnTo>
                <a:close/>
              </a:path>
            </a:pathLst>
          </a:custGeom>
          <a:solidFill>
            <a:srgbClr val="76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587110" y="888619"/>
            <a:ext cx="109601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57200" marR="5080" indent="-445134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其他业绩效指 标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517897" y="758825"/>
            <a:ext cx="103377" cy="17589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561078" y="713231"/>
            <a:ext cx="1624330" cy="218440"/>
          </a:xfrm>
          <a:custGeom>
            <a:avLst/>
            <a:gdLst/>
            <a:ahLst/>
            <a:cxnLst/>
            <a:rect l="l" t="t" r="r" b="b"/>
            <a:pathLst>
              <a:path w="1624329" h="218440">
                <a:moveTo>
                  <a:pt x="1527937" y="122427"/>
                </a:moveTo>
                <a:lnTo>
                  <a:pt x="1524889" y="124205"/>
                </a:lnTo>
                <a:lnTo>
                  <a:pt x="1521968" y="125983"/>
                </a:lnTo>
                <a:lnTo>
                  <a:pt x="1520952" y="129793"/>
                </a:lnTo>
                <a:lnTo>
                  <a:pt x="1522602" y="132841"/>
                </a:lnTo>
                <a:lnTo>
                  <a:pt x="1572641" y="218439"/>
                </a:lnTo>
                <a:lnTo>
                  <a:pt x="1579972" y="205866"/>
                </a:lnTo>
                <a:lnTo>
                  <a:pt x="1566291" y="205866"/>
                </a:lnTo>
                <a:lnTo>
                  <a:pt x="1566291" y="182444"/>
                </a:lnTo>
                <a:lnTo>
                  <a:pt x="1531874" y="123443"/>
                </a:lnTo>
                <a:lnTo>
                  <a:pt x="1527937" y="122427"/>
                </a:lnTo>
                <a:close/>
              </a:path>
              <a:path w="1624329" h="218440">
                <a:moveTo>
                  <a:pt x="1566291" y="182444"/>
                </a:moveTo>
                <a:lnTo>
                  <a:pt x="1566291" y="205866"/>
                </a:lnTo>
                <a:lnTo>
                  <a:pt x="1578991" y="205866"/>
                </a:lnTo>
                <a:lnTo>
                  <a:pt x="1578991" y="202691"/>
                </a:lnTo>
                <a:lnTo>
                  <a:pt x="1567052" y="202691"/>
                </a:lnTo>
                <a:lnTo>
                  <a:pt x="1572577" y="193221"/>
                </a:lnTo>
                <a:lnTo>
                  <a:pt x="1566291" y="182444"/>
                </a:lnTo>
                <a:close/>
              </a:path>
              <a:path w="1624329" h="218440">
                <a:moveTo>
                  <a:pt x="1617218" y="122427"/>
                </a:moveTo>
                <a:lnTo>
                  <a:pt x="1613281" y="123443"/>
                </a:lnTo>
                <a:lnTo>
                  <a:pt x="1578991" y="182226"/>
                </a:lnTo>
                <a:lnTo>
                  <a:pt x="1578991" y="205866"/>
                </a:lnTo>
                <a:lnTo>
                  <a:pt x="1579972" y="205866"/>
                </a:lnTo>
                <a:lnTo>
                  <a:pt x="1624330" y="129793"/>
                </a:lnTo>
                <a:lnTo>
                  <a:pt x="1623314" y="125983"/>
                </a:lnTo>
                <a:lnTo>
                  <a:pt x="1617218" y="122427"/>
                </a:lnTo>
                <a:close/>
              </a:path>
              <a:path w="1624329" h="218440">
                <a:moveTo>
                  <a:pt x="1572577" y="193221"/>
                </a:moveTo>
                <a:lnTo>
                  <a:pt x="1567052" y="202691"/>
                </a:lnTo>
                <a:lnTo>
                  <a:pt x="1578102" y="202691"/>
                </a:lnTo>
                <a:lnTo>
                  <a:pt x="1572577" y="193221"/>
                </a:lnTo>
                <a:close/>
              </a:path>
              <a:path w="1624329" h="218440">
                <a:moveTo>
                  <a:pt x="1578991" y="182226"/>
                </a:moveTo>
                <a:lnTo>
                  <a:pt x="1572577" y="193221"/>
                </a:lnTo>
                <a:lnTo>
                  <a:pt x="1578102" y="202691"/>
                </a:lnTo>
                <a:lnTo>
                  <a:pt x="1578991" y="202691"/>
                </a:lnTo>
                <a:lnTo>
                  <a:pt x="1578991" y="182226"/>
                </a:lnTo>
                <a:close/>
              </a:path>
              <a:path w="1624329" h="218440">
                <a:moveTo>
                  <a:pt x="1566291" y="109219"/>
                </a:moveTo>
                <a:lnTo>
                  <a:pt x="1566291" y="182444"/>
                </a:lnTo>
                <a:lnTo>
                  <a:pt x="1572577" y="193221"/>
                </a:lnTo>
                <a:lnTo>
                  <a:pt x="1578991" y="182226"/>
                </a:lnTo>
                <a:lnTo>
                  <a:pt x="1578991" y="115569"/>
                </a:lnTo>
                <a:lnTo>
                  <a:pt x="1572641" y="115569"/>
                </a:lnTo>
                <a:lnTo>
                  <a:pt x="1566291" y="109219"/>
                </a:lnTo>
                <a:close/>
              </a:path>
              <a:path w="1624329" h="218440">
                <a:moveTo>
                  <a:pt x="12700" y="0"/>
                </a:moveTo>
                <a:lnTo>
                  <a:pt x="0" y="0"/>
                </a:lnTo>
                <a:lnTo>
                  <a:pt x="0" y="115569"/>
                </a:lnTo>
                <a:lnTo>
                  <a:pt x="1566291" y="115569"/>
                </a:lnTo>
                <a:lnTo>
                  <a:pt x="1566291" y="109219"/>
                </a:lnTo>
                <a:lnTo>
                  <a:pt x="12700" y="109219"/>
                </a:lnTo>
                <a:lnTo>
                  <a:pt x="6350" y="102869"/>
                </a:lnTo>
                <a:lnTo>
                  <a:pt x="12700" y="102869"/>
                </a:lnTo>
                <a:lnTo>
                  <a:pt x="12700" y="0"/>
                </a:lnTo>
                <a:close/>
              </a:path>
              <a:path w="1624329" h="218440">
                <a:moveTo>
                  <a:pt x="1578991" y="102869"/>
                </a:moveTo>
                <a:lnTo>
                  <a:pt x="12700" y="102869"/>
                </a:lnTo>
                <a:lnTo>
                  <a:pt x="12700" y="109219"/>
                </a:lnTo>
                <a:lnTo>
                  <a:pt x="1566291" y="109219"/>
                </a:lnTo>
                <a:lnTo>
                  <a:pt x="1572641" y="115569"/>
                </a:lnTo>
                <a:lnTo>
                  <a:pt x="1578991" y="115569"/>
                </a:lnTo>
                <a:lnTo>
                  <a:pt x="1578991" y="102869"/>
                </a:lnTo>
                <a:close/>
              </a:path>
              <a:path w="1624329" h="218440">
                <a:moveTo>
                  <a:pt x="12700" y="102869"/>
                </a:moveTo>
                <a:lnTo>
                  <a:pt x="6350" y="102869"/>
                </a:lnTo>
                <a:lnTo>
                  <a:pt x="12700" y="109219"/>
                </a:lnTo>
                <a:lnTo>
                  <a:pt x="12700" y="102869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20184" y="839342"/>
            <a:ext cx="103377" cy="9601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296667" y="931163"/>
            <a:ext cx="1386840" cy="378460"/>
          </a:xfrm>
          <a:custGeom>
            <a:avLst/>
            <a:gdLst/>
            <a:ahLst/>
            <a:cxnLst/>
            <a:rect l="l" t="t" r="r" b="b"/>
            <a:pathLst>
              <a:path w="1386839" h="378459">
                <a:moveTo>
                  <a:pt x="0" y="377951"/>
                </a:moveTo>
                <a:lnTo>
                  <a:pt x="1386840" y="377951"/>
                </a:lnTo>
                <a:lnTo>
                  <a:pt x="1386840" y="0"/>
                </a:lnTo>
                <a:lnTo>
                  <a:pt x="0" y="0"/>
                </a:lnTo>
                <a:lnTo>
                  <a:pt x="0" y="377951"/>
                </a:lnTo>
                <a:close/>
              </a:path>
            </a:pathLst>
          </a:custGeom>
          <a:solidFill>
            <a:srgbClr val="76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352801" y="995299"/>
            <a:ext cx="127444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配销业绩效指标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357371" y="4347971"/>
            <a:ext cx="1140460" cy="437515"/>
          </a:xfrm>
          <a:custGeom>
            <a:avLst/>
            <a:gdLst/>
            <a:ahLst/>
            <a:cxnLst/>
            <a:rect l="l" t="t" r="r" b="b"/>
            <a:pathLst>
              <a:path w="1140460" h="437514">
                <a:moveTo>
                  <a:pt x="1067053" y="0"/>
                </a:moveTo>
                <a:lnTo>
                  <a:pt x="72898" y="0"/>
                </a:lnTo>
                <a:lnTo>
                  <a:pt x="44523" y="5728"/>
                </a:lnTo>
                <a:lnTo>
                  <a:pt x="21351" y="21351"/>
                </a:lnTo>
                <a:lnTo>
                  <a:pt x="5728" y="44523"/>
                </a:lnTo>
                <a:lnTo>
                  <a:pt x="0" y="72897"/>
                </a:lnTo>
                <a:lnTo>
                  <a:pt x="0" y="364489"/>
                </a:lnTo>
                <a:lnTo>
                  <a:pt x="5728" y="392864"/>
                </a:lnTo>
                <a:lnTo>
                  <a:pt x="21351" y="416036"/>
                </a:lnTo>
                <a:lnTo>
                  <a:pt x="44523" y="431659"/>
                </a:lnTo>
                <a:lnTo>
                  <a:pt x="72898" y="437387"/>
                </a:lnTo>
                <a:lnTo>
                  <a:pt x="1067053" y="437387"/>
                </a:lnTo>
                <a:lnTo>
                  <a:pt x="1095428" y="431659"/>
                </a:lnTo>
                <a:lnTo>
                  <a:pt x="1118600" y="416036"/>
                </a:lnTo>
                <a:lnTo>
                  <a:pt x="1134223" y="392864"/>
                </a:lnTo>
                <a:lnTo>
                  <a:pt x="1139952" y="364489"/>
                </a:lnTo>
                <a:lnTo>
                  <a:pt x="1139952" y="72897"/>
                </a:lnTo>
                <a:lnTo>
                  <a:pt x="1134223" y="44523"/>
                </a:lnTo>
                <a:lnTo>
                  <a:pt x="1118600" y="21351"/>
                </a:lnTo>
                <a:lnTo>
                  <a:pt x="1095428" y="5728"/>
                </a:lnTo>
                <a:lnTo>
                  <a:pt x="1067053" y="0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357371" y="4347971"/>
            <a:ext cx="1140460" cy="437515"/>
          </a:xfrm>
          <a:custGeom>
            <a:avLst/>
            <a:gdLst/>
            <a:ahLst/>
            <a:cxnLst/>
            <a:rect l="l" t="t" r="r" b="b"/>
            <a:pathLst>
              <a:path w="1140460" h="437514">
                <a:moveTo>
                  <a:pt x="0" y="72897"/>
                </a:moveTo>
                <a:lnTo>
                  <a:pt x="5728" y="44523"/>
                </a:lnTo>
                <a:lnTo>
                  <a:pt x="21351" y="21351"/>
                </a:lnTo>
                <a:lnTo>
                  <a:pt x="44523" y="5728"/>
                </a:lnTo>
                <a:lnTo>
                  <a:pt x="72898" y="0"/>
                </a:lnTo>
                <a:lnTo>
                  <a:pt x="1067053" y="0"/>
                </a:lnTo>
                <a:lnTo>
                  <a:pt x="1095428" y="5728"/>
                </a:lnTo>
                <a:lnTo>
                  <a:pt x="1118600" y="21351"/>
                </a:lnTo>
                <a:lnTo>
                  <a:pt x="1134223" y="44523"/>
                </a:lnTo>
                <a:lnTo>
                  <a:pt x="1139952" y="72897"/>
                </a:lnTo>
                <a:lnTo>
                  <a:pt x="1139952" y="364489"/>
                </a:lnTo>
                <a:lnTo>
                  <a:pt x="1134223" y="392864"/>
                </a:lnTo>
                <a:lnTo>
                  <a:pt x="1118600" y="416036"/>
                </a:lnTo>
                <a:lnTo>
                  <a:pt x="1095428" y="431659"/>
                </a:lnTo>
                <a:lnTo>
                  <a:pt x="1067053" y="437387"/>
                </a:lnTo>
                <a:lnTo>
                  <a:pt x="72898" y="437387"/>
                </a:lnTo>
                <a:lnTo>
                  <a:pt x="44523" y="431659"/>
                </a:lnTo>
                <a:lnTo>
                  <a:pt x="21351" y="416036"/>
                </a:lnTo>
                <a:lnTo>
                  <a:pt x="5728" y="392864"/>
                </a:lnTo>
                <a:lnTo>
                  <a:pt x="0" y="364489"/>
                </a:lnTo>
                <a:lnTo>
                  <a:pt x="0" y="7289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950975" y="4347971"/>
            <a:ext cx="1140460" cy="437515"/>
          </a:xfrm>
          <a:custGeom>
            <a:avLst/>
            <a:gdLst/>
            <a:ahLst/>
            <a:cxnLst/>
            <a:rect l="l" t="t" r="r" b="b"/>
            <a:pathLst>
              <a:path w="1140460" h="437514">
                <a:moveTo>
                  <a:pt x="1067054" y="0"/>
                </a:moveTo>
                <a:lnTo>
                  <a:pt x="72898" y="0"/>
                </a:lnTo>
                <a:lnTo>
                  <a:pt x="44523" y="5728"/>
                </a:lnTo>
                <a:lnTo>
                  <a:pt x="21351" y="21351"/>
                </a:lnTo>
                <a:lnTo>
                  <a:pt x="5728" y="44523"/>
                </a:lnTo>
                <a:lnTo>
                  <a:pt x="0" y="72897"/>
                </a:lnTo>
                <a:lnTo>
                  <a:pt x="0" y="364489"/>
                </a:lnTo>
                <a:lnTo>
                  <a:pt x="5728" y="392864"/>
                </a:lnTo>
                <a:lnTo>
                  <a:pt x="21351" y="416036"/>
                </a:lnTo>
                <a:lnTo>
                  <a:pt x="44523" y="431659"/>
                </a:lnTo>
                <a:lnTo>
                  <a:pt x="72898" y="437387"/>
                </a:lnTo>
                <a:lnTo>
                  <a:pt x="1067054" y="437387"/>
                </a:lnTo>
                <a:lnTo>
                  <a:pt x="1095428" y="431659"/>
                </a:lnTo>
                <a:lnTo>
                  <a:pt x="1118600" y="416036"/>
                </a:lnTo>
                <a:lnTo>
                  <a:pt x="1134223" y="392864"/>
                </a:lnTo>
                <a:lnTo>
                  <a:pt x="1139952" y="364489"/>
                </a:lnTo>
                <a:lnTo>
                  <a:pt x="1139952" y="72897"/>
                </a:lnTo>
                <a:lnTo>
                  <a:pt x="1134223" y="44523"/>
                </a:lnTo>
                <a:lnTo>
                  <a:pt x="1118600" y="21351"/>
                </a:lnTo>
                <a:lnTo>
                  <a:pt x="1095428" y="5728"/>
                </a:lnTo>
                <a:lnTo>
                  <a:pt x="1067054" y="0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950975" y="4347971"/>
            <a:ext cx="1140460" cy="437515"/>
          </a:xfrm>
          <a:custGeom>
            <a:avLst/>
            <a:gdLst/>
            <a:ahLst/>
            <a:cxnLst/>
            <a:rect l="l" t="t" r="r" b="b"/>
            <a:pathLst>
              <a:path w="1140460" h="437514">
                <a:moveTo>
                  <a:pt x="0" y="72897"/>
                </a:moveTo>
                <a:lnTo>
                  <a:pt x="5728" y="44523"/>
                </a:lnTo>
                <a:lnTo>
                  <a:pt x="21351" y="21351"/>
                </a:lnTo>
                <a:lnTo>
                  <a:pt x="44523" y="5728"/>
                </a:lnTo>
                <a:lnTo>
                  <a:pt x="72898" y="0"/>
                </a:lnTo>
                <a:lnTo>
                  <a:pt x="1067054" y="0"/>
                </a:lnTo>
                <a:lnTo>
                  <a:pt x="1095428" y="5728"/>
                </a:lnTo>
                <a:lnTo>
                  <a:pt x="1118600" y="21351"/>
                </a:lnTo>
                <a:lnTo>
                  <a:pt x="1134223" y="44523"/>
                </a:lnTo>
                <a:lnTo>
                  <a:pt x="1139952" y="72897"/>
                </a:lnTo>
                <a:lnTo>
                  <a:pt x="1139952" y="364489"/>
                </a:lnTo>
                <a:lnTo>
                  <a:pt x="1134223" y="392864"/>
                </a:lnTo>
                <a:lnTo>
                  <a:pt x="1118600" y="416036"/>
                </a:lnTo>
                <a:lnTo>
                  <a:pt x="1095428" y="431659"/>
                </a:lnTo>
                <a:lnTo>
                  <a:pt x="1067054" y="437387"/>
                </a:lnTo>
                <a:lnTo>
                  <a:pt x="72898" y="437387"/>
                </a:lnTo>
                <a:lnTo>
                  <a:pt x="44523" y="431659"/>
                </a:lnTo>
                <a:lnTo>
                  <a:pt x="21351" y="416036"/>
                </a:lnTo>
                <a:lnTo>
                  <a:pt x="5728" y="392864"/>
                </a:lnTo>
                <a:lnTo>
                  <a:pt x="0" y="364489"/>
                </a:lnTo>
                <a:lnTo>
                  <a:pt x="0" y="7289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157983" y="4347971"/>
            <a:ext cx="1140460" cy="437515"/>
          </a:xfrm>
          <a:custGeom>
            <a:avLst/>
            <a:gdLst/>
            <a:ahLst/>
            <a:cxnLst/>
            <a:rect l="l" t="t" r="r" b="b"/>
            <a:pathLst>
              <a:path w="1140460" h="437514">
                <a:moveTo>
                  <a:pt x="1067054" y="0"/>
                </a:moveTo>
                <a:lnTo>
                  <a:pt x="72898" y="0"/>
                </a:lnTo>
                <a:lnTo>
                  <a:pt x="44523" y="5728"/>
                </a:lnTo>
                <a:lnTo>
                  <a:pt x="21351" y="21351"/>
                </a:lnTo>
                <a:lnTo>
                  <a:pt x="5728" y="44523"/>
                </a:lnTo>
                <a:lnTo>
                  <a:pt x="0" y="72897"/>
                </a:lnTo>
                <a:lnTo>
                  <a:pt x="0" y="364489"/>
                </a:lnTo>
                <a:lnTo>
                  <a:pt x="5728" y="392864"/>
                </a:lnTo>
                <a:lnTo>
                  <a:pt x="21351" y="416036"/>
                </a:lnTo>
                <a:lnTo>
                  <a:pt x="44523" y="431659"/>
                </a:lnTo>
                <a:lnTo>
                  <a:pt x="72898" y="437387"/>
                </a:lnTo>
                <a:lnTo>
                  <a:pt x="1067054" y="437387"/>
                </a:lnTo>
                <a:lnTo>
                  <a:pt x="1095428" y="431659"/>
                </a:lnTo>
                <a:lnTo>
                  <a:pt x="1118600" y="416036"/>
                </a:lnTo>
                <a:lnTo>
                  <a:pt x="1134223" y="392864"/>
                </a:lnTo>
                <a:lnTo>
                  <a:pt x="1139952" y="364489"/>
                </a:lnTo>
                <a:lnTo>
                  <a:pt x="1139952" y="72897"/>
                </a:lnTo>
                <a:lnTo>
                  <a:pt x="1134223" y="44523"/>
                </a:lnTo>
                <a:lnTo>
                  <a:pt x="1118600" y="21351"/>
                </a:lnTo>
                <a:lnTo>
                  <a:pt x="1095428" y="5728"/>
                </a:lnTo>
                <a:lnTo>
                  <a:pt x="1067054" y="0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157983" y="4347971"/>
            <a:ext cx="1140460" cy="437515"/>
          </a:xfrm>
          <a:custGeom>
            <a:avLst/>
            <a:gdLst/>
            <a:ahLst/>
            <a:cxnLst/>
            <a:rect l="l" t="t" r="r" b="b"/>
            <a:pathLst>
              <a:path w="1140460" h="437514">
                <a:moveTo>
                  <a:pt x="0" y="72897"/>
                </a:moveTo>
                <a:lnTo>
                  <a:pt x="5728" y="44523"/>
                </a:lnTo>
                <a:lnTo>
                  <a:pt x="21351" y="21351"/>
                </a:lnTo>
                <a:lnTo>
                  <a:pt x="44523" y="5728"/>
                </a:lnTo>
                <a:lnTo>
                  <a:pt x="72898" y="0"/>
                </a:lnTo>
                <a:lnTo>
                  <a:pt x="1067054" y="0"/>
                </a:lnTo>
                <a:lnTo>
                  <a:pt x="1095428" y="5728"/>
                </a:lnTo>
                <a:lnTo>
                  <a:pt x="1118600" y="21351"/>
                </a:lnTo>
                <a:lnTo>
                  <a:pt x="1134223" y="44523"/>
                </a:lnTo>
                <a:lnTo>
                  <a:pt x="1139952" y="72897"/>
                </a:lnTo>
                <a:lnTo>
                  <a:pt x="1139952" y="364489"/>
                </a:lnTo>
                <a:lnTo>
                  <a:pt x="1134223" y="392864"/>
                </a:lnTo>
                <a:lnTo>
                  <a:pt x="1118600" y="416036"/>
                </a:lnTo>
                <a:lnTo>
                  <a:pt x="1095428" y="431659"/>
                </a:lnTo>
                <a:lnTo>
                  <a:pt x="1067054" y="437387"/>
                </a:lnTo>
                <a:lnTo>
                  <a:pt x="72898" y="437387"/>
                </a:lnTo>
                <a:lnTo>
                  <a:pt x="44523" y="431659"/>
                </a:lnTo>
                <a:lnTo>
                  <a:pt x="21351" y="416036"/>
                </a:lnTo>
                <a:lnTo>
                  <a:pt x="5728" y="392864"/>
                </a:lnTo>
                <a:lnTo>
                  <a:pt x="0" y="364489"/>
                </a:lnTo>
                <a:lnTo>
                  <a:pt x="0" y="7289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794247" y="4347971"/>
            <a:ext cx="1140460" cy="437515"/>
          </a:xfrm>
          <a:custGeom>
            <a:avLst/>
            <a:gdLst/>
            <a:ahLst/>
            <a:cxnLst/>
            <a:rect l="l" t="t" r="r" b="b"/>
            <a:pathLst>
              <a:path w="1140459" h="437514">
                <a:moveTo>
                  <a:pt x="1067053" y="0"/>
                </a:moveTo>
                <a:lnTo>
                  <a:pt x="72898" y="0"/>
                </a:lnTo>
                <a:lnTo>
                  <a:pt x="44523" y="5728"/>
                </a:lnTo>
                <a:lnTo>
                  <a:pt x="21351" y="21351"/>
                </a:lnTo>
                <a:lnTo>
                  <a:pt x="5728" y="44523"/>
                </a:lnTo>
                <a:lnTo>
                  <a:pt x="0" y="72897"/>
                </a:lnTo>
                <a:lnTo>
                  <a:pt x="0" y="364489"/>
                </a:lnTo>
                <a:lnTo>
                  <a:pt x="5728" y="392864"/>
                </a:lnTo>
                <a:lnTo>
                  <a:pt x="21351" y="416036"/>
                </a:lnTo>
                <a:lnTo>
                  <a:pt x="44523" y="431659"/>
                </a:lnTo>
                <a:lnTo>
                  <a:pt x="72898" y="437387"/>
                </a:lnTo>
                <a:lnTo>
                  <a:pt x="1067053" y="437387"/>
                </a:lnTo>
                <a:lnTo>
                  <a:pt x="1095428" y="431659"/>
                </a:lnTo>
                <a:lnTo>
                  <a:pt x="1118600" y="416036"/>
                </a:lnTo>
                <a:lnTo>
                  <a:pt x="1134223" y="392864"/>
                </a:lnTo>
                <a:lnTo>
                  <a:pt x="1139952" y="364489"/>
                </a:lnTo>
                <a:lnTo>
                  <a:pt x="1139952" y="72897"/>
                </a:lnTo>
                <a:lnTo>
                  <a:pt x="1134223" y="44523"/>
                </a:lnTo>
                <a:lnTo>
                  <a:pt x="1118600" y="21351"/>
                </a:lnTo>
                <a:lnTo>
                  <a:pt x="1095428" y="5728"/>
                </a:lnTo>
                <a:lnTo>
                  <a:pt x="1067053" y="0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794247" y="4347971"/>
            <a:ext cx="1140460" cy="437515"/>
          </a:xfrm>
          <a:custGeom>
            <a:avLst/>
            <a:gdLst/>
            <a:ahLst/>
            <a:cxnLst/>
            <a:rect l="l" t="t" r="r" b="b"/>
            <a:pathLst>
              <a:path w="1140459" h="437514">
                <a:moveTo>
                  <a:pt x="0" y="72897"/>
                </a:moveTo>
                <a:lnTo>
                  <a:pt x="5728" y="44523"/>
                </a:lnTo>
                <a:lnTo>
                  <a:pt x="21351" y="21351"/>
                </a:lnTo>
                <a:lnTo>
                  <a:pt x="44523" y="5728"/>
                </a:lnTo>
                <a:lnTo>
                  <a:pt x="72898" y="0"/>
                </a:lnTo>
                <a:lnTo>
                  <a:pt x="1067053" y="0"/>
                </a:lnTo>
                <a:lnTo>
                  <a:pt x="1095428" y="5728"/>
                </a:lnTo>
                <a:lnTo>
                  <a:pt x="1118600" y="21351"/>
                </a:lnTo>
                <a:lnTo>
                  <a:pt x="1134223" y="44523"/>
                </a:lnTo>
                <a:lnTo>
                  <a:pt x="1139952" y="72897"/>
                </a:lnTo>
                <a:lnTo>
                  <a:pt x="1139952" y="364489"/>
                </a:lnTo>
                <a:lnTo>
                  <a:pt x="1134223" y="392864"/>
                </a:lnTo>
                <a:lnTo>
                  <a:pt x="1118600" y="416036"/>
                </a:lnTo>
                <a:lnTo>
                  <a:pt x="1095428" y="431659"/>
                </a:lnTo>
                <a:lnTo>
                  <a:pt x="1067053" y="437387"/>
                </a:lnTo>
                <a:lnTo>
                  <a:pt x="72898" y="437387"/>
                </a:lnTo>
                <a:lnTo>
                  <a:pt x="44523" y="431659"/>
                </a:lnTo>
                <a:lnTo>
                  <a:pt x="21351" y="416036"/>
                </a:lnTo>
                <a:lnTo>
                  <a:pt x="5728" y="392864"/>
                </a:lnTo>
                <a:lnTo>
                  <a:pt x="0" y="364489"/>
                </a:lnTo>
                <a:lnTo>
                  <a:pt x="0" y="7289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993635" y="4347971"/>
            <a:ext cx="1140460" cy="437515"/>
          </a:xfrm>
          <a:custGeom>
            <a:avLst/>
            <a:gdLst/>
            <a:ahLst/>
            <a:cxnLst/>
            <a:rect l="l" t="t" r="r" b="b"/>
            <a:pathLst>
              <a:path w="1140459" h="437514">
                <a:moveTo>
                  <a:pt x="1067054" y="0"/>
                </a:moveTo>
                <a:lnTo>
                  <a:pt x="72898" y="0"/>
                </a:lnTo>
                <a:lnTo>
                  <a:pt x="44523" y="5728"/>
                </a:lnTo>
                <a:lnTo>
                  <a:pt x="21351" y="21351"/>
                </a:lnTo>
                <a:lnTo>
                  <a:pt x="5728" y="44523"/>
                </a:lnTo>
                <a:lnTo>
                  <a:pt x="0" y="72897"/>
                </a:lnTo>
                <a:lnTo>
                  <a:pt x="0" y="364489"/>
                </a:lnTo>
                <a:lnTo>
                  <a:pt x="5728" y="392864"/>
                </a:lnTo>
                <a:lnTo>
                  <a:pt x="21351" y="416036"/>
                </a:lnTo>
                <a:lnTo>
                  <a:pt x="44523" y="431659"/>
                </a:lnTo>
                <a:lnTo>
                  <a:pt x="72898" y="437387"/>
                </a:lnTo>
                <a:lnTo>
                  <a:pt x="1067054" y="437387"/>
                </a:lnTo>
                <a:lnTo>
                  <a:pt x="1095428" y="431659"/>
                </a:lnTo>
                <a:lnTo>
                  <a:pt x="1118600" y="416036"/>
                </a:lnTo>
                <a:lnTo>
                  <a:pt x="1134223" y="392864"/>
                </a:lnTo>
                <a:lnTo>
                  <a:pt x="1139952" y="364489"/>
                </a:lnTo>
                <a:lnTo>
                  <a:pt x="1139952" y="72897"/>
                </a:lnTo>
                <a:lnTo>
                  <a:pt x="1134223" y="44523"/>
                </a:lnTo>
                <a:lnTo>
                  <a:pt x="1118600" y="21351"/>
                </a:lnTo>
                <a:lnTo>
                  <a:pt x="1095428" y="5728"/>
                </a:lnTo>
                <a:lnTo>
                  <a:pt x="1067054" y="0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993635" y="4347971"/>
            <a:ext cx="1140460" cy="437515"/>
          </a:xfrm>
          <a:custGeom>
            <a:avLst/>
            <a:gdLst/>
            <a:ahLst/>
            <a:cxnLst/>
            <a:rect l="l" t="t" r="r" b="b"/>
            <a:pathLst>
              <a:path w="1140459" h="437514">
                <a:moveTo>
                  <a:pt x="0" y="72897"/>
                </a:moveTo>
                <a:lnTo>
                  <a:pt x="5728" y="44523"/>
                </a:lnTo>
                <a:lnTo>
                  <a:pt x="21351" y="21351"/>
                </a:lnTo>
                <a:lnTo>
                  <a:pt x="44523" y="5728"/>
                </a:lnTo>
                <a:lnTo>
                  <a:pt x="72898" y="0"/>
                </a:lnTo>
                <a:lnTo>
                  <a:pt x="1067054" y="0"/>
                </a:lnTo>
                <a:lnTo>
                  <a:pt x="1095428" y="5728"/>
                </a:lnTo>
                <a:lnTo>
                  <a:pt x="1118600" y="21351"/>
                </a:lnTo>
                <a:lnTo>
                  <a:pt x="1134223" y="44523"/>
                </a:lnTo>
                <a:lnTo>
                  <a:pt x="1139952" y="72897"/>
                </a:lnTo>
                <a:lnTo>
                  <a:pt x="1139952" y="364489"/>
                </a:lnTo>
                <a:lnTo>
                  <a:pt x="1134223" y="392864"/>
                </a:lnTo>
                <a:lnTo>
                  <a:pt x="1118600" y="416036"/>
                </a:lnTo>
                <a:lnTo>
                  <a:pt x="1095428" y="431659"/>
                </a:lnTo>
                <a:lnTo>
                  <a:pt x="1067054" y="437387"/>
                </a:lnTo>
                <a:lnTo>
                  <a:pt x="72898" y="437387"/>
                </a:lnTo>
                <a:lnTo>
                  <a:pt x="44523" y="431659"/>
                </a:lnTo>
                <a:lnTo>
                  <a:pt x="21351" y="416036"/>
                </a:lnTo>
                <a:lnTo>
                  <a:pt x="5728" y="392864"/>
                </a:lnTo>
                <a:lnTo>
                  <a:pt x="0" y="364489"/>
                </a:lnTo>
                <a:lnTo>
                  <a:pt x="0" y="7289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585715" y="4347971"/>
            <a:ext cx="1138555" cy="437515"/>
          </a:xfrm>
          <a:custGeom>
            <a:avLst/>
            <a:gdLst/>
            <a:ahLst/>
            <a:cxnLst/>
            <a:rect l="l" t="t" r="r" b="b"/>
            <a:pathLst>
              <a:path w="1138554" h="437514">
                <a:moveTo>
                  <a:pt x="1065530" y="0"/>
                </a:moveTo>
                <a:lnTo>
                  <a:pt x="72898" y="0"/>
                </a:lnTo>
                <a:lnTo>
                  <a:pt x="44523" y="5728"/>
                </a:lnTo>
                <a:lnTo>
                  <a:pt x="21351" y="21351"/>
                </a:lnTo>
                <a:lnTo>
                  <a:pt x="5728" y="44523"/>
                </a:lnTo>
                <a:lnTo>
                  <a:pt x="0" y="72897"/>
                </a:lnTo>
                <a:lnTo>
                  <a:pt x="0" y="364489"/>
                </a:lnTo>
                <a:lnTo>
                  <a:pt x="5728" y="392864"/>
                </a:lnTo>
                <a:lnTo>
                  <a:pt x="21351" y="416036"/>
                </a:lnTo>
                <a:lnTo>
                  <a:pt x="44523" y="431659"/>
                </a:lnTo>
                <a:lnTo>
                  <a:pt x="72898" y="437387"/>
                </a:lnTo>
                <a:lnTo>
                  <a:pt x="1065530" y="437387"/>
                </a:lnTo>
                <a:lnTo>
                  <a:pt x="1093904" y="431659"/>
                </a:lnTo>
                <a:lnTo>
                  <a:pt x="1117076" y="416036"/>
                </a:lnTo>
                <a:lnTo>
                  <a:pt x="1132699" y="392864"/>
                </a:lnTo>
                <a:lnTo>
                  <a:pt x="1138428" y="364489"/>
                </a:lnTo>
                <a:lnTo>
                  <a:pt x="1138428" y="72897"/>
                </a:lnTo>
                <a:lnTo>
                  <a:pt x="1132699" y="44523"/>
                </a:lnTo>
                <a:lnTo>
                  <a:pt x="1117076" y="21351"/>
                </a:lnTo>
                <a:lnTo>
                  <a:pt x="1093904" y="5728"/>
                </a:lnTo>
                <a:lnTo>
                  <a:pt x="1065530" y="0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585715" y="4347971"/>
            <a:ext cx="1138555" cy="437515"/>
          </a:xfrm>
          <a:custGeom>
            <a:avLst/>
            <a:gdLst/>
            <a:ahLst/>
            <a:cxnLst/>
            <a:rect l="l" t="t" r="r" b="b"/>
            <a:pathLst>
              <a:path w="1138554" h="437514">
                <a:moveTo>
                  <a:pt x="0" y="72897"/>
                </a:moveTo>
                <a:lnTo>
                  <a:pt x="5728" y="44523"/>
                </a:lnTo>
                <a:lnTo>
                  <a:pt x="21351" y="21351"/>
                </a:lnTo>
                <a:lnTo>
                  <a:pt x="44523" y="5728"/>
                </a:lnTo>
                <a:lnTo>
                  <a:pt x="72898" y="0"/>
                </a:lnTo>
                <a:lnTo>
                  <a:pt x="1065530" y="0"/>
                </a:lnTo>
                <a:lnTo>
                  <a:pt x="1093904" y="5728"/>
                </a:lnTo>
                <a:lnTo>
                  <a:pt x="1117076" y="21351"/>
                </a:lnTo>
                <a:lnTo>
                  <a:pt x="1132699" y="44523"/>
                </a:lnTo>
                <a:lnTo>
                  <a:pt x="1138428" y="72897"/>
                </a:lnTo>
                <a:lnTo>
                  <a:pt x="1138428" y="364489"/>
                </a:lnTo>
                <a:lnTo>
                  <a:pt x="1132699" y="392864"/>
                </a:lnTo>
                <a:lnTo>
                  <a:pt x="1117076" y="416036"/>
                </a:lnTo>
                <a:lnTo>
                  <a:pt x="1093904" y="431659"/>
                </a:lnTo>
                <a:lnTo>
                  <a:pt x="1065530" y="437387"/>
                </a:lnTo>
                <a:lnTo>
                  <a:pt x="72898" y="437387"/>
                </a:lnTo>
                <a:lnTo>
                  <a:pt x="44523" y="431659"/>
                </a:lnTo>
                <a:lnTo>
                  <a:pt x="21351" y="416036"/>
                </a:lnTo>
                <a:lnTo>
                  <a:pt x="5728" y="392864"/>
                </a:lnTo>
                <a:lnTo>
                  <a:pt x="0" y="364489"/>
                </a:lnTo>
                <a:lnTo>
                  <a:pt x="0" y="7289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424678" y="4856073"/>
            <a:ext cx="2671445" cy="134620"/>
          </a:xfrm>
          <a:custGeom>
            <a:avLst/>
            <a:gdLst/>
            <a:ahLst/>
            <a:cxnLst/>
            <a:rect l="l" t="t" r="r" b="b"/>
            <a:pathLst>
              <a:path w="2671445" h="134620">
                <a:moveTo>
                  <a:pt x="2613932" y="67208"/>
                </a:moveTo>
                <a:lnTo>
                  <a:pt x="2541651" y="109397"/>
                </a:lnTo>
                <a:lnTo>
                  <a:pt x="2539365" y="118275"/>
                </a:lnTo>
                <a:lnTo>
                  <a:pt x="2543302" y="125171"/>
                </a:lnTo>
                <a:lnTo>
                  <a:pt x="2547366" y="132080"/>
                </a:lnTo>
                <a:lnTo>
                  <a:pt x="2556255" y="134416"/>
                </a:lnTo>
                <a:lnTo>
                  <a:pt x="2646621" y="81686"/>
                </a:lnTo>
                <a:lnTo>
                  <a:pt x="2642743" y="81686"/>
                </a:lnTo>
                <a:lnTo>
                  <a:pt x="2642743" y="79717"/>
                </a:lnTo>
                <a:lnTo>
                  <a:pt x="2635377" y="79717"/>
                </a:lnTo>
                <a:lnTo>
                  <a:pt x="2613932" y="67208"/>
                </a:lnTo>
                <a:close/>
              </a:path>
              <a:path w="2671445" h="134620">
                <a:moveTo>
                  <a:pt x="2589112" y="52730"/>
                </a:moveTo>
                <a:lnTo>
                  <a:pt x="0" y="52730"/>
                </a:lnTo>
                <a:lnTo>
                  <a:pt x="0" y="81686"/>
                </a:lnTo>
                <a:lnTo>
                  <a:pt x="2589112" y="81686"/>
                </a:lnTo>
                <a:lnTo>
                  <a:pt x="2613932" y="67208"/>
                </a:lnTo>
                <a:lnTo>
                  <a:pt x="2589112" y="52730"/>
                </a:lnTo>
                <a:close/>
              </a:path>
              <a:path w="2671445" h="134620">
                <a:moveTo>
                  <a:pt x="2646621" y="52730"/>
                </a:moveTo>
                <a:lnTo>
                  <a:pt x="2642743" y="52730"/>
                </a:lnTo>
                <a:lnTo>
                  <a:pt x="2642743" y="81686"/>
                </a:lnTo>
                <a:lnTo>
                  <a:pt x="2646621" y="81686"/>
                </a:lnTo>
                <a:lnTo>
                  <a:pt x="2671445" y="67208"/>
                </a:lnTo>
                <a:lnTo>
                  <a:pt x="2646621" y="52730"/>
                </a:lnTo>
                <a:close/>
              </a:path>
              <a:path w="2671445" h="134620">
                <a:moveTo>
                  <a:pt x="2635377" y="54698"/>
                </a:moveTo>
                <a:lnTo>
                  <a:pt x="2613932" y="67208"/>
                </a:lnTo>
                <a:lnTo>
                  <a:pt x="2635377" y="79717"/>
                </a:lnTo>
                <a:lnTo>
                  <a:pt x="2635377" y="54698"/>
                </a:lnTo>
                <a:close/>
              </a:path>
              <a:path w="2671445" h="134620">
                <a:moveTo>
                  <a:pt x="2642743" y="54698"/>
                </a:moveTo>
                <a:lnTo>
                  <a:pt x="2635377" y="54698"/>
                </a:lnTo>
                <a:lnTo>
                  <a:pt x="2635377" y="79717"/>
                </a:lnTo>
                <a:lnTo>
                  <a:pt x="2642743" y="79717"/>
                </a:lnTo>
                <a:lnTo>
                  <a:pt x="2642743" y="54698"/>
                </a:lnTo>
                <a:close/>
              </a:path>
              <a:path w="2671445" h="134620">
                <a:moveTo>
                  <a:pt x="2556255" y="0"/>
                </a:moveTo>
                <a:lnTo>
                  <a:pt x="2547366" y="2336"/>
                </a:lnTo>
                <a:lnTo>
                  <a:pt x="2543302" y="9245"/>
                </a:lnTo>
                <a:lnTo>
                  <a:pt x="2539365" y="16141"/>
                </a:lnTo>
                <a:lnTo>
                  <a:pt x="2541651" y="25006"/>
                </a:lnTo>
                <a:lnTo>
                  <a:pt x="2613932" y="67208"/>
                </a:lnTo>
                <a:lnTo>
                  <a:pt x="2635377" y="54698"/>
                </a:lnTo>
                <a:lnTo>
                  <a:pt x="2642743" y="54698"/>
                </a:lnTo>
                <a:lnTo>
                  <a:pt x="2642743" y="52730"/>
                </a:lnTo>
                <a:lnTo>
                  <a:pt x="2646621" y="52730"/>
                </a:lnTo>
                <a:lnTo>
                  <a:pt x="25562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08062" y="4856073"/>
            <a:ext cx="2672080" cy="134620"/>
          </a:xfrm>
          <a:custGeom>
            <a:avLst/>
            <a:gdLst/>
            <a:ahLst/>
            <a:cxnLst/>
            <a:rect l="l" t="t" r="r" b="b"/>
            <a:pathLst>
              <a:path w="2672079" h="134620">
                <a:moveTo>
                  <a:pt x="115214" y="0"/>
                </a:moveTo>
                <a:lnTo>
                  <a:pt x="0" y="67208"/>
                </a:lnTo>
                <a:lnTo>
                  <a:pt x="115214" y="134416"/>
                </a:lnTo>
                <a:lnTo>
                  <a:pt x="124078" y="132080"/>
                </a:lnTo>
                <a:lnTo>
                  <a:pt x="132130" y="118262"/>
                </a:lnTo>
                <a:lnTo>
                  <a:pt x="129793" y="109397"/>
                </a:lnTo>
                <a:lnTo>
                  <a:pt x="82291" y="81686"/>
                </a:lnTo>
                <a:lnTo>
                  <a:pt x="28727" y="81686"/>
                </a:lnTo>
                <a:lnTo>
                  <a:pt x="28727" y="52730"/>
                </a:lnTo>
                <a:lnTo>
                  <a:pt x="82294" y="52730"/>
                </a:lnTo>
                <a:lnTo>
                  <a:pt x="129793" y="25006"/>
                </a:lnTo>
                <a:lnTo>
                  <a:pt x="132130" y="16141"/>
                </a:lnTo>
                <a:lnTo>
                  <a:pt x="124078" y="2336"/>
                </a:lnTo>
                <a:lnTo>
                  <a:pt x="115214" y="0"/>
                </a:lnTo>
                <a:close/>
              </a:path>
              <a:path w="2672079" h="134620">
                <a:moveTo>
                  <a:pt x="82294" y="52730"/>
                </a:moveTo>
                <a:lnTo>
                  <a:pt x="28727" y="52730"/>
                </a:lnTo>
                <a:lnTo>
                  <a:pt x="28727" y="81686"/>
                </a:lnTo>
                <a:lnTo>
                  <a:pt x="82291" y="81686"/>
                </a:lnTo>
                <a:lnTo>
                  <a:pt x="78917" y="79717"/>
                </a:lnTo>
                <a:lnTo>
                  <a:pt x="36029" y="79717"/>
                </a:lnTo>
                <a:lnTo>
                  <a:pt x="36029" y="54698"/>
                </a:lnTo>
                <a:lnTo>
                  <a:pt x="78919" y="54698"/>
                </a:lnTo>
                <a:lnTo>
                  <a:pt x="82294" y="52730"/>
                </a:lnTo>
                <a:close/>
              </a:path>
              <a:path w="2672079" h="134620">
                <a:moveTo>
                  <a:pt x="2671508" y="52730"/>
                </a:moveTo>
                <a:lnTo>
                  <a:pt x="82294" y="52730"/>
                </a:lnTo>
                <a:lnTo>
                  <a:pt x="57474" y="67208"/>
                </a:lnTo>
                <a:lnTo>
                  <a:pt x="82291" y="81686"/>
                </a:lnTo>
                <a:lnTo>
                  <a:pt x="2671508" y="81686"/>
                </a:lnTo>
                <a:lnTo>
                  <a:pt x="2671508" y="52730"/>
                </a:lnTo>
                <a:close/>
              </a:path>
              <a:path w="2672079" h="134620">
                <a:moveTo>
                  <a:pt x="36029" y="54698"/>
                </a:moveTo>
                <a:lnTo>
                  <a:pt x="36029" y="79717"/>
                </a:lnTo>
                <a:lnTo>
                  <a:pt x="57474" y="67208"/>
                </a:lnTo>
                <a:lnTo>
                  <a:pt x="36029" y="54698"/>
                </a:lnTo>
                <a:close/>
              </a:path>
              <a:path w="2672079" h="134620">
                <a:moveTo>
                  <a:pt x="57474" y="67208"/>
                </a:moveTo>
                <a:lnTo>
                  <a:pt x="36029" y="79717"/>
                </a:lnTo>
                <a:lnTo>
                  <a:pt x="78917" y="79717"/>
                </a:lnTo>
                <a:lnTo>
                  <a:pt x="57474" y="67208"/>
                </a:lnTo>
                <a:close/>
              </a:path>
              <a:path w="2672079" h="134620">
                <a:moveTo>
                  <a:pt x="78919" y="54698"/>
                </a:moveTo>
                <a:lnTo>
                  <a:pt x="36029" y="54698"/>
                </a:lnTo>
                <a:lnTo>
                  <a:pt x="57474" y="67208"/>
                </a:lnTo>
                <a:lnTo>
                  <a:pt x="78919" y="546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6975347" y="931163"/>
            <a:ext cx="1463040" cy="378460"/>
          </a:xfrm>
          <a:prstGeom prst="rect">
            <a:avLst/>
          </a:prstGeom>
          <a:solidFill>
            <a:srgbClr val="767070"/>
          </a:solidFill>
        </p:spPr>
        <p:txBody>
          <a:bodyPr vert="horz" wrap="square" lIns="0" tIns="77470" rIns="0" bIns="0" rtlCol="0">
            <a:spAutoFit/>
          </a:bodyPr>
          <a:lstStyle/>
          <a:p>
            <a:pPr marL="198120">
              <a:lnSpc>
                <a:spcPct val="100000"/>
              </a:lnSpc>
              <a:spcBef>
                <a:spcPts val="61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不可量化指标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029967" y="1530096"/>
            <a:ext cx="5081778" cy="254889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3225164" y="2458034"/>
            <a:ext cx="2694305" cy="6661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200" dirty="0">
                <a:latin typeface="Noto Sans CJK JP Regular"/>
                <a:cs typeface="Noto Sans CJK JP Regular"/>
              </a:rPr>
              <a:t>制造指标库</a:t>
            </a:r>
            <a:endParaRPr sz="4200">
              <a:latin typeface="Noto Sans CJK JP Regular"/>
              <a:cs typeface="Noto Sans CJK JP Regular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572761" y="1314450"/>
            <a:ext cx="2999105" cy="3041650"/>
          </a:xfrm>
          <a:custGeom>
            <a:avLst/>
            <a:gdLst/>
            <a:ahLst/>
            <a:cxnLst/>
            <a:rect l="l" t="t" r="r" b="b"/>
            <a:pathLst>
              <a:path w="2999104" h="3041650">
                <a:moveTo>
                  <a:pt x="27554" y="27937"/>
                </a:moveTo>
                <a:lnTo>
                  <a:pt x="32431" y="47021"/>
                </a:lnTo>
                <a:lnTo>
                  <a:pt x="2984627" y="3041065"/>
                </a:lnTo>
                <a:lnTo>
                  <a:pt x="2998723" y="3027159"/>
                </a:lnTo>
                <a:lnTo>
                  <a:pt x="46401" y="33049"/>
                </a:lnTo>
                <a:lnTo>
                  <a:pt x="27554" y="27937"/>
                </a:lnTo>
                <a:close/>
              </a:path>
              <a:path w="2999104" h="3041650">
                <a:moveTo>
                  <a:pt x="0" y="0"/>
                </a:moveTo>
                <a:lnTo>
                  <a:pt x="26134" y="102235"/>
                </a:lnTo>
                <a:lnTo>
                  <a:pt x="27432" y="107187"/>
                </a:lnTo>
                <a:lnTo>
                  <a:pt x="32765" y="110362"/>
                </a:lnTo>
                <a:lnTo>
                  <a:pt x="38100" y="109092"/>
                </a:lnTo>
                <a:lnTo>
                  <a:pt x="43434" y="107696"/>
                </a:lnTo>
                <a:lnTo>
                  <a:pt x="46609" y="102235"/>
                </a:lnTo>
                <a:lnTo>
                  <a:pt x="45212" y="97027"/>
                </a:lnTo>
                <a:lnTo>
                  <a:pt x="32431" y="47021"/>
                </a:lnTo>
                <a:lnTo>
                  <a:pt x="6603" y="20827"/>
                </a:lnTo>
                <a:lnTo>
                  <a:pt x="20700" y="6985"/>
                </a:lnTo>
                <a:lnTo>
                  <a:pt x="25838" y="6985"/>
                </a:lnTo>
                <a:lnTo>
                  <a:pt x="0" y="0"/>
                </a:lnTo>
                <a:close/>
              </a:path>
              <a:path w="2999104" h="3041650">
                <a:moveTo>
                  <a:pt x="25838" y="6985"/>
                </a:moveTo>
                <a:lnTo>
                  <a:pt x="20700" y="6985"/>
                </a:lnTo>
                <a:lnTo>
                  <a:pt x="46401" y="33049"/>
                </a:lnTo>
                <a:lnTo>
                  <a:pt x="101600" y="48005"/>
                </a:lnTo>
                <a:lnTo>
                  <a:pt x="107061" y="44830"/>
                </a:lnTo>
                <a:lnTo>
                  <a:pt x="108458" y="39624"/>
                </a:lnTo>
                <a:lnTo>
                  <a:pt x="109854" y="34289"/>
                </a:lnTo>
                <a:lnTo>
                  <a:pt x="106807" y="28828"/>
                </a:lnTo>
                <a:lnTo>
                  <a:pt x="25838" y="6985"/>
                </a:lnTo>
                <a:close/>
              </a:path>
              <a:path w="2999104" h="3041650">
                <a:moveTo>
                  <a:pt x="20700" y="6985"/>
                </a:moveTo>
                <a:lnTo>
                  <a:pt x="6603" y="20827"/>
                </a:lnTo>
                <a:lnTo>
                  <a:pt x="32431" y="47021"/>
                </a:lnTo>
                <a:lnTo>
                  <a:pt x="27554" y="27937"/>
                </a:lnTo>
                <a:lnTo>
                  <a:pt x="11175" y="23495"/>
                </a:lnTo>
                <a:lnTo>
                  <a:pt x="23367" y="11557"/>
                </a:lnTo>
                <a:lnTo>
                  <a:pt x="25209" y="11557"/>
                </a:lnTo>
                <a:lnTo>
                  <a:pt x="20700" y="6985"/>
                </a:lnTo>
                <a:close/>
              </a:path>
              <a:path w="2999104" h="3041650">
                <a:moveTo>
                  <a:pt x="25209" y="11557"/>
                </a:moveTo>
                <a:lnTo>
                  <a:pt x="23367" y="11557"/>
                </a:lnTo>
                <a:lnTo>
                  <a:pt x="27554" y="27937"/>
                </a:lnTo>
                <a:lnTo>
                  <a:pt x="46401" y="33049"/>
                </a:lnTo>
                <a:lnTo>
                  <a:pt x="25209" y="11557"/>
                </a:lnTo>
                <a:close/>
              </a:path>
              <a:path w="2999104" h="3041650">
                <a:moveTo>
                  <a:pt x="23367" y="11557"/>
                </a:moveTo>
                <a:lnTo>
                  <a:pt x="11175" y="23495"/>
                </a:lnTo>
                <a:lnTo>
                  <a:pt x="27554" y="27937"/>
                </a:lnTo>
                <a:lnTo>
                  <a:pt x="23367" y="11557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572761" y="1314450"/>
            <a:ext cx="1800860" cy="3039745"/>
          </a:xfrm>
          <a:custGeom>
            <a:avLst/>
            <a:gdLst/>
            <a:ahLst/>
            <a:cxnLst/>
            <a:rect l="l" t="t" r="r" b="b"/>
            <a:pathLst>
              <a:path w="1800860" h="3039745">
                <a:moveTo>
                  <a:pt x="20012" y="33809"/>
                </a:moveTo>
                <a:lnTo>
                  <a:pt x="20097" y="53501"/>
                </a:lnTo>
                <a:lnTo>
                  <a:pt x="1783714" y="3039148"/>
                </a:lnTo>
                <a:lnTo>
                  <a:pt x="1800860" y="3029077"/>
                </a:lnTo>
                <a:lnTo>
                  <a:pt x="37036" y="43332"/>
                </a:lnTo>
                <a:lnTo>
                  <a:pt x="20012" y="33809"/>
                </a:lnTo>
                <a:close/>
              </a:path>
              <a:path w="1800860" h="3039745">
                <a:moveTo>
                  <a:pt x="0" y="0"/>
                </a:moveTo>
                <a:lnTo>
                  <a:pt x="508" y="105155"/>
                </a:lnTo>
                <a:lnTo>
                  <a:pt x="635" y="110616"/>
                </a:lnTo>
                <a:lnTo>
                  <a:pt x="5079" y="115062"/>
                </a:lnTo>
                <a:lnTo>
                  <a:pt x="10540" y="115062"/>
                </a:lnTo>
                <a:lnTo>
                  <a:pt x="16001" y="114935"/>
                </a:lnTo>
                <a:lnTo>
                  <a:pt x="20320" y="110616"/>
                </a:lnTo>
                <a:lnTo>
                  <a:pt x="20320" y="105028"/>
                </a:lnTo>
                <a:lnTo>
                  <a:pt x="20097" y="53501"/>
                </a:lnTo>
                <a:lnTo>
                  <a:pt x="1397" y="21844"/>
                </a:lnTo>
                <a:lnTo>
                  <a:pt x="18414" y="11811"/>
                </a:lnTo>
                <a:lnTo>
                  <a:pt x="21189" y="11811"/>
                </a:lnTo>
                <a:lnTo>
                  <a:pt x="0" y="0"/>
                </a:lnTo>
                <a:close/>
              </a:path>
              <a:path w="1800860" h="3039745">
                <a:moveTo>
                  <a:pt x="21189" y="11811"/>
                </a:moveTo>
                <a:lnTo>
                  <a:pt x="18414" y="11811"/>
                </a:lnTo>
                <a:lnTo>
                  <a:pt x="37036" y="43332"/>
                </a:lnTo>
                <a:lnTo>
                  <a:pt x="86995" y="71247"/>
                </a:lnTo>
                <a:lnTo>
                  <a:pt x="92963" y="69469"/>
                </a:lnTo>
                <a:lnTo>
                  <a:pt x="95630" y="64770"/>
                </a:lnTo>
                <a:lnTo>
                  <a:pt x="98298" y="59944"/>
                </a:lnTo>
                <a:lnTo>
                  <a:pt x="96647" y="53848"/>
                </a:lnTo>
                <a:lnTo>
                  <a:pt x="21189" y="11811"/>
                </a:lnTo>
                <a:close/>
              </a:path>
              <a:path w="1800860" h="3039745">
                <a:moveTo>
                  <a:pt x="18414" y="11811"/>
                </a:moveTo>
                <a:lnTo>
                  <a:pt x="1397" y="21844"/>
                </a:lnTo>
                <a:lnTo>
                  <a:pt x="20097" y="53501"/>
                </a:lnTo>
                <a:lnTo>
                  <a:pt x="20012" y="33809"/>
                </a:lnTo>
                <a:lnTo>
                  <a:pt x="5207" y="25526"/>
                </a:lnTo>
                <a:lnTo>
                  <a:pt x="19938" y="16890"/>
                </a:lnTo>
                <a:lnTo>
                  <a:pt x="21416" y="16890"/>
                </a:lnTo>
                <a:lnTo>
                  <a:pt x="18414" y="11811"/>
                </a:lnTo>
                <a:close/>
              </a:path>
              <a:path w="1800860" h="3039745">
                <a:moveTo>
                  <a:pt x="21416" y="16890"/>
                </a:moveTo>
                <a:lnTo>
                  <a:pt x="19938" y="16890"/>
                </a:lnTo>
                <a:lnTo>
                  <a:pt x="20012" y="33809"/>
                </a:lnTo>
                <a:lnTo>
                  <a:pt x="37036" y="43332"/>
                </a:lnTo>
                <a:lnTo>
                  <a:pt x="21416" y="16890"/>
                </a:lnTo>
                <a:close/>
              </a:path>
              <a:path w="1800860" h="3039745">
                <a:moveTo>
                  <a:pt x="19938" y="16890"/>
                </a:moveTo>
                <a:lnTo>
                  <a:pt x="5207" y="25526"/>
                </a:lnTo>
                <a:lnTo>
                  <a:pt x="20012" y="33809"/>
                </a:lnTo>
                <a:lnTo>
                  <a:pt x="19938" y="1689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536059" y="1314450"/>
            <a:ext cx="629920" cy="3036570"/>
          </a:xfrm>
          <a:custGeom>
            <a:avLst/>
            <a:gdLst/>
            <a:ahLst/>
            <a:cxnLst/>
            <a:rect l="l" t="t" r="r" b="b"/>
            <a:pathLst>
              <a:path w="629920" h="3036570">
                <a:moveTo>
                  <a:pt x="44131" y="38642"/>
                </a:moveTo>
                <a:lnTo>
                  <a:pt x="37562" y="57275"/>
                </a:lnTo>
                <a:lnTo>
                  <a:pt x="609980" y="3035973"/>
                </a:lnTo>
                <a:lnTo>
                  <a:pt x="629412" y="3032239"/>
                </a:lnTo>
                <a:lnTo>
                  <a:pt x="57097" y="53481"/>
                </a:lnTo>
                <a:lnTo>
                  <a:pt x="44131" y="38642"/>
                </a:lnTo>
                <a:close/>
              </a:path>
              <a:path w="629920" h="3036570">
                <a:moveTo>
                  <a:pt x="36702" y="0"/>
                </a:moveTo>
                <a:lnTo>
                  <a:pt x="1777" y="99187"/>
                </a:lnTo>
                <a:lnTo>
                  <a:pt x="0" y="104394"/>
                </a:lnTo>
                <a:lnTo>
                  <a:pt x="2666" y="109982"/>
                </a:lnTo>
                <a:lnTo>
                  <a:pt x="7874" y="111887"/>
                </a:lnTo>
                <a:lnTo>
                  <a:pt x="12953" y="113664"/>
                </a:lnTo>
                <a:lnTo>
                  <a:pt x="18668" y="110871"/>
                </a:lnTo>
                <a:lnTo>
                  <a:pt x="37562" y="57275"/>
                </a:lnTo>
                <a:lnTo>
                  <a:pt x="30606" y="21082"/>
                </a:lnTo>
                <a:lnTo>
                  <a:pt x="50164" y="17399"/>
                </a:lnTo>
                <a:lnTo>
                  <a:pt x="51900" y="17399"/>
                </a:lnTo>
                <a:lnTo>
                  <a:pt x="36702" y="0"/>
                </a:lnTo>
                <a:close/>
              </a:path>
              <a:path w="629920" h="3036570">
                <a:moveTo>
                  <a:pt x="51900" y="17399"/>
                </a:moveTo>
                <a:lnTo>
                  <a:pt x="50164" y="17399"/>
                </a:lnTo>
                <a:lnTo>
                  <a:pt x="57097" y="53481"/>
                </a:lnTo>
                <a:lnTo>
                  <a:pt x="94614" y="96392"/>
                </a:lnTo>
                <a:lnTo>
                  <a:pt x="100837" y="96774"/>
                </a:lnTo>
                <a:lnTo>
                  <a:pt x="109092" y="89535"/>
                </a:lnTo>
                <a:lnTo>
                  <a:pt x="109474" y="83312"/>
                </a:lnTo>
                <a:lnTo>
                  <a:pt x="51900" y="17399"/>
                </a:lnTo>
                <a:close/>
              </a:path>
              <a:path w="629920" h="3036570">
                <a:moveTo>
                  <a:pt x="50164" y="17399"/>
                </a:moveTo>
                <a:lnTo>
                  <a:pt x="30606" y="21082"/>
                </a:lnTo>
                <a:lnTo>
                  <a:pt x="37562" y="57275"/>
                </a:lnTo>
                <a:lnTo>
                  <a:pt x="44131" y="38642"/>
                </a:lnTo>
                <a:lnTo>
                  <a:pt x="32892" y="25780"/>
                </a:lnTo>
                <a:lnTo>
                  <a:pt x="49783" y="22605"/>
                </a:lnTo>
                <a:lnTo>
                  <a:pt x="51165" y="22605"/>
                </a:lnTo>
                <a:lnTo>
                  <a:pt x="50164" y="17399"/>
                </a:lnTo>
                <a:close/>
              </a:path>
              <a:path w="629920" h="3036570">
                <a:moveTo>
                  <a:pt x="51165" y="22605"/>
                </a:moveTo>
                <a:lnTo>
                  <a:pt x="49783" y="22605"/>
                </a:lnTo>
                <a:lnTo>
                  <a:pt x="44131" y="38642"/>
                </a:lnTo>
                <a:lnTo>
                  <a:pt x="57097" y="53481"/>
                </a:lnTo>
                <a:lnTo>
                  <a:pt x="51165" y="22605"/>
                </a:lnTo>
                <a:close/>
              </a:path>
              <a:path w="629920" h="3036570">
                <a:moveTo>
                  <a:pt x="49783" y="22605"/>
                </a:moveTo>
                <a:lnTo>
                  <a:pt x="32892" y="25780"/>
                </a:lnTo>
                <a:lnTo>
                  <a:pt x="44131" y="38642"/>
                </a:lnTo>
                <a:lnTo>
                  <a:pt x="49783" y="22605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918458" y="1314450"/>
            <a:ext cx="688975" cy="3036570"/>
          </a:xfrm>
          <a:custGeom>
            <a:avLst/>
            <a:gdLst/>
            <a:ahLst/>
            <a:cxnLst/>
            <a:rect l="l" t="t" r="r" b="b"/>
            <a:pathLst>
              <a:path w="688975" h="3036570">
                <a:moveTo>
                  <a:pt x="645907" y="38506"/>
                </a:moveTo>
                <a:lnTo>
                  <a:pt x="632548" y="53212"/>
                </a:lnTo>
                <a:lnTo>
                  <a:pt x="0" y="3032048"/>
                </a:lnTo>
                <a:lnTo>
                  <a:pt x="19303" y="3036163"/>
                </a:lnTo>
                <a:lnTo>
                  <a:pt x="652021" y="57072"/>
                </a:lnTo>
                <a:lnTo>
                  <a:pt x="645907" y="38506"/>
                </a:lnTo>
                <a:close/>
              </a:path>
              <a:path w="688975" h="3036570">
                <a:moveTo>
                  <a:pt x="659721" y="17145"/>
                </a:moveTo>
                <a:lnTo>
                  <a:pt x="640206" y="17145"/>
                </a:lnTo>
                <a:lnTo>
                  <a:pt x="659638" y="21209"/>
                </a:lnTo>
                <a:lnTo>
                  <a:pt x="652021" y="57072"/>
                </a:lnTo>
                <a:lnTo>
                  <a:pt x="668146" y="106045"/>
                </a:lnTo>
                <a:lnTo>
                  <a:pt x="669925" y="111251"/>
                </a:lnTo>
                <a:lnTo>
                  <a:pt x="675513" y="114046"/>
                </a:lnTo>
                <a:lnTo>
                  <a:pt x="680719" y="112395"/>
                </a:lnTo>
                <a:lnTo>
                  <a:pt x="685926" y="110616"/>
                </a:lnTo>
                <a:lnTo>
                  <a:pt x="688720" y="105028"/>
                </a:lnTo>
                <a:lnTo>
                  <a:pt x="687069" y="99822"/>
                </a:lnTo>
                <a:lnTo>
                  <a:pt x="659721" y="17145"/>
                </a:lnTo>
                <a:close/>
              </a:path>
              <a:path w="688975" h="3036570">
                <a:moveTo>
                  <a:pt x="654050" y="0"/>
                </a:moveTo>
                <a:lnTo>
                  <a:pt x="579627" y="81914"/>
                </a:lnTo>
                <a:lnTo>
                  <a:pt x="579881" y="88137"/>
                </a:lnTo>
                <a:lnTo>
                  <a:pt x="588009" y="95503"/>
                </a:lnTo>
                <a:lnTo>
                  <a:pt x="594359" y="95250"/>
                </a:lnTo>
                <a:lnTo>
                  <a:pt x="632548" y="53212"/>
                </a:lnTo>
                <a:lnTo>
                  <a:pt x="640206" y="17145"/>
                </a:lnTo>
                <a:lnTo>
                  <a:pt x="659721" y="17145"/>
                </a:lnTo>
                <a:lnTo>
                  <a:pt x="654050" y="0"/>
                </a:lnTo>
                <a:close/>
              </a:path>
              <a:path w="688975" h="3036570">
                <a:moveTo>
                  <a:pt x="659395" y="22351"/>
                </a:moveTo>
                <a:lnTo>
                  <a:pt x="640588" y="22351"/>
                </a:lnTo>
                <a:lnTo>
                  <a:pt x="657351" y="25908"/>
                </a:lnTo>
                <a:lnTo>
                  <a:pt x="645907" y="38506"/>
                </a:lnTo>
                <a:lnTo>
                  <a:pt x="652021" y="57072"/>
                </a:lnTo>
                <a:lnTo>
                  <a:pt x="659395" y="22351"/>
                </a:lnTo>
                <a:close/>
              </a:path>
              <a:path w="688975" h="3036570">
                <a:moveTo>
                  <a:pt x="640206" y="17145"/>
                </a:moveTo>
                <a:lnTo>
                  <a:pt x="632548" y="53212"/>
                </a:lnTo>
                <a:lnTo>
                  <a:pt x="645907" y="38506"/>
                </a:lnTo>
                <a:lnTo>
                  <a:pt x="640588" y="22351"/>
                </a:lnTo>
                <a:lnTo>
                  <a:pt x="659395" y="22351"/>
                </a:lnTo>
                <a:lnTo>
                  <a:pt x="659638" y="21209"/>
                </a:lnTo>
                <a:lnTo>
                  <a:pt x="640206" y="17145"/>
                </a:lnTo>
                <a:close/>
              </a:path>
              <a:path w="688975" h="3036570">
                <a:moveTo>
                  <a:pt x="640588" y="22351"/>
                </a:moveTo>
                <a:lnTo>
                  <a:pt x="645907" y="38506"/>
                </a:lnTo>
                <a:lnTo>
                  <a:pt x="657351" y="25908"/>
                </a:lnTo>
                <a:lnTo>
                  <a:pt x="640588" y="22351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720213" y="1314450"/>
            <a:ext cx="1852295" cy="3039745"/>
          </a:xfrm>
          <a:custGeom>
            <a:avLst/>
            <a:gdLst/>
            <a:ahLst/>
            <a:cxnLst/>
            <a:rect l="l" t="t" r="r" b="b"/>
            <a:pathLst>
              <a:path w="1852295" h="3039745">
                <a:moveTo>
                  <a:pt x="1831911" y="33611"/>
                </a:moveTo>
                <a:lnTo>
                  <a:pt x="1814488" y="43049"/>
                </a:lnTo>
                <a:lnTo>
                  <a:pt x="0" y="3028962"/>
                </a:lnTo>
                <a:lnTo>
                  <a:pt x="17018" y="3039249"/>
                </a:lnTo>
                <a:lnTo>
                  <a:pt x="1831546" y="53063"/>
                </a:lnTo>
                <a:lnTo>
                  <a:pt x="1831911" y="33611"/>
                </a:lnTo>
                <a:close/>
              </a:path>
              <a:path w="1852295" h="3039745">
                <a:moveTo>
                  <a:pt x="1852085" y="11557"/>
                </a:moveTo>
                <a:lnTo>
                  <a:pt x="1833626" y="11557"/>
                </a:lnTo>
                <a:lnTo>
                  <a:pt x="1850516" y="21844"/>
                </a:lnTo>
                <a:lnTo>
                  <a:pt x="1831546" y="53063"/>
                </a:lnTo>
                <a:lnTo>
                  <a:pt x="1830577" y="104775"/>
                </a:lnTo>
                <a:lnTo>
                  <a:pt x="1830577" y="110236"/>
                </a:lnTo>
                <a:lnTo>
                  <a:pt x="1834896" y="114808"/>
                </a:lnTo>
                <a:lnTo>
                  <a:pt x="1840357" y="114808"/>
                </a:lnTo>
                <a:lnTo>
                  <a:pt x="1845817" y="114935"/>
                </a:lnTo>
                <a:lnTo>
                  <a:pt x="1850389" y="110616"/>
                </a:lnTo>
                <a:lnTo>
                  <a:pt x="1850396" y="104775"/>
                </a:lnTo>
                <a:lnTo>
                  <a:pt x="1852085" y="11557"/>
                </a:lnTo>
                <a:close/>
              </a:path>
              <a:path w="1852295" h="3039745">
                <a:moveTo>
                  <a:pt x="1852295" y="0"/>
                </a:moveTo>
                <a:lnTo>
                  <a:pt x="1759839" y="50037"/>
                </a:lnTo>
                <a:lnTo>
                  <a:pt x="1755013" y="52704"/>
                </a:lnTo>
                <a:lnTo>
                  <a:pt x="1753235" y="58674"/>
                </a:lnTo>
                <a:lnTo>
                  <a:pt x="1755902" y="63500"/>
                </a:lnTo>
                <a:lnTo>
                  <a:pt x="1758441" y="68325"/>
                </a:lnTo>
                <a:lnTo>
                  <a:pt x="1764411" y="70103"/>
                </a:lnTo>
                <a:lnTo>
                  <a:pt x="1769237" y="67563"/>
                </a:lnTo>
                <a:lnTo>
                  <a:pt x="1814488" y="43049"/>
                </a:lnTo>
                <a:lnTo>
                  <a:pt x="1833626" y="11557"/>
                </a:lnTo>
                <a:lnTo>
                  <a:pt x="1852085" y="11557"/>
                </a:lnTo>
                <a:lnTo>
                  <a:pt x="1852295" y="0"/>
                </a:lnTo>
                <a:close/>
              </a:path>
              <a:path w="1852295" h="3039745">
                <a:moveTo>
                  <a:pt x="1841967" y="16637"/>
                </a:moveTo>
                <a:lnTo>
                  <a:pt x="1832228" y="16637"/>
                </a:lnTo>
                <a:lnTo>
                  <a:pt x="1846834" y="25526"/>
                </a:lnTo>
                <a:lnTo>
                  <a:pt x="1831911" y="33611"/>
                </a:lnTo>
                <a:lnTo>
                  <a:pt x="1831546" y="53063"/>
                </a:lnTo>
                <a:lnTo>
                  <a:pt x="1850516" y="21844"/>
                </a:lnTo>
                <a:lnTo>
                  <a:pt x="1841967" y="16637"/>
                </a:lnTo>
                <a:close/>
              </a:path>
              <a:path w="1852295" h="3039745">
                <a:moveTo>
                  <a:pt x="1833626" y="11557"/>
                </a:moveTo>
                <a:lnTo>
                  <a:pt x="1814488" y="43049"/>
                </a:lnTo>
                <a:lnTo>
                  <a:pt x="1831911" y="33611"/>
                </a:lnTo>
                <a:lnTo>
                  <a:pt x="1832228" y="16637"/>
                </a:lnTo>
                <a:lnTo>
                  <a:pt x="1841967" y="16637"/>
                </a:lnTo>
                <a:lnTo>
                  <a:pt x="1833626" y="11557"/>
                </a:lnTo>
                <a:close/>
              </a:path>
              <a:path w="1852295" h="3039745">
                <a:moveTo>
                  <a:pt x="1832228" y="16637"/>
                </a:moveTo>
                <a:lnTo>
                  <a:pt x="1831911" y="33611"/>
                </a:lnTo>
                <a:lnTo>
                  <a:pt x="1846834" y="25526"/>
                </a:lnTo>
                <a:lnTo>
                  <a:pt x="1832228" y="16637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1514728" y="1314450"/>
            <a:ext cx="3058160" cy="3041650"/>
          </a:xfrm>
          <a:custGeom>
            <a:avLst/>
            <a:gdLst/>
            <a:ahLst/>
            <a:cxnLst/>
            <a:rect l="l" t="t" r="r" b="b"/>
            <a:pathLst>
              <a:path w="3058160" h="3041650">
                <a:moveTo>
                  <a:pt x="3029943" y="27667"/>
                </a:moveTo>
                <a:lnTo>
                  <a:pt x="3010929" y="32611"/>
                </a:lnTo>
                <a:lnTo>
                  <a:pt x="0" y="3027083"/>
                </a:lnTo>
                <a:lnTo>
                  <a:pt x="13970" y="3041129"/>
                </a:lnTo>
                <a:lnTo>
                  <a:pt x="3024889" y="46717"/>
                </a:lnTo>
                <a:lnTo>
                  <a:pt x="3029943" y="27667"/>
                </a:lnTo>
                <a:close/>
              </a:path>
              <a:path w="3058160" h="3041650">
                <a:moveTo>
                  <a:pt x="3056080" y="6858"/>
                </a:moveTo>
                <a:lnTo>
                  <a:pt x="3036824" y="6858"/>
                </a:lnTo>
                <a:lnTo>
                  <a:pt x="3050794" y="20954"/>
                </a:lnTo>
                <a:lnTo>
                  <a:pt x="3024889" y="46717"/>
                </a:lnTo>
                <a:lnTo>
                  <a:pt x="3011678" y="96520"/>
                </a:lnTo>
                <a:lnTo>
                  <a:pt x="3010281" y="101853"/>
                </a:lnTo>
                <a:lnTo>
                  <a:pt x="3013456" y="107187"/>
                </a:lnTo>
                <a:lnTo>
                  <a:pt x="3018663" y="108712"/>
                </a:lnTo>
                <a:lnTo>
                  <a:pt x="3023997" y="110109"/>
                </a:lnTo>
                <a:lnTo>
                  <a:pt x="3029458" y="106934"/>
                </a:lnTo>
                <a:lnTo>
                  <a:pt x="3030855" y="101600"/>
                </a:lnTo>
                <a:lnTo>
                  <a:pt x="3056080" y="6858"/>
                </a:lnTo>
                <a:close/>
              </a:path>
              <a:path w="3058160" h="3041650">
                <a:moveTo>
                  <a:pt x="3057906" y="0"/>
                </a:moveTo>
                <a:lnTo>
                  <a:pt x="2950718" y="27812"/>
                </a:lnTo>
                <a:lnTo>
                  <a:pt x="2947543" y="33274"/>
                </a:lnTo>
                <a:lnTo>
                  <a:pt x="2948940" y="38480"/>
                </a:lnTo>
                <a:lnTo>
                  <a:pt x="2950337" y="43814"/>
                </a:lnTo>
                <a:lnTo>
                  <a:pt x="2955798" y="46989"/>
                </a:lnTo>
                <a:lnTo>
                  <a:pt x="3010929" y="32611"/>
                </a:lnTo>
                <a:lnTo>
                  <a:pt x="3036824" y="6858"/>
                </a:lnTo>
                <a:lnTo>
                  <a:pt x="3056080" y="6858"/>
                </a:lnTo>
                <a:lnTo>
                  <a:pt x="3057906" y="0"/>
                </a:lnTo>
                <a:close/>
              </a:path>
              <a:path w="3058160" h="3041650">
                <a:moveTo>
                  <a:pt x="3041228" y="11302"/>
                </a:moveTo>
                <a:lnTo>
                  <a:pt x="3034284" y="11302"/>
                </a:lnTo>
                <a:lnTo>
                  <a:pt x="3046476" y="23367"/>
                </a:lnTo>
                <a:lnTo>
                  <a:pt x="3029943" y="27667"/>
                </a:lnTo>
                <a:lnTo>
                  <a:pt x="3024889" y="46717"/>
                </a:lnTo>
                <a:lnTo>
                  <a:pt x="3050794" y="20954"/>
                </a:lnTo>
                <a:lnTo>
                  <a:pt x="3041228" y="11302"/>
                </a:lnTo>
                <a:close/>
              </a:path>
              <a:path w="3058160" h="3041650">
                <a:moveTo>
                  <a:pt x="3036824" y="6858"/>
                </a:moveTo>
                <a:lnTo>
                  <a:pt x="3010929" y="32611"/>
                </a:lnTo>
                <a:lnTo>
                  <a:pt x="3029943" y="27667"/>
                </a:lnTo>
                <a:lnTo>
                  <a:pt x="3034284" y="11302"/>
                </a:lnTo>
                <a:lnTo>
                  <a:pt x="3041228" y="11302"/>
                </a:lnTo>
                <a:lnTo>
                  <a:pt x="3036824" y="6858"/>
                </a:lnTo>
                <a:close/>
              </a:path>
              <a:path w="3058160" h="3041650">
                <a:moveTo>
                  <a:pt x="3034284" y="11302"/>
                </a:moveTo>
                <a:lnTo>
                  <a:pt x="3029943" y="27667"/>
                </a:lnTo>
                <a:lnTo>
                  <a:pt x="3046476" y="23367"/>
                </a:lnTo>
                <a:lnTo>
                  <a:pt x="3034284" y="11302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6923023" y="481076"/>
            <a:ext cx="163322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Noto Sans CJK JP Regular"/>
                <a:cs typeface="Noto Sans CJK JP Regular"/>
              </a:rPr>
              <a:t>对外策略性、政治性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79805" y="481076"/>
            <a:ext cx="163068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Noto Sans CJK JP Regular"/>
                <a:cs typeface="Noto Sans CJK JP Regular"/>
              </a:rPr>
              <a:t>对内策略性、管理性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938398" y="713231"/>
            <a:ext cx="1635760" cy="218440"/>
          </a:xfrm>
          <a:custGeom>
            <a:avLst/>
            <a:gdLst/>
            <a:ahLst/>
            <a:cxnLst/>
            <a:rect l="l" t="t" r="r" b="b"/>
            <a:pathLst>
              <a:path w="1635760" h="218440">
                <a:moveTo>
                  <a:pt x="7112" y="122427"/>
                </a:moveTo>
                <a:lnTo>
                  <a:pt x="1015" y="125983"/>
                </a:lnTo>
                <a:lnTo>
                  <a:pt x="0" y="129793"/>
                </a:lnTo>
                <a:lnTo>
                  <a:pt x="51688" y="218439"/>
                </a:lnTo>
                <a:lnTo>
                  <a:pt x="59020" y="205866"/>
                </a:lnTo>
                <a:lnTo>
                  <a:pt x="45338" y="205866"/>
                </a:lnTo>
                <a:lnTo>
                  <a:pt x="45338" y="182444"/>
                </a:lnTo>
                <a:lnTo>
                  <a:pt x="10921" y="123443"/>
                </a:lnTo>
                <a:lnTo>
                  <a:pt x="7112" y="122427"/>
                </a:lnTo>
                <a:close/>
              </a:path>
              <a:path w="1635760" h="218440">
                <a:moveTo>
                  <a:pt x="45338" y="182444"/>
                </a:moveTo>
                <a:lnTo>
                  <a:pt x="45338" y="205866"/>
                </a:lnTo>
                <a:lnTo>
                  <a:pt x="58038" y="205866"/>
                </a:lnTo>
                <a:lnTo>
                  <a:pt x="58038" y="202691"/>
                </a:lnTo>
                <a:lnTo>
                  <a:pt x="46227" y="202691"/>
                </a:lnTo>
                <a:lnTo>
                  <a:pt x="51688" y="193330"/>
                </a:lnTo>
                <a:lnTo>
                  <a:pt x="45338" y="182444"/>
                </a:lnTo>
                <a:close/>
              </a:path>
              <a:path w="1635760" h="218440">
                <a:moveTo>
                  <a:pt x="96265" y="122427"/>
                </a:moveTo>
                <a:lnTo>
                  <a:pt x="92456" y="123443"/>
                </a:lnTo>
                <a:lnTo>
                  <a:pt x="58038" y="182444"/>
                </a:lnTo>
                <a:lnTo>
                  <a:pt x="58038" y="205866"/>
                </a:lnTo>
                <a:lnTo>
                  <a:pt x="59020" y="205866"/>
                </a:lnTo>
                <a:lnTo>
                  <a:pt x="103377" y="129793"/>
                </a:lnTo>
                <a:lnTo>
                  <a:pt x="102362" y="125983"/>
                </a:lnTo>
                <a:lnTo>
                  <a:pt x="96265" y="122427"/>
                </a:lnTo>
                <a:close/>
              </a:path>
              <a:path w="1635760" h="218440">
                <a:moveTo>
                  <a:pt x="51688" y="193330"/>
                </a:moveTo>
                <a:lnTo>
                  <a:pt x="46227" y="202691"/>
                </a:lnTo>
                <a:lnTo>
                  <a:pt x="57150" y="202691"/>
                </a:lnTo>
                <a:lnTo>
                  <a:pt x="51688" y="193330"/>
                </a:lnTo>
                <a:close/>
              </a:path>
              <a:path w="1635760" h="218440">
                <a:moveTo>
                  <a:pt x="58038" y="182444"/>
                </a:moveTo>
                <a:lnTo>
                  <a:pt x="51688" y="193330"/>
                </a:lnTo>
                <a:lnTo>
                  <a:pt x="57150" y="202691"/>
                </a:lnTo>
                <a:lnTo>
                  <a:pt x="58038" y="202691"/>
                </a:lnTo>
                <a:lnTo>
                  <a:pt x="58038" y="182444"/>
                </a:lnTo>
                <a:close/>
              </a:path>
              <a:path w="1635760" h="218440">
                <a:moveTo>
                  <a:pt x="1622805" y="102869"/>
                </a:moveTo>
                <a:lnTo>
                  <a:pt x="45338" y="102869"/>
                </a:lnTo>
                <a:lnTo>
                  <a:pt x="45338" y="182444"/>
                </a:lnTo>
                <a:lnTo>
                  <a:pt x="51688" y="193330"/>
                </a:lnTo>
                <a:lnTo>
                  <a:pt x="58038" y="182444"/>
                </a:lnTo>
                <a:lnTo>
                  <a:pt x="58038" y="115569"/>
                </a:lnTo>
                <a:lnTo>
                  <a:pt x="51688" y="115569"/>
                </a:lnTo>
                <a:lnTo>
                  <a:pt x="58038" y="109219"/>
                </a:lnTo>
                <a:lnTo>
                  <a:pt x="1622805" y="109219"/>
                </a:lnTo>
                <a:lnTo>
                  <a:pt x="1622805" y="102869"/>
                </a:lnTo>
                <a:close/>
              </a:path>
              <a:path w="1635760" h="218440">
                <a:moveTo>
                  <a:pt x="58038" y="109219"/>
                </a:moveTo>
                <a:lnTo>
                  <a:pt x="51688" y="115569"/>
                </a:lnTo>
                <a:lnTo>
                  <a:pt x="58038" y="115569"/>
                </a:lnTo>
                <a:lnTo>
                  <a:pt x="58038" y="109219"/>
                </a:lnTo>
                <a:close/>
              </a:path>
              <a:path w="1635760" h="218440">
                <a:moveTo>
                  <a:pt x="1635505" y="102869"/>
                </a:moveTo>
                <a:lnTo>
                  <a:pt x="1629155" y="102869"/>
                </a:lnTo>
                <a:lnTo>
                  <a:pt x="1622805" y="109219"/>
                </a:lnTo>
                <a:lnTo>
                  <a:pt x="58038" y="109219"/>
                </a:lnTo>
                <a:lnTo>
                  <a:pt x="58038" y="115569"/>
                </a:lnTo>
                <a:lnTo>
                  <a:pt x="1635505" y="115569"/>
                </a:lnTo>
                <a:lnTo>
                  <a:pt x="1635505" y="102869"/>
                </a:lnTo>
                <a:close/>
              </a:path>
              <a:path w="1635760" h="218440">
                <a:moveTo>
                  <a:pt x="1635505" y="0"/>
                </a:moveTo>
                <a:lnTo>
                  <a:pt x="1622805" y="0"/>
                </a:lnTo>
                <a:lnTo>
                  <a:pt x="1622805" y="109219"/>
                </a:lnTo>
                <a:lnTo>
                  <a:pt x="1629155" y="102869"/>
                </a:lnTo>
                <a:lnTo>
                  <a:pt x="1635505" y="102869"/>
                </a:lnTo>
                <a:lnTo>
                  <a:pt x="1635505" y="0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1088847" y="4396406"/>
            <a:ext cx="866140" cy="341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MES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sz="11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智能制</a:t>
            </a:r>
            <a:r>
              <a:rPr sz="1100" spc="-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造</a:t>
            </a:r>
            <a:r>
              <a:rPr sz="11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系统</a:t>
            </a:r>
            <a:endParaRPr sz="1100">
              <a:latin typeface="Noto Sans Mono CJK JP Regular"/>
              <a:cs typeface="Noto Sans Mono CJK JP Regular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2364739" y="4396406"/>
            <a:ext cx="726440" cy="356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3175" algn="ctr">
              <a:lnSpc>
                <a:spcPct val="100000"/>
              </a:lnSpc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EAM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自动化设备</a:t>
            </a:r>
            <a:endParaRPr sz="1100">
              <a:latin typeface="Noto Sans CJK JP Regular"/>
              <a:cs typeface="Noto Sans CJK JP Regular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3495802" y="4396406"/>
            <a:ext cx="865505" cy="341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APS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sz="11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精益排</a:t>
            </a:r>
            <a:r>
              <a:rPr sz="1100" spc="-1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程</a:t>
            </a:r>
            <a:r>
              <a:rPr sz="11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系统</a:t>
            </a:r>
            <a:endParaRPr sz="1100">
              <a:latin typeface="Noto Sans Mono CJK JP Regular"/>
              <a:cs typeface="Noto Sans Mono CJK JP Regular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862321" y="4396406"/>
            <a:ext cx="586740" cy="3562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ERP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系统模块</a:t>
            </a:r>
            <a:endParaRPr sz="1100">
              <a:latin typeface="Noto Sans CJK JP Regular"/>
              <a:cs typeface="Noto Sans CJK JP Regular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5933059" y="4396406"/>
            <a:ext cx="865505" cy="341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RTV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sz="11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供料输</a:t>
            </a:r>
            <a:r>
              <a:rPr sz="1100" spc="-1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送</a:t>
            </a:r>
            <a:r>
              <a:rPr sz="11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系统</a:t>
            </a:r>
            <a:endParaRPr sz="1100">
              <a:latin typeface="Noto Sans Mono CJK JP Regular"/>
              <a:cs typeface="Noto Sans Mono CJK JP Regular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7132446" y="4396406"/>
            <a:ext cx="865505" cy="3416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ct val="100000"/>
              </a:lnSpc>
            </a:pP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DCS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0"/>
              </a:spcBef>
            </a:pPr>
            <a:r>
              <a:rPr sz="11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生产数</a:t>
            </a:r>
            <a:r>
              <a:rPr sz="1100" spc="-1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据</a:t>
            </a:r>
            <a:r>
              <a:rPr sz="11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采集</a:t>
            </a:r>
            <a:endParaRPr sz="1100">
              <a:latin typeface="Noto Sans Mono CJK JP Regular"/>
              <a:cs typeface="Noto Sans Mono CJK JP Regular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3739641" y="4813584"/>
            <a:ext cx="162560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85"/>
              </a:lnSpc>
            </a:pPr>
            <a:r>
              <a:rPr sz="1400" dirty="0">
                <a:latin typeface="Noto Sans Mono CJK JP Regular"/>
                <a:cs typeface="Noto Sans Mono CJK JP Regular"/>
              </a:rPr>
              <a:t>信息化</a:t>
            </a:r>
            <a:r>
              <a:rPr sz="1400" spc="-15" dirty="0">
                <a:latin typeface="Noto Sans Mono CJK JP Regular"/>
                <a:cs typeface="Noto Sans Mono CJK JP Regular"/>
              </a:rPr>
              <a:t>与</a:t>
            </a:r>
            <a:r>
              <a:rPr sz="1400" dirty="0">
                <a:latin typeface="Noto Sans Mono CJK JP Regular"/>
                <a:cs typeface="Noto Sans Mono CJK JP Regular"/>
              </a:rPr>
              <a:t>自动</a:t>
            </a:r>
            <a:r>
              <a:rPr sz="1400" spc="-15" dirty="0">
                <a:latin typeface="Noto Sans Mono CJK JP Regular"/>
                <a:cs typeface="Noto Sans Mono CJK JP Regular"/>
              </a:rPr>
              <a:t>化系</a:t>
            </a:r>
            <a:r>
              <a:rPr sz="1400" dirty="0">
                <a:latin typeface="Noto Sans Mono CJK JP Regular"/>
                <a:cs typeface="Noto Sans Mono CJK JP Regular"/>
              </a:rPr>
              <a:t>统</a:t>
            </a:r>
            <a:endParaRPr sz="1400">
              <a:latin typeface="Noto Sans Mono CJK JP Regular"/>
              <a:cs typeface="Noto Sans Mono CJK JP Regular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2124385" y="4997688"/>
            <a:ext cx="1196975" cy="128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94"/>
              </a:lnSpc>
            </a:pPr>
            <a:r>
              <a:rPr sz="900" dirty="0">
                <a:latin typeface="Arial"/>
                <a:cs typeface="Arial"/>
              </a:rPr>
              <a:t>opy </a:t>
            </a:r>
            <a:r>
              <a:rPr sz="900" spc="-5" dirty="0">
                <a:latin typeface="Arial"/>
                <a:cs typeface="Arial"/>
              </a:rPr>
              <a:t>without</a:t>
            </a:r>
            <a:r>
              <a:rPr sz="900" spc="-9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permission.</a:t>
            </a:r>
            <a:endParaRPr sz="9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237732" y="2926079"/>
            <a:ext cx="466725" cy="463550"/>
          </a:xfrm>
          <a:custGeom>
            <a:avLst/>
            <a:gdLst/>
            <a:ahLst/>
            <a:cxnLst/>
            <a:rect l="l" t="t" r="r" b="b"/>
            <a:pathLst>
              <a:path w="466725" h="463550">
                <a:moveTo>
                  <a:pt x="233171" y="0"/>
                </a:moveTo>
                <a:lnTo>
                  <a:pt x="186179" y="4708"/>
                </a:lnTo>
                <a:lnTo>
                  <a:pt x="142410" y="18210"/>
                </a:lnTo>
                <a:lnTo>
                  <a:pt x="102803" y="39574"/>
                </a:lnTo>
                <a:lnTo>
                  <a:pt x="68294" y="67865"/>
                </a:lnTo>
                <a:lnTo>
                  <a:pt x="39821" y="102151"/>
                </a:lnTo>
                <a:lnTo>
                  <a:pt x="18323" y="141499"/>
                </a:lnTo>
                <a:lnTo>
                  <a:pt x="4737" y="184976"/>
                </a:lnTo>
                <a:lnTo>
                  <a:pt x="0" y="231647"/>
                </a:lnTo>
                <a:lnTo>
                  <a:pt x="4737" y="278319"/>
                </a:lnTo>
                <a:lnTo>
                  <a:pt x="18323" y="321796"/>
                </a:lnTo>
                <a:lnTo>
                  <a:pt x="39821" y="361144"/>
                </a:lnTo>
                <a:lnTo>
                  <a:pt x="68294" y="395430"/>
                </a:lnTo>
                <a:lnTo>
                  <a:pt x="102803" y="423721"/>
                </a:lnTo>
                <a:lnTo>
                  <a:pt x="142410" y="445085"/>
                </a:lnTo>
                <a:lnTo>
                  <a:pt x="186179" y="458587"/>
                </a:lnTo>
                <a:lnTo>
                  <a:pt x="233171" y="463295"/>
                </a:lnTo>
                <a:lnTo>
                  <a:pt x="280164" y="458587"/>
                </a:lnTo>
                <a:lnTo>
                  <a:pt x="323933" y="445085"/>
                </a:lnTo>
                <a:lnTo>
                  <a:pt x="363540" y="423721"/>
                </a:lnTo>
                <a:lnTo>
                  <a:pt x="398049" y="395430"/>
                </a:lnTo>
                <a:lnTo>
                  <a:pt x="426522" y="361144"/>
                </a:lnTo>
                <a:lnTo>
                  <a:pt x="448020" y="321796"/>
                </a:lnTo>
                <a:lnTo>
                  <a:pt x="461606" y="278319"/>
                </a:lnTo>
                <a:lnTo>
                  <a:pt x="466343" y="231647"/>
                </a:lnTo>
                <a:lnTo>
                  <a:pt x="461606" y="184976"/>
                </a:lnTo>
                <a:lnTo>
                  <a:pt x="448020" y="141499"/>
                </a:lnTo>
                <a:lnTo>
                  <a:pt x="426522" y="102151"/>
                </a:lnTo>
                <a:lnTo>
                  <a:pt x="398049" y="67865"/>
                </a:lnTo>
                <a:lnTo>
                  <a:pt x="363540" y="39574"/>
                </a:lnTo>
                <a:lnTo>
                  <a:pt x="323933" y="18210"/>
                </a:lnTo>
                <a:lnTo>
                  <a:pt x="280164" y="4708"/>
                </a:lnTo>
                <a:lnTo>
                  <a:pt x="233171" y="0"/>
                </a:lnTo>
                <a:close/>
              </a:path>
            </a:pathLst>
          </a:custGeom>
          <a:solidFill>
            <a:srgbClr val="FF0000">
              <a:alpha val="6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438400" y="2910839"/>
            <a:ext cx="466725" cy="462280"/>
          </a:xfrm>
          <a:custGeom>
            <a:avLst/>
            <a:gdLst/>
            <a:ahLst/>
            <a:cxnLst/>
            <a:rect l="l" t="t" r="r" b="b"/>
            <a:pathLst>
              <a:path w="466725" h="462279">
                <a:moveTo>
                  <a:pt x="233172" y="0"/>
                </a:moveTo>
                <a:lnTo>
                  <a:pt x="186179" y="4691"/>
                </a:lnTo>
                <a:lnTo>
                  <a:pt x="142410" y="18145"/>
                </a:lnTo>
                <a:lnTo>
                  <a:pt x="102803" y="39433"/>
                </a:lnTo>
                <a:lnTo>
                  <a:pt x="68294" y="67627"/>
                </a:lnTo>
                <a:lnTo>
                  <a:pt x="39821" y="101798"/>
                </a:lnTo>
                <a:lnTo>
                  <a:pt x="18323" y="141017"/>
                </a:lnTo>
                <a:lnTo>
                  <a:pt x="4737" y="184356"/>
                </a:lnTo>
                <a:lnTo>
                  <a:pt x="0" y="230886"/>
                </a:lnTo>
                <a:lnTo>
                  <a:pt x="4737" y="277415"/>
                </a:lnTo>
                <a:lnTo>
                  <a:pt x="18323" y="320754"/>
                </a:lnTo>
                <a:lnTo>
                  <a:pt x="39821" y="359973"/>
                </a:lnTo>
                <a:lnTo>
                  <a:pt x="68294" y="394144"/>
                </a:lnTo>
                <a:lnTo>
                  <a:pt x="102803" y="422338"/>
                </a:lnTo>
                <a:lnTo>
                  <a:pt x="142410" y="443626"/>
                </a:lnTo>
                <a:lnTo>
                  <a:pt x="186179" y="457080"/>
                </a:lnTo>
                <a:lnTo>
                  <a:pt x="233172" y="461772"/>
                </a:lnTo>
                <a:lnTo>
                  <a:pt x="280164" y="457080"/>
                </a:lnTo>
                <a:lnTo>
                  <a:pt x="323933" y="443626"/>
                </a:lnTo>
                <a:lnTo>
                  <a:pt x="363540" y="422338"/>
                </a:lnTo>
                <a:lnTo>
                  <a:pt x="398049" y="394144"/>
                </a:lnTo>
                <a:lnTo>
                  <a:pt x="426522" y="359973"/>
                </a:lnTo>
                <a:lnTo>
                  <a:pt x="448020" y="320754"/>
                </a:lnTo>
                <a:lnTo>
                  <a:pt x="461606" y="277415"/>
                </a:lnTo>
                <a:lnTo>
                  <a:pt x="466344" y="230886"/>
                </a:lnTo>
                <a:lnTo>
                  <a:pt x="461606" y="184356"/>
                </a:lnTo>
                <a:lnTo>
                  <a:pt x="448020" y="141017"/>
                </a:lnTo>
                <a:lnTo>
                  <a:pt x="426522" y="101798"/>
                </a:lnTo>
                <a:lnTo>
                  <a:pt x="398049" y="67627"/>
                </a:lnTo>
                <a:lnTo>
                  <a:pt x="363540" y="39433"/>
                </a:lnTo>
                <a:lnTo>
                  <a:pt x="323933" y="18145"/>
                </a:lnTo>
                <a:lnTo>
                  <a:pt x="280164" y="4691"/>
                </a:lnTo>
                <a:lnTo>
                  <a:pt x="233172" y="0"/>
                </a:lnTo>
                <a:close/>
              </a:path>
            </a:pathLst>
          </a:custGeom>
          <a:solidFill>
            <a:srgbClr val="FF0000">
              <a:alpha val="6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38828" y="2189988"/>
            <a:ext cx="466725" cy="463550"/>
          </a:xfrm>
          <a:custGeom>
            <a:avLst/>
            <a:gdLst/>
            <a:ahLst/>
            <a:cxnLst/>
            <a:rect l="l" t="t" r="r" b="b"/>
            <a:pathLst>
              <a:path w="466725" h="463550">
                <a:moveTo>
                  <a:pt x="233172" y="0"/>
                </a:moveTo>
                <a:lnTo>
                  <a:pt x="186179" y="4708"/>
                </a:lnTo>
                <a:lnTo>
                  <a:pt x="142410" y="18210"/>
                </a:lnTo>
                <a:lnTo>
                  <a:pt x="102803" y="39574"/>
                </a:lnTo>
                <a:lnTo>
                  <a:pt x="68294" y="67865"/>
                </a:lnTo>
                <a:lnTo>
                  <a:pt x="39821" y="102151"/>
                </a:lnTo>
                <a:lnTo>
                  <a:pt x="18323" y="141499"/>
                </a:lnTo>
                <a:lnTo>
                  <a:pt x="4737" y="184976"/>
                </a:lnTo>
                <a:lnTo>
                  <a:pt x="0" y="231648"/>
                </a:lnTo>
                <a:lnTo>
                  <a:pt x="4737" y="278319"/>
                </a:lnTo>
                <a:lnTo>
                  <a:pt x="18323" y="321796"/>
                </a:lnTo>
                <a:lnTo>
                  <a:pt x="39821" y="361144"/>
                </a:lnTo>
                <a:lnTo>
                  <a:pt x="68294" y="395430"/>
                </a:lnTo>
                <a:lnTo>
                  <a:pt x="102803" y="423721"/>
                </a:lnTo>
                <a:lnTo>
                  <a:pt x="142410" y="445085"/>
                </a:lnTo>
                <a:lnTo>
                  <a:pt x="186179" y="458587"/>
                </a:lnTo>
                <a:lnTo>
                  <a:pt x="233172" y="463295"/>
                </a:lnTo>
                <a:lnTo>
                  <a:pt x="280164" y="458587"/>
                </a:lnTo>
                <a:lnTo>
                  <a:pt x="323933" y="445085"/>
                </a:lnTo>
                <a:lnTo>
                  <a:pt x="363540" y="423721"/>
                </a:lnTo>
                <a:lnTo>
                  <a:pt x="398049" y="395430"/>
                </a:lnTo>
                <a:lnTo>
                  <a:pt x="426522" y="361144"/>
                </a:lnTo>
                <a:lnTo>
                  <a:pt x="448020" y="321796"/>
                </a:lnTo>
                <a:lnTo>
                  <a:pt x="461606" y="278319"/>
                </a:lnTo>
                <a:lnTo>
                  <a:pt x="466344" y="231648"/>
                </a:lnTo>
                <a:lnTo>
                  <a:pt x="461606" y="184976"/>
                </a:lnTo>
                <a:lnTo>
                  <a:pt x="448020" y="141499"/>
                </a:lnTo>
                <a:lnTo>
                  <a:pt x="426522" y="102151"/>
                </a:lnTo>
                <a:lnTo>
                  <a:pt x="398049" y="67865"/>
                </a:lnTo>
                <a:lnTo>
                  <a:pt x="363540" y="39574"/>
                </a:lnTo>
                <a:lnTo>
                  <a:pt x="323933" y="18210"/>
                </a:lnTo>
                <a:lnTo>
                  <a:pt x="280164" y="4708"/>
                </a:lnTo>
                <a:lnTo>
                  <a:pt x="233172" y="0"/>
                </a:lnTo>
                <a:close/>
              </a:path>
            </a:pathLst>
          </a:custGeom>
          <a:solidFill>
            <a:srgbClr val="FF0000">
              <a:alpha val="6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22118" y="831596"/>
            <a:ext cx="8498840" cy="975360"/>
          </a:xfrm>
          <a:custGeom>
            <a:avLst/>
            <a:gdLst/>
            <a:ahLst/>
            <a:cxnLst/>
            <a:rect l="l" t="t" r="r" b="b"/>
            <a:pathLst>
              <a:path w="8498840" h="975360">
                <a:moveTo>
                  <a:pt x="6967458" y="162560"/>
                </a:moveTo>
                <a:lnTo>
                  <a:pt x="4495722" y="162560"/>
                </a:lnTo>
                <a:lnTo>
                  <a:pt x="4553947" y="163830"/>
                </a:lnTo>
                <a:lnTo>
                  <a:pt x="4612177" y="163830"/>
                </a:lnTo>
                <a:lnTo>
                  <a:pt x="4670405" y="165100"/>
                </a:lnTo>
                <a:lnTo>
                  <a:pt x="4728622" y="165100"/>
                </a:lnTo>
                <a:lnTo>
                  <a:pt x="5077188" y="172720"/>
                </a:lnTo>
                <a:lnTo>
                  <a:pt x="5135079" y="175260"/>
                </a:lnTo>
                <a:lnTo>
                  <a:pt x="5250605" y="177800"/>
                </a:lnTo>
                <a:lnTo>
                  <a:pt x="5365735" y="182880"/>
                </a:lnTo>
                <a:lnTo>
                  <a:pt x="5423129" y="184150"/>
                </a:lnTo>
                <a:lnTo>
                  <a:pt x="5651361" y="194310"/>
                </a:lnTo>
                <a:lnTo>
                  <a:pt x="5708039" y="198120"/>
                </a:lnTo>
                <a:lnTo>
                  <a:pt x="5820878" y="203200"/>
                </a:lnTo>
                <a:lnTo>
                  <a:pt x="5877022" y="207010"/>
                </a:lnTo>
                <a:lnTo>
                  <a:pt x="5932970" y="209550"/>
                </a:lnTo>
                <a:lnTo>
                  <a:pt x="6231796" y="229870"/>
                </a:lnTo>
                <a:lnTo>
                  <a:pt x="6307712" y="236220"/>
                </a:lnTo>
                <a:lnTo>
                  <a:pt x="6382367" y="241300"/>
                </a:lnTo>
                <a:lnTo>
                  <a:pt x="6736459" y="273050"/>
                </a:lnTo>
                <a:lnTo>
                  <a:pt x="6803386" y="280670"/>
                </a:lnTo>
                <a:lnTo>
                  <a:pt x="6868999" y="287020"/>
                </a:lnTo>
                <a:lnTo>
                  <a:pt x="7234628" y="332739"/>
                </a:lnTo>
                <a:lnTo>
                  <a:pt x="7290820" y="341630"/>
                </a:lnTo>
                <a:lnTo>
                  <a:pt x="7345635" y="349250"/>
                </a:lnTo>
                <a:lnTo>
                  <a:pt x="7451105" y="367030"/>
                </a:lnTo>
                <a:lnTo>
                  <a:pt x="7501744" y="374650"/>
                </a:lnTo>
                <a:lnTo>
                  <a:pt x="7645185" y="401320"/>
                </a:lnTo>
                <a:lnTo>
                  <a:pt x="7690147" y="411480"/>
                </a:lnTo>
                <a:lnTo>
                  <a:pt x="7775749" y="429260"/>
                </a:lnTo>
                <a:lnTo>
                  <a:pt x="7816373" y="439420"/>
                </a:lnTo>
                <a:lnTo>
                  <a:pt x="7855536" y="448310"/>
                </a:lnTo>
                <a:lnTo>
                  <a:pt x="7893229" y="458470"/>
                </a:lnTo>
                <a:lnTo>
                  <a:pt x="7929445" y="467360"/>
                </a:lnTo>
                <a:lnTo>
                  <a:pt x="7964177" y="477520"/>
                </a:lnTo>
                <a:lnTo>
                  <a:pt x="7997416" y="487680"/>
                </a:lnTo>
                <a:lnTo>
                  <a:pt x="8029155" y="496570"/>
                </a:lnTo>
                <a:lnTo>
                  <a:pt x="8088102" y="516889"/>
                </a:lnTo>
                <a:lnTo>
                  <a:pt x="8140956" y="537210"/>
                </a:lnTo>
                <a:lnTo>
                  <a:pt x="8165079" y="548639"/>
                </a:lnTo>
                <a:lnTo>
                  <a:pt x="8187655" y="558800"/>
                </a:lnTo>
                <a:lnTo>
                  <a:pt x="8208677" y="568960"/>
                </a:lnTo>
                <a:lnTo>
                  <a:pt x="8228137" y="579120"/>
                </a:lnTo>
                <a:lnTo>
                  <a:pt x="8246028" y="589280"/>
                </a:lnTo>
                <a:lnTo>
                  <a:pt x="8262341" y="600710"/>
                </a:lnTo>
                <a:lnTo>
                  <a:pt x="8277069" y="610870"/>
                </a:lnTo>
                <a:lnTo>
                  <a:pt x="8311667" y="642620"/>
                </a:lnTo>
                <a:lnTo>
                  <a:pt x="8331722" y="675639"/>
                </a:lnTo>
                <a:lnTo>
                  <a:pt x="8337026" y="708660"/>
                </a:lnTo>
                <a:lnTo>
                  <a:pt x="8335480" y="718820"/>
                </a:lnTo>
                <a:lnTo>
                  <a:pt x="8312519" y="762000"/>
                </a:lnTo>
                <a:lnTo>
                  <a:pt x="8262346" y="806450"/>
                </a:lnTo>
                <a:lnTo>
                  <a:pt x="8245493" y="816610"/>
                </a:lnTo>
                <a:lnTo>
                  <a:pt x="8226901" y="828039"/>
                </a:lnTo>
                <a:lnTo>
                  <a:pt x="8206562" y="838200"/>
                </a:lnTo>
                <a:lnTo>
                  <a:pt x="8184468" y="849630"/>
                </a:lnTo>
                <a:lnTo>
                  <a:pt x="8160611" y="859789"/>
                </a:lnTo>
                <a:lnTo>
                  <a:pt x="8134984" y="871220"/>
                </a:lnTo>
                <a:lnTo>
                  <a:pt x="8107580" y="881380"/>
                </a:lnTo>
                <a:lnTo>
                  <a:pt x="8078389" y="892810"/>
                </a:lnTo>
                <a:lnTo>
                  <a:pt x="8047406" y="902970"/>
                </a:lnTo>
                <a:lnTo>
                  <a:pt x="8014621" y="913130"/>
                </a:lnTo>
                <a:lnTo>
                  <a:pt x="7980027" y="923289"/>
                </a:lnTo>
                <a:lnTo>
                  <a:pt x="7943617" y="934720"/>
                </a:lnTo>
                <a:lnTo>
                  <a:pt x="7905383" y="944880"/>
                </a:lnTo>
                <a:lnTo>
                  <a:pt x="7865317" y="955039"/>
                </a:lnTo>
                <a:lnTo>
                  <a:pt x="8165545" y="975360"/>
                </a:lnTo>
                <a:lnTo>
                  <a:pt x="8222758" y="952500"/>
                </a:lnTo>
                <a:lnTo>
                  <a:pt x="8274589" y="928370"/>
                </a:lnTo>
                <a:lnTo>
                  <a:pt x="8321037" y="904239"/>
                </a:lnTo>
                <a:lnTo>
                  <a:pt x="8362103" y="880110"/>
                </a:lnTo>
                <a:lnTo>
                  <a:pt x="8397784" y="855980"/>
                </a:lnTo>
                <a:lnTo>
                  <a:pt x="8428081" y="830580"/>
                </a:lnTo>
                <a:lnTo>
                  <a:pt x="8472519" y="781050"/>
                </a:lnTo>
                <a:lnTo>
                  <a:pt x="8495412" y="731520"/>
                </a:lnTo>
                <a:lnTo>
                  <a:pt x="8498777" y="706120"/>
                </a:lnTo>
                <a:lnTo>
                  <a:pt x="8496754" y="680720"/>
                </a:lnTo>
                <a:lnTo>
                  <a:pt x="8476540" y="631189"/>
                </a:lnTo>
                <a:lnTo>
                  <a:pt x="8434765" y="581660"/>
                </a:lnTo>
                <a:lnTo>
                  <a:pt x="8405791" y="556260"/>
                </a:lnTo>
                <a:lnTo>
                  <a:pt x="8371424" y="532130"/>
                </a:lnTo>
                <a:lnTo>
                  <a:pt x="8331665" y="508000"/>
                </a:lnTo>
                <a:lnTo>
                  <a:pt x="8286512" y="483870"/>
                </a:lnTo>
                <a:lnTo>
                  <a:pt x="8235965" y="459739"/>
                </a:lnTo>
                <a:lnTo>
                  <a:pt x="8180023" y="435610"/>
                </a:lnTo>
                <a:lnTo>
                  <a:pt x="8130280" y="416560"/>
                </a:lnTo>
                <a:lnTo>
                  <a:pt x="8104267" y="406400"/>
                </a:lnTo>
                <a:lnTo>
                  <a:pt x="8050001" y="388620"/>
                </a:lnTo>
                <a:lnTo>
                  <a:pt x="8021764" y="378460"/>
                </a:lnTo>
                <a:lnTo>
                  <a:pt x="7963125" y="360680"/>
                </a:lnTo>
                <a:lnTo>
                  <a:pt x="7869879" y="334010"/>
                </a:lnTo>
                <a:lnTo>
                  <a:pt x="7837420" y="326389"/>
                </a:lnTo>
                <a:lnTo>
                  <a:pt x="7770487" y="308610"/>
                </a:lnTo>
                <a:lnTo>
                  <a:pt x="7736029" y="300989"/>
                </a:lnTo>
                <a:lnTo>
                  <a:pt x="7700922" y="292100"/>
                </a:lnTo>
                <a:lnTo>
                  <a:pt x="7665174" y="284480"/>
                </a:lnTo>
                <a:lnTo>
                  <a:pt x="7628794" y="275589"/>
                </a:lnTo>
                <a:lnTo>
                  <a:pt x="7397688" y="229870"/>
                </a:lnTo>
                <a:lnTo>
                  <a:pt x="7357112" y="223520"/>
                </a:lnTo>
                <a:lnTo>
                  <a:pt x="7274270" y="208280"/>
                </a:lnTo>
                <a:lnTo>
                  <a:pt x="7232021" y="201930"/>
                </a:lnTo>
                <a:lnTo>
                  <a:pt x="7189230" y="194310"/>
                </a:lnTo>
                <a:lnTo>
                  <a:pt x="6967458" y="162560"/>
                </a:lnTo>
                <a:close/>
              </a:path>
              <a:path w="8498840" h="975360">
                <a:moveTo>
                  <a:pt x="4485216" y="0"/>
                </a:moveTo>
                <a:lnTo>
                  <a:pt x="4007605" y="0"/>
                </a:lnTo>
                <a:lnTo>
                  <a:pt x="3887634" y="2539"/>
                </a:lnTo>
                <a:lnTo>
                  <a:pt x="3827610" y="2539"/>
                </a:lnTo>
                <a:lnTo>
                  <a:pt x="3587446" y="7620"/>
                </a:lnTo>
                <a:lnTo>
                  <a:pt x="3527431" y="10160"/>
                </a:lnTo>
                <a:lnTo>
                  <a:pt x="3467441" y="11430"/>
                </a:lnTo>
                <a:lnTo>
                  <a:pt x="3407487" y="13970"/>
                </a:lnTo>
                <a:lnTo>
                  <a:pt x="3347577" y="15239"/>
                </a:lnTo>
                <a:lnTo>
                  <a:pt x="3048968" y="27939"/>
                </a:lnTo>
                <a:lnTo>
                  <a:pt x="2989493" y="31750"/>
                </a:lnTo>
                <a:lnTo>
                  <a:pt x="2930120" y="34289"/>
                </a:lnTo>
                <a:lnTo>
                  <a:pt x="2870857" y="38100"/>
                </a:lnTo>
                <a:lnTo>
                  <a:pt x="2811713" y="40639"/>
                </a:lnTo>
                <a:lnTo>
                  <a:pt x="2558042" y="57150"/>
                </a:lnTo>
                <a:lnTo>
                  <a:pt x="2481980" y="63500"/>
                </a:lnTo>
                <a:lnTo>
                  <a:pt x="2406898" y="68580"/>
                </a:lnTo>
                <a:lnTo>
                  <a:pt x="2116535" y="93980"/>
                </a:lnTo>
                <a:lnTo>
                  <a:pt x="2046475" y="101600"/>
                </a:lnTo>
                <a:lnTo>
                  <a:pt x="1977444" y="107950"/>
                </a:lnTo>
                <a:lnTo>
                  <a:pt x="1647997" y="146050"/>
                </a:lnTo>
                <a:lnTo>
                  <a:pt x="1523699" y="163830"/>
                </a:lnTo>
                <a:lnTo>
                  <a:pt x="1463186" y="171450"/>
                </a:lnTo>
                <a:lnTo>
                  <a:pt x="1232221" y="207010"/>
                </a:lnTo>
                <a:lnTo>
                  <a:pt x="1177293" y="217170"/>
                </a:lnTo>
                <a:lnTo>
                  <a:pt x="1123505" y="226060"/>
                </a:lnTo>
                <a:lnTo>
                  <a:pt x="1019386" y="246380"/>
                </a:lnTo>
                <a:lnTo>
                  <a:pt x="969070" y="255270"/>
                </a:lnTo>
                <a:lnTo>
                  <a:pt x="871967" y="275589"/>
                </a:lnTo>
                <a:lnTo>
                  <a:pt x="825195" y="287020"/>
                </a:lnTo>
                <a:lnTo>
                  <a:pt x="735252" y="307339"/>
                </a:lnTo>
                <a:lnTo>
                  <a:pt x="692097" y="318770"/>
                </a:lnTo>
                <a:lnTo>
                  <a:pt x="650163" y="328930"/>
                </a:lnTo>
                <a:lnTo>
                  <a:pt x="569993" y="351789"/>
                </a:lnTo>
                <a:lnTo>
                  <a:pt x="531772" y="361950"/>
                </a:lnTo>
                <a:lnTo>
                  <a:pt x="494805" y="373380"/>
                </a:lnTo>
                <a:lnTo>
                  <a:pt x="459100" y="384810"/>
                </a:lnTo>
                <a:lnTo>
                  <a:pt x="424664" y="396239"/>
                </a:lnTo>
                <a:lnTo>
                  <a:pt x="391507" y="408939"/>
                </a:lnTo>
                <a:lnTo>
                  <a:pt x="359635" y="420370"/>
                </a:lnTo>
                <a:lnTo>
                  <a:pt x="329058" y="431800"/>
                </a:lnTo>
                <a:lnTo>
                  <a:pt x="299782" y="444500"/>
                </a:lnTo>
                <a:lnTo>
                  <a:pt x="271816" y="455930"/>
                </a:lnTo>
                <a:lnTo>
                  <a:pt x="245169" y="467360"/>
                </a:lnTo>
                <a:lnTo>
                  <a:pt x="219847" y="480060"/>
                </a:lnTo>
                <a:lnTo>
                  <a:pt x="195860" y="492760"/>
                </a:lnTo>
                <a:lnTo>
                  <a:pt x="173215" y="504189"/>
                </a:lnTo>
                <a:lnTo>
                  <a:pt x="131984" y="529589"/>
                </a:lnTo>
                <a:lnTo>
                  <a:pt x="96218" y="554989"/>
                </a:lnTo>
                <a:lnTo>
                  <a:pt x="65982" y="580389"/>
                </a:lnTo>
                <a:lnTo>
                  <a:pt x="31137" y="618489"/>
                </a:lnTo>
                <a:lnTo>
                  <a:pt x="9095" y="656589"/>
                </a:lnTo>
                <a:lnTo>
                  <a:pt x="75" y="695960"/>
                </a:lnTo>
                <a:lnTo>
                  <a:pt x="0" y="708660"/>
                </a:lnTo>
                <a:lnTo>
                  <a:pt x="1403" y="722630"/>
                </a:lnTo>
                <a:lnTo>
                  <a:pt x="14567" y="762000"/>
                </a:lnTo>
                <a:lnTo>
                  <a:pt x="41331" y="801370"/>
                </a:lnTo>
                <a:lnTo>
                  <a:pt x="81912" y="840739"/>
                </a:lnTo>
                <a:lnTo>
                  <a:pt x="136528" y="880110"/>
                </a:lnTo>
                <a:lnTo>
                  <a:pt x="180843" y="905510"/>
                </a:lnTo>
                <a:lnTo>
                  <a:pt x="205396" y="918210"/>
                </a:lnTo>
                <a:lnTo>
                  <a:pt x="231557" y="932180"/>
                </a:lnTo>
                <a:lnTo>
                  <a:pt x="259333" y="944880"/>
                </a:lnTo>
                <a:lnTo>
                  <a:pt x="288733" y="957580"/>
                </a:lnTo>
                <a:lnTo>
                  <a:pt x="319764" y="970280"/>
                </a:lnTo>
                <a:lnTo>
                  <a:pt x="615255" y="949960"/>
                </a:lnTo>
                <a:lnTo>
                  <a:pt x="554440" y="933450"/>
                </a:lnTo>
                <a:lnTo>
                  <a:pt x="498021" y="916939"/>
                </a:lnTo>
                <a:lnTo>
                  <a:pt x="445999" y="900430"/>
                </a:lnTo>
                <a:lnTo>
                  <a:pt x="398371" y="883920"/>
                </a:lnTo>
                <a:lnTo>
                  <a:pt x="355138" y="866139"/>
                </a:lnTo>
                <a:lnTo>
                  <a:pt x="316299" y="849630"/>
                </a:lnTo>
                <a:lnTo>
                  <a:pt x="281854" y="831850"/>
                </a:lnTo>
                <a:lnTo>
                  <a:pt x="226142" y="797560"/>
                </a:lnTo>
                <a:lnTo>
                  <a:pt x="187998" y="762000"/>
                </a:lnTo>
                <a:lnTo>
                  <a:pt x="167416" y="726439"/>
                </a:lnTo>
                <a:lnTo>
                  <a:pt x="163711" y="708660"/>
                </a:lnTo>
                <a:lnTo>
                  <a:pt x="164394" y="690880"/>
                </a:lnTo>
                <a:lnTo>
                  <a:pt x="178925" y="655320"/>
                </a:lnTo>
                <a:lnTo>
                  <a:pt x="211006" y="621030"/>
                </a:lnTo>
                <a:lnTo>
                  <a:pt x="260632" y="585470"/>
                </a:lnTo>
                <a:lnTo>
                  <a:pt x="327798" y="551180"/>
                </a:lnTo>
                <a:lnTo>
                  <a:pt x="367958" y="533400"/>
                </a:lnTo>
                <a:lnTo>
                  <a:pt x="412501" y="516889"/>
                </a:lnTo>
                <a:lnTo>
                  <a:pt x="461426" y="500380"/>
                </a:lnTo>
                <a:lnTo>
                  <a:pt x="514735" y="483870"/>
                </a:lnTo>
                <a:lnTo>
                  <a:pt x="572425" y="467360"/>
                </a:lnTo>
                <a:lnTo>
                  <a:pt x="663804" y="443230"/>
                </a:lnTo>
                <a:lnTo>
                  <a:pt x="693820" y="436880"/>
                </a:lnTo>
                <a:lnTo>
                  <a:pt x="724535" y="429260"/>
                </a:lnTo>
                <a:lnTo>
                  <a:pt x="755942" y="422910"/>
                </a:lnTo>
                <a:lnTo>
                  <a:pt x="788029" y="415289"/>
                </a:lnTo>
                <a:lnTo>
                  <a:pt x="854215" y="402589"/>
                </a:lnTo>
                <a:lnTo>
                  <a:pt x="888296" y="394970"/>
                </a:lnTo>
                <a:lnTo>
                  <a:pt x="1106051" y="356870"/>
                </a:lnTo>
                <a:lnTo>
                  <a:pt x="1144474" y="351789"/>
                </a:lnTo>
                <a:lnTo>
                  <a:pt x="1223067" y="339089"/>
                </a:lnTo>
                <a:lnTo>
                  <a:pt x="1263219" y="334010"/>
                </a:lnTo>
                <a:lnTo>
                  <a:pt x="1303930" y="327660"/>
                </a:lnTo>
                <a:lnTo>
                  <a:pt x="1345192" y="322580"/>
                </a:lnTo>
                <a:lnTo>
                  <a:pt x="1386994" y="316230"/>
                </a:lnTo>
                <a:lnTo>
                  <a:pt x="1739852" y="275589"/>
                </a:lnTo>
                <a:lnTo>
                  <a:pt x="1786132" y="271780"/>
                </a:lnTo>
                <a:lnTo>
                  <a:pt x="1880044" y="261620"/>
                </a:lnTo>
                <a:lnTo>
                  <a:pt x="1975700" y="254000"/>
                </a:lnTo>
                <a:lnTo>
                  <a:pt x="2024160" y="248920"/>
                </a:lnTo>
                <a:lnTo>
                  <a:pt x="2425855" y="218439"/>
                </a:lnTo>
                <a:lnTo>
                  <a:pt x="2477687" y="215900"/>
                </a:lnTo>
                <a:lnTo>
                  <a:pt x="2529850" y="212089"/>
                </a:lnTo>
                <a:lnTo>
                  <a:pt x="2582334" y="209550"/>
                </a:lnTo>
                <a:lnTo>
                  <a:pt x="2635132" y="205739"/>
                </a:lnTo>
                <a:lnTo>
                  <a:pt x="2795317" y="198120"/>
                </a:lnTo>
                <a:lnTo>
                  <a:pt x="2849279" y="194310"/>
                </a:lnTo>
                <a:lnTo>
                  <a:pt x="2958004" y="189230"/>
                </a:lnTo>
                <a:lnTo>
                  <a:pt x="3012748" y="187960"/>
                </a:lnTo>
                <a:lnTo>
                  <a:pt x="3122957" y="182880"/>
                </a:lnTo>
                <a:lnTo>
                  <a:pt x="3178404" y="181610"/>
                </a:lnTo>
                <a:lnTo>
                  <a:pt x="3234068" y="179070"/>
                </a:lnTo>
                <a:lnTo>
                  <a:pt x="3289940" y="177800"/>
                </a:lnTo>
                <a:lnTo>
                  <a:pt x="3346010" y="175260"/>
                </a:lnTo>
                <a:lnTo>
                  <a:pt x="3800690" y="165100"/>
                </a:lnTo>
                <a:lnTo>
                  <a:pt x="3858158" y="165100"/>
                </a:lnTo>
                <a:lnTo>
                  <a:pt x="3915737" y="163830"/>
                </a:lnTo>
                <a:lnTo>
                  <a:pt x="3973419" y="163830"/>
                </a:lnTo>
                <a:lnTo>
                  <a:pt x="4031194" y="162560"/>
                </a:lnTo>
                <a:lnTo>
                  <a:pt x="6967458" y="162560"/>
                </a:lnTo>
                <a:lnTo>
                  <a:pt x="6828437" y="143510"/>
                </a:lnTo>
                <a:lnTo>
                  <a:pt x="6781154" y="138430"/>
                </a:lnTo>
                <a:lnTo>
                  <a:pt x="6733414" y="132080"/>
                </a:lnTo>
                <a:lnTo>
                  <a:pt x="6685224" y="127000"/>
                </a:lnTo>
                <a:lnTo>
                  <a:pt x="6636594" y="120650"/>
                </a:lnTo>
                <a:lnTo>
                  <a:pt x="6284543" y="85089"/>
                </a:lnTo>
                <a:lnTo>
                  <a:pt x="6232687" y="81280"/>
                </a:lnTo>
                <a:lnTo>
                  <a:pt x="6180466" y="76200"/>
                </a:lnTo>
                <a:lnTo>
                  <a:pt x="6127887" y="72389"/>
                </a:lnTo>
                <a:lnTo>
                  <a:pt x="6074959" y="67310"/>
                </a:lnTo>
                <a:lnTo>
                  <a:pt x="5750534" y="44450"/>
                </a:lnTo>
                <a:lnTo>
                  <a:pt x="5695398" y="41910"/>
                </a:lnTo>
                <a:lnTo>
                  <a:pt x="5639979" y="38100"/>
                </a:lnTo>
                <a:lnTo>
                  <a:pt x="5584287" y="35560"/>
                </a:lnTo>
                <a:lnTo>
                  <a:pt x="5528329" y="31750"/>
                </a:lnTo>
                <a:lnTo>
                  <a:pt x="5187476" y="16510"/>
                </a:lnTo>
                <a:lnTo>
                  <a:pt x="5129894" y="15239"/>
                </a:lnTo>
                <a:lnTo>
                  <a:pt x="5072113" y="12700"/>
                </a:lnTo>
                <a:lnTo>
                  <a:pt x="5014142" y="11430"/>
                </a:lnTo>
                <a:lnTo>
                  <a:pt x="4955989" y="8889"/>
                </a:lnTo>
                <a:lnTo>
                  <a:pt x="4603717" y="1270"/>
                </a:lnTo>
                <a:lnTo>
                  <a:pt x="4544524" y="1270"/>
                </a:lnTo>
                <a:lnTo>
                  <a:pt x="4485216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144267" y="4955540"/>
            <a:ext cx="4852670" cy="187960"/>
          </a:xfrm>
          <a:custGeom>
            <a:avLst/>
            <a:gdLst/>
            <a:ahLst/>
            <a:cxnLst/>
            <a:rect l="l" t="t" r="r" b="b"/>
            <a:pathLst>
              <a:path w="4852670" h="187960">
                <a:moveTo>
                  <a:pt x="0" y="187960"/>
                </a:moveTo>
                <a:lnTo>
                  <a:pt x="4852415" y="187960"/>
                </a:lnTo>
                <a:lnTo>
                  <a:pt x="4852415" y="0"/>
                </a:lnTo>
                <a:lnTo>
                  <a:pt x="0" y="0"/>
                </a:lnTo>
                <a:lnTo>
                  <a:pt x="0" y="18796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144267" y="2096770"/>
            <a:ext cx="188595" cy="2858770"/>
          </a:xfrm>
          <a:custGeom>
            <a:avLst/>
            <a:gdLst/>
            <a:ahLst/>
            <a:cxnLst/>
            <a:rect l="l" t="t" r="r" b="b"/>
            <a:pathLst>
              <a:path w="188594" h="2858770">
                <a:moveTo>
                  <a:pt x="0" y="2858770"/>
                </a:moveTo>
                <a:lnTo>
                  <a:pt x="188340" y="2858770"/>
                </a:lnTo>
                <a:lnTo>
                  <a:pt x="188340" y="0"/>
                </a:lnTo>
                <a:lnTo>
                  <a:pt x="0" y="0"/>
                </a:lnTo>
                <a:lnTo>
                  <a:pt x="0" y="285877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144267" y="1907539"/>
            <a:ext cx="4852670" cy="189230"/>
          </a:xfrm>
          <a:custGeom>
            <a:avLst/>
            <a:gdLst/>
            <a:ahLst/>
            <a:cxnLst/>
            <a:rect l="l" t="t" r="r" b="b"/>
            <a:pathLst>
              <a:path w="4852670" h="189230">
                <a:moveTo>
                  <a:pt x="0" y="189230"/>
                </a:moveTo>
                <a:lnTo>
                  <a:pt x="4852415" y="189230"/>
                </a:lnTo>
                <a:lnTo>
                  <a:pt x="4852415" y="0"/>
                </a:lnTo>
                <a:lnTo>
                  <a:pt x="0" y="0"/>
                </a:lnTo>
                <a:lnTo>
                  <a:pt x="0" y="18923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808343" y="2096389"/>
            <a:ext cx="188595" cy="2859405"/>
          </a:xfrm>
          <a:custGeom>
            <a:avLst/>
            <a:gdLst/>
            <a:ahLst/>
            <a:cxnLst/>
            <a:rect l="l" t="t" r="r" b="b"/>
            <a:pathLst>
              <a:path w="188595" h="2859404">
                <a:moveTo>
                  <a:pt x="188340" y="0"/>
                </a:moveTo>
                <a:lnTo>
                  <a:pt x="0" y="0"/>
                </a:lnTo>
                <a:lnTo>
                  <a:pt x="0" y="2858808"/>
                </a:lnTo>
                <a:lnTo>
                  <a:pt x="188340" y="2858808"/>
                </a:lnTo>
                <a:lnTo>
                  <a:pt x="188340" y="0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>
            <a:spLocks noGrp="1"/>
          </p:cNvSpPr>
          <p:nvPr>
            <p:ph type="title"/>
          </p:nvPr>
        </p:nvSpPr>
        <p:spPr>
          <a:xfrm>
            <a:off x="308559" y="41909"/>
            <a:ext cx="53905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FFFF"/>
                </a:solidFill>
              </a:rPr>
              <a:t>2.分解并定义MES系统的规模大小和深浅</a:t>
            </a:r>
          </a:p>
        </p:txBody>
      </p:sp>
      <p:sp>
        <p:nvSpPr>
          <p:cNvPr id="13" name="object 13"/>
          <p:cNvSpPr/>
          <p:nvPr/>
        </p:nvSpPr>
        <p:spPr>
          <a:xfrm>
            <a:off x="2663951" y="2406395"/>
            <a:ext cx="3816350" cy="1583690"/>
          </a:xfrm>
          <a:custGeom>
            <a:avLst/>
            <a:gdLst/>
            <a:ahLst/>
            <a:cxnLst/>
            <a:rect l="l" t="t" r="r" b="b"/>
            <a:pathLst>
              <a:path w="3816350" h="1583689">
                <a:moveTo>
                  <a:pt x="0" y="1583436"/>
                </a:moveTo>
                <a:lnTo>
                  <a:pt x="3816096" y="1583436"/>
                </a:lnTo>
                <a:lnTo>
                  <a:pt x="3816096" y="0"/>
                </a:lnTo>
                <a:lnTo>
                  <a:pt x="0" y="0"/>
                </a:lnTo>
                <a:lnTo>
                  <a:pt x="0" y="1583436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235952" y="3244595"/>
            <a:ext cx="1584960" cy="914400"/>
          </a:xfrm>
          <a:custGeom>
            <a:avLst/>
            <a:gdLst/>
            <a:ahLst/>
            <a:cxnLst/>
            <a:rect l="l" t="t" r="r" b="b"/>
            <a:pathLst>
              <a:path w="1584959" h="914400">
                <a:moveTo>
                  <a:pt x="1432559" y="0"/>
                </a:moveTo>
                <a:lnTo>
                  <a:pt x="152400" y="0"/>
                </a:lnTo>
                <a:lnTo>
                  <a:pt x="104217" y="7766"/>
                </a:lnTo>
                <a:lnTo>
                  <a:pt x="62380" y="29394"/>
                </a:lnTo>
                <a:lnTo>
                  <a:pt x="29394" y="62380"/>
                </a:lnTo>
                <a:lnTo>
                  <a:pt x="7766" y="104217"/>
                </a:lnTo>
                <a:lnTo>
                  <a:pt x="0" y="152400"/>
                </a:lnTo>
                <a:lnTo>
                  <a:pt x="0" y="762000"/>
                </a:lnTo>
                <a:lnTo>
                  <a:pt x="7766" y="810168"/>
                </a:lnTo>
                <a:lnTo>
                  <a:pt x="29394" y="852003"/>
                </a:lnTo>
                <a:lnTo>
                  <a:pt x="62380" y="884994"/>
                </a:lnTo>
                <a:lnTo>
                  <a:pt x="104217" y="906630"/>
                </a:lnTo>
                <a:lnTo>
                  <a:pt x="152400" y="914400"/>
                </a:lnTo>
                <a:lnTo>
                  <a:pt x="1432559" y="914400"/>
                </a:lnTo>
                <a:lnTo>
                  <a:pt x="1480742" y="906630"/>
                </a:lnTo>
                <a:lnTo>
                  <a:pt x="1522579" y="884994"/>
                </a:lnTo>
                <a:lnTo>
                  <a:pt x="1555565" y="852003"/>
                </a:lnTo>
                <a:lnTo>
                  <a:pt x="1577193" y="810168"/>
                </a:lnTo>
                <a:lnTo>
                  <a:pt x="1584959" y="762000"/>
                </a:lnTo>
                <a:lnTo>
                  <a:pt x="1584959" y="152400"/>
                </a:lnTo>
                <a:lnTo>
                  <a:pt x="1577193" y="104217"/>
                </a:lnTo>
                <a:lnTo>
                  <a:pt x="1555565" y="62380"/>
                </a:lnTo>
                <a:lnTo>
                  <a:pt x="1522579" y="29394"/>
                </a:lnTo>
                <a:lnTo>
                  <a:pt x="1480742" y="7766"/>
                </a:lnTo>
                <a:lnTo>
                  <a:pt x="1432559" y="0"/>
                </a:lnTo>
                <a:close/>
              </a:path>
            </a:pathLst>
          </a:custGeom>
          <a:solidFill>
            <a:srgbClr val="2E54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435977" y="3470859"/>
            <a:ext cx="118745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400" b="1" spc="-8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400" b="1" spc="5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仓储管理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23088" y="3291840"/>
            <a:ext cx="1584960" cy="867410"/>
          </a:xfrm>
          <a:custGeom>
            <a:avLst/>
            <a:gdLst/>
            <a:ahLst/>
            <a:cxnLst/>
            <a:rect l="l" t="t" r="r" b="b"/>
            <a:pathLst>
              <a:path w="1584960" h="867410">
                <a:moveTo>
                  <a:pt x="1440434" y="0"/>
                </a:moveTo>
                <a:lnTo>
                  <a:pt x="144526" y="0"/>
                </a:lnTo>
                <a:lnTo>
                  <a:pt x="98844" y="7374"/>
                </a:lnTo>
                <a:lnTo>
                  <a:pt x="59170" y="27903"/>
                </a:lnTo>
                <a:lnTo>
                  <a:pt x="27885" y="59198"/>
                </a:lnTo>
                <a:lnTo>
                  <a:pt x="7368" y="98868"/>
                </a:lnTo>
                <a:lnTo>
                  <a:pt x="0" y="144526"/>
                </a:lnTo>
                <a:lnTo>
                  <a:pt x="0" y="722630"/>
                </a:lnTo>
                <a:lnTo>
                  <a:pt x="7368" y="768311"/>
                </a:lnTo>
                <a:lnTo>
                  <a:pt x="27885" y="807985"/>
                </a:lnTo>
                <a:lnTo>
                  <a:pt x="59170" y="839270"/>
                </a:lnTo>
                <a:lnTo>
                  <a:pt x="98844" y="859787"/>
                </a:lnTo>
                <a:lnTo>
                  <a:pt x="144526" y="867156"/>
                </a:lnTo>
                <a:lnTo>
                  <a:pt x="1440434" y="867156"/>
                </a:lnTo>
                <a:lnTo>
                  <a:pt x="1486091" y="859787"/>
                </a:lnTo>
                <a:lnTo>
                  <a:pt x="1525761" y="839270"/>
                </a:lnTo>
                <a:lnTo>
                  <a:pt x="1557056" y="807985"/>
                </a:lnTo>
                <a:lnTo>
                  <a:pt x="1577585" y="768311"/>
                </a:lnTo>
                <a:lnTo>
                  <a:pt x="1584960" y="722630"/>
                </a:lnTo>
                <a:lnTo>
                  <a:pt x="1584960" y="144526"/>
                </a:lnTo>
                <a:lnTo>
                  <a:pt x="1577585" y="98868"/>
                </a:lnTo>
                <a:lnTo>
                  <a:pt x="1557056" y="59198"/>
                </a:lnTo>
                <a:lnTo>
                  <a:pt x="1525761" y="27903"/>
                </a:lnTo>
                <a:lnTo>
                  <a:pt x="1486091" y="7374"/>
                </a:lnTo>
                <a:lnTo>
                  <a:pt x="1440434" y="0"/>
                </a:lnTo>
                <a:close/>
              </a:path>
            </a:pathLst>
          </a:custGeom>
          <a:solidFill>
            <a:srgbClr val="2E54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22833" y="3494659"/>
            <a:ext cx="1187450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b="1" spc="-80" dirty="0">
                <a:solidFill>
                  <a:srgbClr val="FFFFFF"/>
                </a:solidFill>
                <a:latin typeface="Arial"/>
                <a:cs typeface="Arial"/>
              </a:rPr>
              <a:t>W</a:t>
            </a:r>
            <a:r>
              <a:rPr sz="1400" b="1" spc="-45" dirty="0">
                <a:solidFill>
                  <a:srgbClr val="FFFFFF"/>
                </a:solidFill>
                <a:latin typeface="Arial"/>
                <a:cs typeface="Arial"/>
              </a:rPr>
              <a:t>A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H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O</a:t>
            </a:r>
            <a:r>
              <a:rPr sz="1400" b="1" spc="-10" dirty="0">
                <a:solidFill>
                  <a:srgbClr val="FFFFFF"/>
                </a:solidFill>
                <a:latin typeface="Arial"/>
                <a:cs typeface="Arial"/>
              </a:rPr>
              <a:t>U</a:t>
            </a:r>
            <a:r>
              <a:rPr sz="1400" b="1" dirty="0">
                <a:solidFill>
                  <a:srgbClr val="FFFFFF"/>
                </a:solidFill>
                <a:latin typeface="Arial"/>
                <a:cs typeface="Arial"/>
              </a:rPr>
              <a:t>SE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仓储管理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814827" y="4276344"/>
            <a:ext cx="3509772" cy="63399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971544" y="4389120"/>
            <a:ext cx="1194815" cy="4632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862072" y="4296155"/>
            <a:ext cx="3420110" cy="544195"/>
          </a:xfrm>
          <a:prstGeom prst="rect">
            <a:avLst/>
          </a:prstGeom>
          <a:solidFill>
            <a:srgbClr val="008000"/>
          </a:solidFill>
        </p:spPr>
        <p:txBody>
          <a:bodyPr vert="horz" wrap="square" lIns="0" tIns="1606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26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工序协力厂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739896" y="1203960"/>
            <a:ext cx="1656714" cy="576580"/>
          </a:xfrm>
          <a:custGeom>
            <a:avLst/>
            <a:gdLst/>
            <a:ahLst/>
            <a:cxnLst/>
            <a:rect l="l" t="t" r="r" b="b"/>
            <a:pathLst>
              <a:path w="1656714" h="576580">
                <a:moveTo>
                  <a:pt x="0" y="576072"/>
                </a:moveTo>
                <a:lnTo>
                  <a:pt x="1656588" y="576072"/>
                </a:lnTo>
                <a:lnTo>
                  <a:pt x="1656588" y="0"/>
                </a:lnTo>
                <a:lnTo>
                  <a:pt x="0" y="0"/>
                </a:lnTo>
                <a:lnTo>
                  <a:pt x="0" y="576072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4016502" y="1366520"/>
            <a:ext cx="110490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b="1" dirty="0">
                <a:latin typeface="Arial"/>
                <a:cs typeface="Arial"/>
              </a:rPr>
              <a:t>E</a:t>
            </a:r>
            <a:r>
              <a:rPr sz="1400" b="1" spc="-10" dirty="0">
                <a:latin typeface="Arial"/>
                <a:cs typeface="Arial"/>
              </a:rPr>
              <a:t>R</a:t>
            </a:r>
            <a:r>
              <a:rPr sz="1400" b="1" spc="-5" dirty="0">
                <a:latin typeface="Arial"/>
                <a:cs typeface="Arial"/>
              </a:rPr>
              <a:t>P</a:t>
            </a:r>
            <a:r>
              <a:rPr sz="1400" dirty="0">
                <a:latin typeface="Noto Sans CJK JP Regular"/>
                <a:cs typeface="Noto Sans CJK JP Regular"/>
              </a:rPr>
              <a:t>企管系统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1421891" y="1275588"/>
            <a:ext cx="1728470" cy="433070"/>
          </a:xfrm>
          <a:prstGeom prst="rect">
            <a:avLst/>
          </a:prstGeom>
          <a:solidFill>
            <a:srgbClr val="2E5496"/>
          </a:solidFill>
        </p:spPr>
        <p:txBody>
          <a:bodyPr vert="horz" wrap="square" lIns="0" tIns="104139" rIns="0" bIns="0" rtlCol="0">
            <a:spAutoFit/>
          </a:bodyPr>
          <a:lstStyle/>
          <a:p>
            <a:pPr marL="324485">
              <a:lnSpc>
                <a:spcPct val="100000"/>
              </a:lnSpc>
              <a:spcBef>
                <a:spcPts val="819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研发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PLM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系统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4533900" y="3989832"/>
            <a:ext cx="76200" cy="306070"/>
          </a:xfrm>
          <a:custGeom>
            <a:avLst/>
            <a:gdLst/>
            <a:ahLst/>
            <a:cxnLst/>
            <a:rect l="l" t="t" r="r" b="b"/>
            <a:pathLst>
              <a:path w="76200" h="306070">
                <a:moveTo>
                  <a:pt x="31750" y="229666"/>
                </a:moveTo>
                <a:lnTo>
                  <a:pt x="0" y="229666"/>
                </a:lnTo>
                <a:lnTo>
                  <a:pt x="38100" y="305866"/>
                </a:lnTo>
                <a:lnTo>
                  <a:pt x="69850" y="242366"/>
                </a:lnTo>
                <a:lnTo>
                  <a:pt x="31750" y="242366"/>
                </a:lnTo>
                <a:lnTo>
                  <a:pt x="31750" y="229666"/>
                </a:lnTo>
                <a:close/>
              </a:path>
              <a:path w="76200" h="306070">
                <a:moveTo>
                  <a:pt x="44450" y="63500"/>
                </a:moveTo>
                <a:lnTo>
                  <a:pt x="31750" y="63500"/>
                </a:lnTo>
                <a:lnTo>
                  <a:pt x="31750" y="242366"/>
                </a:lnTo>
                <a:lnTo>
                  <a:pt x="44450" y="242366"/>
                </a:lnTo>
                <a:lnTo>
                  <a:pt x="44450" y="63500"/>
                </a:lnTo>
                <a:close/>
              </a:path>
              <a:path w="76200" h="306070">
                <a:moveTo>
                  <a:pt x="76200" y="229666"/>
                </a:moveTo>
                <a:lnTo>
                  <a:pt x="44450" y="229666"/>
                </a:lnTo>
                <a:lnTo>
                  <a:pt x="44450" y="242366"/>
                </a:lnTo>
                <a:lnTo>
                  <a:pt x="69850" y="242366"/>
                </a:lnTo>
                <a:lnTo>
                  <a:pt x="76200" y="229666"/>
                </a:lnTo>
                <a:close/>
              </a:path>
              <a:path w="76200" h="306070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306070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235952" y="2406395"/>
            <a:ext cx="1584960" cy="662940"/>
          </a:xfrm>
          <a:custGeom>
            <a:avLst/>
            <a:gdLst/>
            <a:ahLst/>
            <a:cxnLst/>
            <a:rect l="l" t="t" r="r" b="b"/>
            <a:pathLst>
              <a:path w="1584959" h="662939">
                <a:moveTo>
                  <a:pt x="1474470" y="0"/>
                </a:moveTo>
                <a:lnTo>
                  <a:pt x="110490" y="0"/>
                </a:lnTo>
                <a:lnTo>
                  <a:pt x="67508" y="8691"/>
                </a:lnTo>
                <a:lnTo>
                  <a:pt x="32385" y="32385"/>
                </a:lnTo>
                <a:lnTo>
                  <a:pt x="8691" y="67508"/>
                </a:lnTo>
                <a:lnTo>
                  <a:pt x="0" y="110490"/>
                </a:lnTo>
                <a:lnTo>
                  <a:pt x="0" y="552450"/>
                </a:lnTo>
                <a:lnTo>
                  <a:pt x="8691" y="595431"/>
                </a:lnTo>
                <a:lnTo>
                  <a:pt x="32384" y="630555"/>
                </a:lnTo>
                <a:lnTo>
                  <a:pt x="67508" y="654248"/>
                </a:lnTo>
                <a:lnTo>
                  <a:pt x="110490" y="662940"/>
                </a:lnTo>
                <a:lnTo>
                  <a:pt x="1474470" y="662940"/>
                </a:lnTo>
                <a:lnTo>
                  <a:pt x="1517451" y="654248"/>
                </a:lnTo>
                <a:lnTo>
                  <a:pt x="1552574" y="630555"/>
                </a:lnTo>
                <a:lnTo>
                  <a:pt x="1576268" y="595431"/>
                </a:lnTo>
                <a:lnTo>
                  <a:pt x="1584959" y="552450"/>
                </a:lnTo>
                <a:lnTo>
                  <a:pt x="1584959" y="110490"/>
                </a:lnTo>
                <a:lnTo>
                  <a:pt x="1576268" y="67508"/>
                </a:lnTo>
                <a:lnTo>
                  <a:pt x="1552575" y="32385"/>
                </a:lnTo>
                <a:lnTo>
                  <a:pt x="1517451" y="8691"/>
                </a:lnTo>
                <a:lnTo>
                  <a:pt x="1474470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7660385" y="2506218"/>
            <a:ext cx="73914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69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latin typeface="Arial"/>
                <a:cs typeface="Arial"/>
              </a:rPr>
              <a:t>STOCK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Noto Sans CJK JP Regular"/>
                <a:cs typeface="Noto Sans CJK JP Regular"/>
              </a:rPr>
              <a:t>存货管理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23088" y="2453639"/>
            <a:ext cx="1584960" cy="661670"/>
          </a:xfrm>
          <a:custGeom>
            <a:avLst/>
            <a:gdLst/>
            <a:ahLst/>
            <a:cxnLst/>
            <a:rect l="l" t="t" r="r" b="b"/>
            <a:pathLst>
              <a:path w="1584960" h="661669">
                <a:moveTo>
                  <a:pt x="1474724" y="0"/>
                </a:moveTo>
                <a:lnTo>
                  <a:pt x="110235" y="0"/>
                </a:lnTo>
                <a:lnTo>
                  <a:pt x="67326" y="8669"/>
                </a:lnTo>
                <a:lnTo>
                  <a:pt x="32286" y="32305"/>
                </a:lnTo>
                <a:lnTo>
                  <a:pt x="8662" y="67347"/>
                </a:lnTo>
                <a:lnTo>
                  <a:pt x="0" y="110236"/>
                </a:lnTo>
                <a:lnTo>
                  <a:pt x="0" y="551180"/>
                </a:lnTo>
                <a:lnTo>
                  <a:pt x="8662" y="594068"/>
                </a:lnTo>
                <a:lnTo>
                  <a:pt x="32286" y="629110"/>
                </a:lnTo>
                <a:lnTo>
                  <a:pt x="67326" y="652746"/>
                </a:lnTo>
                <a:lnTo>
                  <a:pt x="110235" y="661416"/>
                </a:lnTo>
                <a:lnTo>
                  <a:pt x="1474724" y="661416"/>
                </a:lnTo>
                <a:lnTo>
                  <a:pt x="1517612" y="652746"/>
                </a:lnTo>
                <a:lnTo>
                  <a:pt x="1552654" y="629110"/>
                </a:lnTo>
                <a:lnTo>
                  <a:pt x="1576290" y="594068"/>
                </a:lnTo>
                <a:lnTo>
                  <a:pt x="1584960" y="551180"/>
                </a:lnTo>
                <a:lnTo>
                  <a:pt x="1584960" y="110236"/>
                </a:lnTo>
                <a:lnTo>
                  <a:pt x="1576290" y="67347"/>
                </a:lnTo>
                <a:lnTo>
                  <a:pt x="1552654" y="32305"/>
                </a:lnTo>
                <a:lnTo>
                  <a:pt x="1517612" y="8669"/>
                </a:lnTo>
                <a:lnTo>
                  <a:pt x="1474724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746556" y="2553081"/>
            <a:ext cx="73914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690">
              <a:lnSpc>
                <a:spcPct val="100000"/>
              </a:lnSpc>
              <a:spcBef>
                <a:spcPts val="100"/>
              </a:spcBef>
            </a:pPr>
            <a:r>
              <a:rPr sz="1400" b="1" spc="-10" dirty="0">
                <a:latin typeface="Arial"/>
                <a:cs typeface="Arial"/>
              </a:rPr>
              <a:t>STOCK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Noto Sans CJK JP Regular"/>
                <a:cs typeface="Noto Sans CJK JP Regular"/>
              </a:rPr>
              <a:t>存货管理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115567" y="1757172"/>
            <a:ext cx="3453129" cy="719455"/>
          </a:xfrm>
          <a:custGeom>
            <a:avLst/>
            <a:gdLst/>
            <a:ahLst/>
            <a:cxnLst/>
            <a:rect l="l" t="t" r="r" b="b"/>
            <a:pathLst>
              <a:path w="3453129" h="719455">
                <a:moveTo>
                  <a:pt x="67500" y="644397"/>
                </a:moveTo>
                <a:lnTo>
                  <a:pt x="0" y="696340"/>
                </a:lnTo>
                <a:lnTo>
                  <a:pt x="82080" y="719201"/>
                </a:lnTo>
                <a:lnTo>
                  <a:pt x="76485" y="690498"/>
                </a:lnTo>
                <a:lnTo>
                  <a:pt x="63538" y="690498"/>
                </a:lnTo>
                <a:lnTo>
                  <a:pt x="61112" y="678052"/>
                </a:lnTo>
                <a:lnTo>
                  <a:pt x="73585" y="675619"/>
                </a:lnTo>
                <a:lnTo>
                  <a:pt x="67500" y="644397"/>
                </a:lnTo>
                <a:close/>
              </a:path>
              <a:path w="3453129" h="719455">
                <a:moveTo>
                  <a:pt x="73585" y="675619"/>
                </a:moveTo>
                <a:lnTo>
                  <a:pt x="61112" y="678052"/>
                </a:lnTo>
                <a:lnTo>
                  <a:pt x="63538" y="690498"/>
                </a:lnTo>
                <a:lnTo>
                  <a:pt x="76011" y="688065"/>
                </a:lnTo>
                <a:lnTo>
                  <a:pt x="73585" y="675619"/>
                </a:lnTo>
                <a:close/>
              </a:path>
              <a:path w="3453129" h="719455">
                <a:moveTo>
                  <a:pt x="76011" y="688065"/>
                </a:moveTo>
                <a:lnTo>
                  <a:pt x="63538" y="690498"/>
                </a:lnTo>
                <a:lnTo>
                  <a:pt x="76485" y="690498"/>
                </a:lnTo>
                <a:lnTo>
                  <a:pt x="76011" y="688065"/>
                </a:lnTo>
                <a:close/>
              </a:path>
              <a:path w="3453129" h="719455">
                <a:moveTo>
                  <a:pt x="3376809" y="31255"/>
                </a:moveTo>
                <a:lnTo>
                  <a:pt x="73585" y="675619"/>
                </a:lnTo>
                <a:lnTo>
                  <a:pt x="76011" y="688065"/>
                </a:lnTo>
                <a:lnTo>
                  <a:pt x="3379243" y="43722"/>
                </a:lnTo>
                <a:lnTo>
                  <a:pt x="3376809" y="31255"/>
                </a:lnTo>
                <a:close/>
              </a:path>
              <a:path w="3453129" h="719455">
                <a:moveTo>
                  <a:pt x="3445111" y="28828"/>
                </a:moveTo>
                <a:lnTo>
                  <a:pt x="3389249" y="28828"/>
                </a:lnTo>
                <a:lnTo>
                  <a:pt x="3391789" y="41275"/>
                </a:lnTo>
                <a:lnTo>
                  <a:pt x="3379243" y="43722"/>
                </a:lnTo>
                <a:lnTo>
                  <a:pt x="3385311" y="74802"/>
                </a:lnTo>
                <a:lnTo>
                  <a:pt x="3445111" y="28828"/>
                </a:lnTo>
                <a:close/>
              </a:path>
              <a:path w="3453129" h="719455">
                <a:moveTo>
                  <a:pt x="3389249" y="28828"/>
                </a:moveTo>
                <a:lnTo>
                  <a:pt x="3376809" y="31255"/>
                </a:lnTo>
                <a:lnTo>
                  <a:pt x="3379243" y="43722"/>
                </a:lnTo>
                <a:lnTo>
                  <a:pt x="3391789" y="41275"/>
                </a:lnTo>
                <a:lnTo>
                  <a:pt x="3389249" y="28828"/>
                </a:lnTo>
                <a:close/>
              </a:path>
              <a:path w="3453129" h="719455">
                <a:moveTo>
                  <a:pt x="3370706" y="0"/>
                </a:moveTo>
                <a:lnTo>
                  <a:pt x="3376809" y="31255"/>
                </a:lnTo>
                <a:lnTo>
                  <a:pt x="3389249" y="28828"/>
                </a:lnTo>
                <a:lnTo>
                  <a:pt x="3445111" y="28828"/>
                </a:lnTo>
                <a:lnTo>
                  <a:pt x="3452876" y="22860"/>
                </a:lnTo>
                <a:lnTo>
                  <a:pt x="337070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568952" y="1756155"/>
            <a:ext cx="3460115" cy="675005"/>
          </a:xfrm>
          <a:custGeom>
            <a:avLst/>
            <a:gdLst/>
            <a:ahLst/>
            <a:cxnLst/>
            <a:rect l="l" t="t" r="r" b="b"/>
            <a:pathLst>
              <a:path w="3460115" h="675005">
                <a:moveTo>
                  <a:pt x="3383852" y="643275"/>
                </a:moveTo>
                <a:lnTo>
                  <a:pt x="3378200" y="674497"/>
                </a:lnTo>
                <a:lnTo>
                  <a:pt x="3459988" y="650621"/>
                </a:lnTo>
                <a:lnTo>
                  <a:pt x="3453218" y="645541"/>
                </a:lnTo>
                <a:lnTo>
                  <a:pt x="3396361" y="645541"/>
                </a:lnTo>
                <a:lnTo>
                  <a:pt x="3383852" y="643275"/>
                </a:lnTo>
                <a:close/>
              </a:path>
              <a:path w="3460115" h="675005">
                <a:moveTo>
                  <a:pt x="3386125" y="630723"/>
                </a:moveTo>
                <a:lnTo>
                  <a:pt x="3383852" y="643275"/>
                </a:lnTo>
                <a:lnTo>
                  <a:pt x="3396361" y="645541"/>
                </a:lnTo>
                <a:lnTo>
                  <a:pt x="3398520" y="632968"/>
                </a:lnTo>
                <a:lnTo>
                  <a:pt x="3386125" y="630723"/>
                </a:lnTo>
                <a:close/>
              </a:path>
              <a:path w="3460115" h="675005">
                <a:moveTo>
                  <a:pt x="3391789" y="599440"/>
                </a:moveTo>
                <a:lnTo>
                  <a:pt x="3386125" y="630723"/>
                </a:lnTo>
                <a:lnTo>
                  <a:pt x="3398520" y="632968"/>
                </a:lnTo>
                <a:lnTo>
                  <a:pt x="3396361" y="645541"/>
                </a:lnTo>
                <a:lnTo>
                  <a:pt x="3453218" y="645541"/>
                </a:lnTo>
                <a:lnTo>
                  <a:pt x="3391789" y="599440"/>
                </a:lnTo>
                <a:close/>
              </a:path>
              <a:path w="3460115" h="675005">
                <a:moveTo>
                  <a:pt x="76126" y="31219"/>
                </a:moveTo>
                <a:lnTo>
                  <a:pt x="73867" y="43671"/>
                </a:lnTo>
                <a:lnTo>
                  <a:pt x="3383852" y="643275"/>
                </a:lnTo>
                <a:lnTo>
                  <a:pt x="3386125" y="630723"/>
                </a:lnTo>
                <a:lnTo>
                  <a:pt x="76126" y="31219"/>
                </a:lnTo>
                <a:close/>
              </a:path>
              <a:path w="3460115" h="675005">
                <a:moveTo>
                  <a:pt x="81787" y="0"/>
                </a:moveTo>
                <a:lnTo>
                  <a:pt x="0" y="23876"/>
                </a:lnTo>
                <a:lnTo>
                  <a:pt x="68199" y="74930"/>
                </a:lnTo>
                <a:lnTo>
                  <a:pt x="73867" y="43671"/>
                </a:lnTo>
                <a:lnTo>
                  <a:pt x="61340" y="41402"/>
                </a:lnTo>
                <a:lnTo>
                  <a:pt x="63626" y="28956"/>
                </a:lnTo>
                <a:lnTo>
                  <a:pt x="76536" y="28956"/>
                </a:lnTo>
                <a:lnTo>
                  <a:pt x="81787" y="0"/>
                </a:lnTo>
                <a:close/>
              </a:path>
              <a:path w="3460115" h="675005">
                <a:moveTo>
                  <a:pt x="63626" y="28956"/>
                </a:moveTo>
                <a:lnTo>
                  <a:pt x="61340" y="41402"/>
                </a:lnTo>
                <a:lnTo>
                  <a:pt x="73867" y="43671"/>
                </a:lnTo>
                <a:lnTo>
                  <a:pt x="76126" y="31219"/>
                </a:lnTo>
                <a:lnTo>
                  <a:pt x="63626" y="28956"/>
                </a:lnTo>
                <a:close/>
              </a:path>
              <a:path w="3460115" h="675005">
                <a:moveTo>
                  <a:pt x="76536" y="28956"/>
                </a:moveTo>
                <a:lnTo>
                  <a:pt x="63626" y="28956"/>
                </a:lnTo>
                <a:lnTo>
                  <a:pt x="76126" y="31219"/>
                </a:lnTo>
                <a:lnTo>
                  <a:pt x="76536" y="2895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5940552" y="1275588"/>
            <a:ext cx="1728470" cy="433070"/>
          </a:xfrm>
          <a:prstGeom prst="rect">
            <a:avLst/>
          </a:prstGeom>
          <a:solidFill>
            <a:srgbClr val="2E5496"/>
          </a:solidFill>
          <a:ln w="9144">
            <a:solidFill>
              <a:srgbClr val="41709C"/>
            </a:solidFill>
          </a:ln>
        </p:spPr>
        <p:txBody>
          <a:bodyPr vert="horz" wrap="square" lIns="0" tIns="104139" rIns="0" bIns="0" rtlCol="0">
            <a:spAutoFit/>
          </a:bodyPr>
          <a:lstStyle/>
          <a:p>
            <a:pPr marL="329565">
              <a:lnSpc>
                <a:spcPct val="100000"/>
              </a:lnSpc>
              <a:spcBef>
                <a:spcPts val="819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精排</a:t>
            </a: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APS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系统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1908048" y="3198876"/>
            <a:ext cx="756285" cy="527685"/>
          </a:xfrm>
          <a:custGeom>
            <a:avLst/>
            <a:gdLst/>
            <a:ahLst/>
            <a:cxnLst/>
            <a:rect l="l" t="t" r="r" b="b"/>
            <a:pathLst>
              <a:path w="756285" h="527685">
                <a:moveTo>
                  <a:pt x="40639" y="452628"/>
                </a:moveTo>
                <a:lnTo>
                  <a:pt x="0" y="527431"/>
                </a:lnTo>
                <a:lnTo>
                  <a:pt x="84327" y="515112"/>
                </a:lnTo>
                <a:lnTo>
                  <a:pt x="71186" y="496316"/>
                </a:lnTo>
                <a:lnTo>
                  <a:pt x="55752" y="496316"/>
                </a:lnTo>
                <a:lnTo>
                  <a:pt x="48387" y="485902"/>
                </a:lnTo>
                <a:lnTo>
                  <a:pt x="58817" y="478626"/>
                </a:lnTo>
                <a:lnTo>
                  <a:pt x="40639" y="452628"/>
                </a:lnTo>
                <a:close/>
              </a:path>
              <a:path w="756285" h="527685">
                <a:moveTo>
                  <a:pt x="58817" y="478626"/>
                </a:moveTo>
                <a:lnTo>
                  <a:pt x="48387" y="485902"/>
                </a:lnTo>
                <a:lnTo>
                  <a:pt x="55752" y="496316"/>
                </a:lnTo>
                <a:lnTo>
                  <a:pt x="66126" y="489079"/>
                </a:lnTo>
                <a:lnTo>
                  <a:pt x="58817" y="478626"/>
                </a:lnTo>
                <a:close/>
              </a:path>
              <a:path w="756285" h="527685">
                <a:moveTo>
                  <a:pt x="66126" y="489079"/>
                </a:moveTo>
                <a:lnTo>
                  <a:pt x="55752" y="496316"/>
                </a:lnTo>
                <a:lnTo>
                  <a:pt x="71186" y="496316"/>
                </a:lnTo>
                <a:lnTo>
                  <a:pt x="66126" y="489079"/>
                </a:lnTo>
                <a:close/>
              </a:path>
              <a:path w="756285" h="527685">
                <a:moveTo>
                  <a:pt x="689995" y="38375"/>
                </a:moveTo>
                <a:lnTo>
                  <a:pt x="58817" y="478626"/>
                </a:lnTo>
                <a:lnTo>
                  <a:pt x="66126" y="489079"/>
                </a:lnTo>
                <a:lnTo>
                  <a:pt x="697249" y="48780"/>
                </a:lnTo>
                <a:lnTo>
                  <a:pt x="689995" y="38375"/>
                </a:lnTo>
                <a:close/>
              </a:path>
              <a:path w="756285" h="527685">
                <a:moveTo>
                  <a:pt x="739126" y="31115"/>
                </a:moveTo>
                <a:lnTo>
                  <a:pt x="700404" y="31115"/>
                </a:lnTo>
                <a:lnTo>
                  <a:pt x="707644" y="41529"/>
                </a:lnTo>
                <a:lnTo>
                  <a:pt x="697249" y="48780"/>
                </a:lnTo>
                <a:lnTo>
                  <a:pt x="715390" y="74803"/>
                </a:lnTo>
                <a:lnTo>
                  <a:pt x="739126" y="31115"/>
                </a:lnTo>
                <a:close/>
              </a:path>
              <a:path w="756285" h="527685">
                <a:moveTo>
                  <a:pt x="700404" y="31115"/>
                </a:moveTo>
                <a:lnTo>
                  <a:pt x="689995" y="38375"/>
                </a:lnTo>
                <a:lnTo>
                  <a:pt x="697249" y="48780"/>
                </a:lnTo>
                <a:lnTo>
                  <a:pt x="707644" y="41529"/>
                </a:lnTo>
                <a:lnTo>
                  <a:pt x="700404" y="31115"/>
                </a:lnTo>
                <a:close/>
              </a:path>
              <a:path w="756285" h="527685">
                <a:moveTo>
                  <a:pt x="756031" y="0"/>
                </a:moveTo>
                <a:lnTo>
                  <a:pt x="671829" y="12318"/>
                </a:lnTo>
                <a:lnTo>
                  <a:pt x="689995" y="38375"/>
                </a:lnTo>
                <a:lnTo>
                  <a:pt x="700404" y="31115"/>
                </a:lnTo>
                <a:lnTo>
                  <a:pt x="739126" y="31115"/>
                </a:lnTo>
                <a:lnTo>
                  <a:pt x="75603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480047" y="3198876"/>
            <a:ext cx="756285" cy="504190"/>
          </a:xfrm>
          <a:custGeom>
            <a:avLst/>
            <a:gdLst/>
            <a:ahLst/>
            <a:cxnLst/>
            <a:rect l="l" t="t" r="r" b="b"/>
            <a:pathLst>
              <a:path w="756284" h="504189">
                <a:moveTo>
                  <a:pt x="689206" y="467049"/>
                </a:moveTo>
                <a:lnTo>
                  <a:pt x="671576" y="493522"/>
                </a:lnTo>
                <a:lnTo>
                  <a:pt x="756030" y="504063"/>
                </a:lnTo>
                <a:lnTo>
                  <a:pt x="738962" y="474091"/>
                </a:lnTo>
                <a:lnTo>
                  <a:pt x="699770" y="474091"/>
                </a:lnTo>
                <a:lnTo>
                  <a:pt x="689206" y="467049"/>
                </a:lnTo>
                <a:close/>
              </a:path>
              <a:path w="756284" h="504189">
                <a:moveTo>
                  <a:pt x="696216" y="456524"/>
                </a:moveTo>
                <a:lnTo>
                  <a:pt x="689206" y="467049"/>
                </a:lnTo>
                <a:lnTo>
                  <a:pt x="699770" y="474091"/>
                </a:lnTo>
                <a:lnTo>
                  <a:pt x="706754" y="463550"/>
                </a:lnTo>
                <a:lnTo>
                  <a:pt x="696216" y="456524"/>
                </a:lnTo>
                <a:close/>
              </a:path>
              <a:path w="756284" h="504189">
                <a:moveTo>
                  <a:pt x="713867" y="430022"/>
                </a:moveTo>
                <a:lnTo>
                  <a:pt x="696216" y="456524"/>
                </a:lnTo>
                <a:lnTo>
                  <a:pt x="706754" y="463550"/>
                </a:lnTo>
                <a:lnTo>
                  <a:pt x="699770" y="474091"/>
                </a:lnTo>
                <a:lnTo>
                  <a:pt x="738962" y="474091"/>
                </a:lnTo>
                <a:lnTo>
                  <a:pt x="713867" y="430022"/>
                </a:lnTo>
                <a:close/>
              </a:path>
              <a:path w="756284" h="504189">
                <a:moveTo>
                  <a:pt x="66926" y="36997"/>
                </a:moveTo>
                <a:lnTo>
                  <a:pt x="59868" y="47573"/>
                </a:lnTo>
                <a:lnTo>
                  <a:pt x="689206" y="467049"/>
                </a:lnTo>
                <a:lnTo>
                  <a:pt x="696216" y="456524"/>
                </a:lnTo>
                <a:lnTo>
                  <a:pt x="66926" y="36997"/>
                </a:lnTo>
                <a:close/>
              </a:path>
              <a:path w="756284" h="504189">
                <a:moveTo>
                  <a:pt x="0" y="0"/>
                </a:moveTo>
                <a:lnTo>
                  <a:pt x="42291" y="73913"/>
                </a:lnTo>
                <a:lnTo>
                  <a:pt x="59868" y="47573"/>
                </a:lnTo>
                <a:lnTo>
                  <a:pt x="49275" y="40512"/>
                </a:lnTo>
                <a:lnTo>
                  <a:pt x="56387" y="29972"/>
                </a:lnTo>
                <a:lnTo>
                  <a:pt x="71615" y="29972"/>
                </a:lnTo>
                <a:lnTo>
                  <a:pt x="84581" y="10541"/>
                </a:lnTo>
                <a:lnTo>
                  <a:pt x="0" y="0"/>
                </a:lnTo>
                <a:close/>
              </a:path>
              <a:path w="756284" h="504189">
                <a:moveTo>
                  <a:pt x="56387" y="29972"/>
                </a:moveTo>
                <a:lnTo>
                  <a:pt x="49275" y="40512"/>
                </a:lnTo>
                <a:lnTo>
                  <a:pt x="59868" y="47573"/>
                </a:lnTo>
                <a:lnTo>
                  <a:pt x="66926" y="36997"/>
                </a:lnTo>
                <a:lnTo>
                  <a:pt x="56387" y="29972"/>
                </a:lnTo>
                <a:close/>
              </a:path>
              <a:path w="756284" h="504189">
                <a:moveTo>
                  <a:pt x="71615" y="29972"/>
                </a:moveTo>
                <a:lnTo>
                  <a:pt x="56387" y="29972"/>
                </a:lnTo>
                <a:lnTo>
                  <a:pt x="66926" y="36997"/>
                </a:lnTo>
                <a:lnTo>
                  <a:pt x="71615" y="2997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862072" y="2741676"/>
            <a:ext cx="3420110" cy="472440"/>
          </a:xfrm>
          <a:custGeom>
            <a:avLst/>
            <a:gdLst/>
            <a:ahLst/>
            <a:cxnLst/>
            <a:rect l="l" t="t" r="r" b="b"/>
            <a:pathLst>
              <a:path w="3420110" h="472439">
                <a:moveTo>
                  <a:pt x="3341116" y="0"/>
                </a:moveTo>
                <a:lnTo>
                  <a:pt x="78739" y="0"/>
                </a:lnTo>
                <a:lnTo>
                  <a:pt x="48113" y="6195"/>
                </a:lnTo>
                <a:lnTo>
                  <a:pt x="23082" y="23082"/>
                </a:lnTo>
                <a:lnTo>
                  <a:pt x="6195" y="48113"/>
                </a:lnTo>
                <a:lnTo>
                  <a:pt x="0" y="78740"/>
                </a:lnTo>
                <a:lnTo>
                  <a:pt x="0" y="393700"/>
                </a:lnTo>
                <a:lnTo>
                  <a:pt x="6195" y="424326"/>
                </a:lnTo>
                <a:lnTo>
                  <a:pt x="23082" y="449357"/>
                </a:lnTo>
                <a:lnTo>
                  <a:pt x="48113" y="466244"/>
                </a:lnTo>
                <a:lnTo>
                  <a:pt x="78739" y="472440"/>
                </a:lnTo>
                <a:lnTo>
                  <a:pt x="3341116" y="472440"/>
                </a:lnTo>
                <a:lnTo>
                  <a:pt x="3371742" y="466244"/>
                </a:lnTo>
                <a:lnTo>
                  <a:pt x="3396773" y="449357"/>
                </a:lnTo>
                <a:lnTo>
                  <a:pt x="3413660" y="424326"/>
                </a:lnTo>
                <a:lnTo>
                  <a:pt x="3419855" y="393700"/>
                </a:lnTo>
                <a:lnTo>
                  <a:pt x="3419855" y="78740"/>
                </a:lnTo>
                <a:lnTo>
                  <a:pt x="3413660" y="48113"/>
                </a:lnTo>
                <a:lnTo>
                  <a:pt x="3396773" y="23082"/>
                </a:lnTo>
                <a:lnTo>
                  <a:pt x="3371742" y="6195"/>
                </a:lnTo>
                <a:lnTo>
                  <a:pt x="3341116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862072" y="3372611"/>
            <a:ext cx="3420110" cy="474345"/>
          </a:xfrm>
          <a:custGeom>
            <a:avLst/>
            <a:gdLst/>
            <a:ahLst/>
            <a:cxnLst/>
            <a:rect l="l" t="t" r="r" b="b"/>
            <a:pathLst>
              <a:path w="3420110" h="474345">
                <a:moveTo>
                  <a:pt x="3340862" y="0"/>
                </a:moveTo>
                <a:lnTo>
                  <a:pt x="78993" y="0"/>
                </a:lnTo>
                <a:lnTo>
                  <a:pt x="48220" y="6199"/>
                </a:lnTo>
                <a:lnTo>
                  <a:pt x="23113" y="23113"/>
                </a:lnTo>
                <a:lnTo>
                  <a:pt x="6199" y="48220"/>
                </a:lnTo>
                <a:lnTo>
                  <a:pt x="0" y="78993"/>
                </a:lnTo>
                <a:lnTo>
                  <a:pt x="0" y="394969"/>
                </a:lnTo>
                <a:lnTo>
                  <a:pt x="6199" y="425743"/>
                </a:lnTo>
                <a:lnTo>
                  <a:pt x="23113" y="450850"/>
                </a:lnTo>
                <a:lnTo>
                  <a:pt x="48220" y="467764"/>
                </a:lnTo>
                <a:lnTo>
                  <a:pt x="78993" y="473963"/>
                </a:lnTo>
                <a:lnTo>
                  <a:pt x="3340862" y="473963"/>
                </a:lnTo>
                <a:lnTo>
                  <a:pt x="3371635" y="467764"/>
                </a:lnTo>
                <a:lnTo>
                  <a:pt x="3396742" y="450850"/>
                </a:lnTo>
                <a:lnTo>
                  <a:pt x="3413656" y="425743"/>
                </a:lnTo>
                <a:lnTo>
                  <a:pt x="3419855" y="394969"/>
                </a:lnTo>
                <a:lnTo>
                  <a:pt x="3419855" y="78993"/>
                </a:lnTo>
                <a:lnTo>
                  <a:pt x="3413656" y="48220"/>
                </a:lnTo>
                <a:lnTo>
                  <a:pt x="3396741" y="23113"/>
                </a:lnTo>
                <a:lnTo>
                  <a:pt x="3371635" y="6199"/>
                </a:lnTo>
                <a:lnTo>
                  <a:pt x="3340862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2663951" y="2433955"/>
            <a:ext cx="3816350" cy="12909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车间智能</a:t>
            </a: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MES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5"/>
              </a:spcBef>
            </a:pPr>
            <a:endParaRPr sz="14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MES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制造作业管理</a:t>
            </a:r>
            <a:endParaRPr sz="1400">
              <a:latin typeface="Noto Sans CJK JP Regular"/>
              <a:cs typeface="Noto Sans CJK JP Regular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spcBef>
                <a:spcPts val="122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自动化联控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150107" y="1453896"/>
            <a:ext cx="590550" cy="76200"/>
          </a:xfrm>
          <a:custGeom>
            <a:avLst/>
            <a:gdLst/>
            <a:ahLst/>
            <a:cxnLst/>
            <a:rect l="l" t="t" r="r" b="b"/>
            <a:pathLst>
              <a:path w="590550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4450"/>
                </a:lnTo>
                <a:lnTo>
                  <a:pt x="63500" y="44450"/>
                </a:lnTo>
                <a:lnTo>
                  <a:pt x="63500" y="31750"/>
                </a:lnTo>
                <a:lnTo>
                  <a:pt x="76200" y="31750"/>
                </a:lnTo>
                <a:lnTo>
                  <a:pt x="76200" y="0"/>
                </a:lnTo>
                <a:close/>
              </a:path>
              <a:path w="590550" h="76200">
                <a:moveTo>
                  <a:pt x="514350" y="0"/>
                </a:moveTo>
                <a:lnTo>
                  <a:pt x="514350" y="76200"/>
                </a:lnTo>
                <a:lnTo>
                  <a:pt x="577850" y="44450"/>
                </a:lnTo>
                <a:lnTo>
                  <a:pt x="527050" y="44450"/>
                </a:lnTo>
                <a:lnTo>
                  <a:pt x="527050" y="31750"/>
                </a:lnTo>
                <a:lnTo>
                  <a:pt x="577850" y="31750"/>
                </a:lnTo>
                <a:lnTo>
                  <a:pt x="514350" y="0"/>
                </a:lnTo>
                <a:close/>
              </a:path>
              <a:path w="590550" h="76200">
                <a:moveTo>
                  <a:pt x="76200" y="31750"/>
                </a:moveTo>
                <a:lnTo>
                  <a:pt x="63500" y="31750"/>
                </a:lnTo>
                <a:lnTo>
                  <a:pt x="63500" y="44450"/>
                </a:lnTo>
                <a:lnTo>
                  <a:pt x="76200" y="44450"/>
                </a:lnTo>
                <a:lnTo>
                  <a:pt x="76200" y="31750"/>
                </a:lnTo>
                <a:close/>
              </a:path>
              <a:path w="590550" h="76200">
                <a:moveTo>
                  <a:pt x="514350" y="31750"/>
                </a:moveTo>
                <a:lnTo>
                  <a:pt x="76200" y="31750"/>
                </a:lnTo>
                <a:lnTo>
                  <a:pt x="76200" y="44450"/>
                </a:lnTo>
                <a:lnTo>
                  <a:pt x="514350" y="44450"/>
                </a:lnTo>
                <a:lnTo>
                  <a:pt x="514350" y="31750"/>
                </a:lnTo>
                <a:close/>
              </a:path>
              <a:path w="590550" h="76200">
                <a:moveTo>
                  <a:pt x="577850" y="31750"/>
                </a:moveTo>
                <a:lnTo>
                  <a:pt x="527050" y="31750"/>
                </a:lnTo>
                <a:lnTo>
                  <a:pt x="527050" y="44450"/>
                </a:lnTo>
                <a:lnTo>
                  <a:pt x="577850" y="44450"/>
                </a:lnTo>
                <a:lnTo>
                  <a:pt x="590550" y="38100"/>
                </a:lnTo>
                <a:lnTo>
                  <a:pt x="577850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531233" y="1780032"/>
            <a:ext cx="79375" cy="626745"/>
          </a:xfrm>
          <a:custGeom>
            <a:avLst/>
            <a:gdLst/>
            <a:ahLst/>
            <a:cxnLst/>
            <a:rect l="l" t="t" r="r" b="b"/>
            <a:pathLst>
              <a:path w="79375" h="626744">
                <a:moveTo>
                  <a:pt x="34472" y="550513"/>
                </a:moveTo>
                <a:lnTo>
                  <a:pt x="2793" y="550671"/>
                </a:lnTo>
                <a:lnTo>
                  <a:pt x="41275" y="626744"/>
                </a:lnTo>
                <a:lnTo>
                  <a:pt x="72603" y="563244"/>
                </a:lnTo>
                <a:lnTo>
                  <a:pt x="34543" y="563244"/>
                </a:lnTo>
                <a:lnTo>
                  <a:pt x="34472" y="550513"/>
                </a:lnTo>
                <a:close/>
              </a:path>
              <a:path w="79375" h="626744">
                <a:moveTo>
                  <a:pt x="47173" y="550450"/>
                </a:moveTo>
                <a:lnTo>
                  <a:pt x="34472" y="550513"/>
                </a:lnTo>
                <a:lnTo>
                  <a:pt x="34543" y="563244"/>
                </a:lnTo>
                <a:lnTo>
                  <a:pt x="47243" y="563117"/>
                </a:lnTo>
                <a:lnTo>
                  <a:pt x="47173" y="550450"/>
                </a:lnTo>
                <a:close/>
              </a:path>
              <a:path w="79375" h="626744">
                <a:moveTo>
                  <a:pt x="78993" y="550290"/>
                </a:moveTo>
                <a:lnTo>
                  <a:pt x="47173" y="550450"/>
                </a:lnTo>
                <a:lnTo>
                  <a:pt x="47243" y="563117"/>
                </a:lnTo>
                <a:lnTo>
                  <a:pt x="34543" y="563244"/>
                </a:lnTo>
                <a:lnTo>
                  <a:pt x="72603" y="563244"/>
                </a:lnTo>
                <a:lnTo>
                  <a:pt x="78993" y="550290"/>
                </a:lnTo>
                <a:close/>
              </a:path>
              <a:path w="79375" h="626744">
                <a:moveTo>
                  <a:pt x="44520" y="76157"/>
                </a:moveTo>
                <a:lnTo>
                  <a:pt x="31821" y="76241"/>
                </a:lnTo>
                <a:lnTo>
                  <a:pt x="34472" y="550513"/>
                </a:lnTo>
                <a:lnTo>
                  <a:pt x="47173" y="550450"/>
                </a:lnTo>
                <a:lnTo>
                  <a:pt x="44520" y="76157"/>
                </a:lnTo>
                <a:close/>
              </a:path>
              <a:path w="79375" h="626744">
                <a:moveTo>
                  <a:pt x="37718" y="0"/>
                </a:moveTo>
                <a:lnTo>
                  <a:pt x="0" y="76453"/>
                </a:lnTo>
                <a:lnTo>
                  <a:pt x="31821" y="76241"/>
                </a:lnTo>
                <a:lnTo>
                  <a:pt x="31750" y="63500"/>
                </a:lnTo>
                <a:lnTo>
                  <a:pt x="69893" y="63500"/>
                </a:lnTo>
                <a:lnTo>
                  <a:pt x="37718" y="0"/>
                </a:lnTo>
                <a:close/>
              </a:path>
              <a:path w="79375" h="626744">
                <a:moveTo>
                  <a:pt x="44450" y="63500"/>
                </a:moveTo>
                <a:lnTo>
                  <a:pt x="31750" y="63500"/>
                </a:lnTo>
                <a:lnTo>
                  <a:pt x="31821" y="76241"/>
                </a:lnTo>
                <a:lnTo>
                  <a:pt x="44520" y="76157"/>
                </a:lnTo>
                <a:lnTo>
                  <a:pt x="44450" y="63500"/>
                </a:lnTo>
                <a:close/>
              </a:path>
              <a:path w="79375" h="626744">
                <a:moveTo>
                  <a:pt x="69893" y="63500"/>
                </a:moveTo>
                <a:lnTo>
                  <a:pt x="44450" y="63500"/>
                </a:lnTo>
                <a:lnTo>
                  <a:pt x="44520" y="76157"/>
                </a:lnTo>
                <a:lnTo>
                  <a:pt x="76200" y="75945"/>
                </a:lnTo>
                <a:lnTo>
                  <a:pt x="69893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286000" y="1694179"/>
            <a:ext cx="2286635" cy="727075"/>
          </a:xfrm>
          <a:custGeom>
            <a:avLst/>
            <a:gdLst/>
            <a:ahLst/>
            <a:cxnLst/>
            <a:rect l="l" t="t" r="r" b="b"/>
            <a:pathLst>
              <a:path w="2286635" h="727075">
                <a:moveTo>
                  <a:pt x="2211563" y="696713"/>
                </a:moveTo>
                <a:lnTo>
                  <a:pt x="2202307" y="727075"/>
                </a:lnTo>
                <a:lnTo>
                  <a:pt x="2286254" y="712978"/>
                </a:lnTo>
                <a:lnTo>
                  <a:pt x="2273056" y="700405"/>
                </a:lnTo>
                <a:lnTo>
                  <a:pt x="2223642" y="700405"/>
                </a:lnTo>
                <a:lnTo>
                  <a:pt x="2211563" y="696713"/>
                </a:lnTo>
                <a:close/>
              </a:path>
              <a:path w="2286635" h="727075">
                <a:moveTo>
                  <a:pt x="2215242" y="684646"/>
                </a:moveTo>
                <a:lnTo>
                  <a:pt x="2211563" y="696713"/>
                </a:lnTo>
                <a:lnTo>
                  <a:pt x="2223642" y="700405"/>
                </a:lnTo>
                <a:lnTo>
                  <a:pt x="2227326" y="688340"/>
                </a:lnTo>
                <a:lnTo>
                  <a:pt x="2215242" y="684646"/>
                </a:lnTo>
                <a:close/>
              </a:path>
              <a:path w="2286635" h="727075">
                <a:moveTo>
                  <a:pt x="2224532" y="654177"/>
                </a:moveTo>
                <a:lnTo>
                  <a:pt x="2215242" y="684646"/>
                </a:lnTo>
                <a:lnTo>
                  <a:pt x="2227326" y="688340"/>
                </a:lnTo>
                <a:lnTo>
                  <a:pt x="2223642" y="700405"/>
                </a:lnTo>
                <a:lnTo>
                  <a:pt x="2273056" y="700405"/>
                </a:lnTo>
                <a:lnTo>
                  <a:pt x="2224532" y="654177"/>
                </a:lnTo>
                <a:close/>
              </a:path>
              <a:path w="2286635" h="727075">
                <a:moveTo>
                  <a:pt x="74690" y="30362"/>
                </a:moveTo>
                <a:lnTo>
                  <a:pt x="70976" y="42543"/>
                </a:lnTo>
                <a:lnTo>
                  <a:pt x="2211563" y="696713"/>
                </a:lnTo>
                <a:lnTo>
                  <a:pt x="2215242" y="684646"/>
                </a:lnTo>
                <a:lnTo>
                  <a:pt x="74690" y="30362"/>
                </a:lnTo>
                <a:close/>
              </a:path>
              <a:path w="2286635" h="727075">
                <a:moveTo>
                  <a:pt x="83947" y="0"/>
                </a:moveTo>
                <a:lnTo>
                  <a:pt x="0" y="14224"/>
                </a:lnTo>
                <a:lnTo>
                  <a:pt x="61722" y="72898"/>
                </a:lnTo>
                <a:lnTo>
                  <a:pt x="70976" y="42543"/>
                </a:lnTo>
                <a:lnTo>
                  <a:pt x="58927" y="38862"/>
                </a:lnTo>
                <a:lnTo>
                  <a:pt x="62611" y="26670"/>
                </a:lnTo>
                <a:lnTo>
                  <a:pt x="75815" y="26670"/>
                </a:lnTo>
                <a:lnTo>
                  <a:pt x="83947" y="0"/>
                </a:lnTo>
                <a:close/>
              </a:path>
              <a:path w="2286635" h="727075">
                <a:moveTo>
                  <a:pt x="62611" y="26670"/>
                </a:moveTo>
                <a:lnTo>
                  <a:pt x="58927" y="38862"/>
                </a:lnTo>
                <a:lnTo>
                  <a:pt x="70976" y="42543"/>
                </a:lnTo>
                <a:lnTo>
                  <a:pt x="74690" y="30362"/>
                </a:lnTo>
                <a:lnTo>
                  <a:pt x="62611" y="26670"/>
                </a:lnTo>
                <a:close/>
              </a:path>
              <a:path w="2286635" h="727075">
                <a:moveTo>
                  <a:pt x="75815" y="26670"/>
                </a:moveTo>
                <a:lnTo>
                  <a:pt x="62611" y="26670"/>
                </a:lnTo>
                <a:lnTo>
                  <a:pt x="74690" y="30362"/>
                </a:lnTo>
                <a:lnTo>
                  <a:pt x="75815" y="2667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1908048" y="2784348"/>
            <a:ext cx="756285" cy="414020"/>
          </a:xfrm>
          <a:custGeom>
            <a:avLst/>
            <a:gdLst/>
            <a:ahLst/>
            <a:cxnLst/>
            <a:rect l="l" t="t" r="r" b="b"/>
            <a:pathLst>
              <a:path w="756285" h="414019">
                <a:moveTo>
                  <a:pt x="686182" y="383008"/>
                </a:moveTo>
                <a:lnTo>
                  <a:pt x="670940" y="410844"/>
                </a:lnTo>
                <a:lnTo>
                  <a:pt x="756031" y="414019"/>
                </a:lnTo>
                <a:lnTo>
                  <a:pt x="738773" y="389127"/>
                </a:lnTo>
                <a:lnTo>
                  <a:pt x="697357" y="389127"/>
                </a:lnTo>
                <a:lnTo>
                  <a:pt x="686182" y="383008"/>
                </a:lnTo>
                <a:close/>
              </a:path>
              <a:path w="756285" h="414019">
                <a:moveTo>
                  <a:pt x="692296" y="371841"/>
                </a:moveTo>
                <a:lnTo>
                  <a:pt x="686182" y="383008"/>
                </a:lnTo>
                <a:lnTo>
                  <a:pt x="697357" y="389127"/>
                </a:lnTo>
                <a:lnTo>
                  <a:pt x="703452" y="377951"/>
                </a:lnTo>
                <a:lnTo>
                  <a:pt x="692296" y="371841"/>
                </a:lnTo>
                <a:close/>
              </a:path>
              <a:path w="756285" h="414019">
                <a:moveTo>
                  <a:pt x="707516" y="344043"/>
                </a:moveTo>
                <a:lnTo>
                  <a:pt x="692296" y="371841"/>
                </a:lnTo>
                <a:lnTo>
                  <a:pt x="703452" y="377951"/>
                </a:lnTo>
                <a:lnTo>
                  <a:pt x="697357" y="389127"/>
                </a:lnTo>
                <a:lnTo>
                  <a:pt x="738773" y="389127"/>
                </a:lnTo>
                <a:lnTo>
                  <a:pt x="707516" y="344043"/>
                </a:lnTo>
                <a:close/>
              </a:path>
              <a:path w="756285" h="414019">
                <a:moveTo>
                  <a:pt x="69877" y="30958"/>
                </a:moveTo>
                <a:lnTo>
                  <a:pt x="63763" y="42124"/>
                </a:lnTo>
                <a:lnTo>
                  <a:pt x="686182" y="383008"/>
                </a:lnTo>
                <a:lnTo>
                  <a:pt x="692296" y="371841"/>
                </a:lnTo>
                <a:lnTo>
                  <a:pt x="69877" y="30958"/>
                </a:lnTo>
                <a:close/>
              </a:path>
              <a:path w="756285" h="414019">
                <a:moveTo>
                  <a:pt x="0" y="0"/>
                </a:moveTo>
                <a:lnTo>
                  <a:pt x="48513" y="69976"/>
                </a:lnTo>
                <a:lnTo>
                  <a:pt x="63763" y="42124"/>
                </a:lnTo>
                <a:lnTo>
                  <a:pt x="52704" y="36068"/>
                </a:lnTo>
                <a:lnTo>
                  <a:pt x="58800" y="24891"/>
                </a:lnTo>
                <a:lnTo>
                  <a:pt x="73199" y="24891"/>
                </a:lnTo>
                <a:lnTo>
                  <a:pt x="85089" y="3175"/>
                </a:lnTo>
                <a:lnTo>
                  <a:pt x="0" y="0"/>
                </a:lnTo>
                <a:close/>
              </a:path>
              <a:path w="756285" h="414019">
                <a:moveTo>
                  <a:pt x="58800" y="24891"/>
                </a:moveTo>
                <a:lnTo>
                  <a:pt x="52704" y="36068"/>
                </a:lnTo>
                <a:lnTo>
                  <a:pt x="63763" y="42124"/>
                </a:lnTo>
                <a:lnTo>
                  <a:pt x="69877" y="30958"/>
                </a:lnTo>
                <a:lnTo>
                  <a:pt x="58800" y="24891"/>
                </a:lnTo>
                <a:close/>
              </a:path>
              <a:path w="756285" h="414019">
                <a:moveTo>
                  <a:pt x="73199" y="24891"/>
                </a:moveTo>
                <a:lnTo>
                  <a:pt x="58800" y="24891"/>
                </a:lnTo>
                <a:lnTo>
                  <a:pt x="69877" y="30958"/>
                </a:lnTo>
                <a:lnTo>
                  <a:pt x="73199" y="2489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480047" y="2737104"/>
            <a:ext cx="756285" cy="461009"/>
          </a:xfrm>
          <a:custGeom>
            <a:avLst/>
            <a:gdLst/>
            <a:ahLst/>
            <a:cxnLst/>
            <a:rect l="l" t="t" r="r" b="b"/>
            <a:pathLst>
              <a:path w="756284" h="461010">
                <a:moveTo>
                  <a:pt x="45211" y="388746"/>
                </a:moveTo>
                <a:lnTo>
                  <a:pt x="0" y="460882"/>
                </a:lnTo>
                <a:lnTo>
                  <a:pt x="84835" y="453770"/>
                </a:lnTo>
                <a:lnTo>
                  <a:pt x="72376" y="433323"/>
                </a:lnTo>
                <a:lnTo>
                  <a:pt x="57530" y="433323"/>
                </a:lnTo>
                <a:lnTo>
                  <a:pt x="50926" y="422401"/>
                </a:lnTo>
                <a:lnTo>
                  <a:pt x="61713" y="415827"/>
                </a:lnTo>
                <a:lnTo>
                  <a:pt x="45211" y="388746"/>
                </a:lnTo>
                <a:close/>
              </a:path>
              <a:path w="756284" h="461010">
                <a:moveTo>
                  <a:pt x="61713" y="415827"/>
                </a:moveTo>
                <a:lnTo>
                  <a:pt x="50926" y="422401"/>
                </a:lnTo>
                <a:lnTo>
                  <a:pt x="57530" y="433323"/>
                </a:lnTo>
                <a:lnTo>
                  <a:pt x="68354" y="426724"/>
                </a:lnTo>
                <a:lnTo>
                  <a:pt x="61713" y="415827"/>
                </a:lnTo>
                <a:close/>
              </a:path>
              <a:path w="756284" h="461010">
                <a:moveTo>
                  <a:pt x="68354" y="426724"/>
                </a:moveTo>
                <a:lnTo>
                  <a:pt x="57530" y="433323"/>
                </a:lnTo>
                <a:lnTo>
                  <a:pt x="72376" y="433323"/>
                </a:lnTo>
                <a:lnTo>
                  <a:pt x="68354" y="426724"/>
                </a:lnTo>
                <a:close/>
              </a:path>
              <a:path w="756284" h="461010">
                <a:moveTo>
                  <a:pt x="687731" y="34249"/>
                </a:moveTo>
                <a:lnTo>
                  <a:pt x="61713" y="415827"/>
                </a:lnTo>
                <a:lnTo>
                  <a:pt x="68354" y="426724"/>
                </a:lnTo>
                <a:lnTo>
                  <a:pt x="694318" y="45057"/>
                </a:lnTo>
                <a:lnTo>
                  <a:pt x="687731" y="34249"/>
                </a:lnTo>
                <a:close/>
              </a:path>
              <a:path w="756284" h="461010">
                <a:moveTo>
                  <a:pt x="738678" y="27685"/>
                </a:moveTo>
                <a:lnTo>
                  <a:pt x="698500" y="27685"/>
                </a:lnTo>
                <a:lnTo>
                  <a:pt x="705103" y="38481"/>
                </a:lnTo>
                <a:lnTo>
                  <a:pt x="694318" y="45057"/>
                </a:lnTo>
                <a:lnTo>
                  <a:pt x="710819" y="72135"/>
                </a:lnTo>
                <a:lnTo>
                  <a:pt x="738678" y="27685"/>
                </a:lnTo>
                <a:close/>
              </a:path>
              <a:path w="756284" h="461010">
                <a:moveTo>
                  <a:pt x="698500" y="27685"/>
                </a:moveTo>
                <a:lnTo>
                  <a:pt x="687731" y="34249"/>
                </a:lnTo>
                <a:lnTo>
                  <a:pt x="694318" y="45057"/>
                </a:lnTo>
                <a:lnTo>
                  <a:pt x="705103" y="38481"/>
                </a:lnTo>
                <a:lnTo>
                  <a:pt x="698500" y="27685"/>
                </a:lnTo>
                <a:close/>
              </a:path>
              <a:path w="756284" h="461010">
                <a:moveTo>
                  <a:pt x="756030" y="0"/>
                </a:moveTo>
                <a:lnTo>
                  <a:pt x="671195" y="7112"/>
                </a:lnTo>
                <a:lnTo>
                  <a:pt x="687731" y="34249"/>
                </a:lnTo>
                <a:lnTo>
                  <a:pt x="698500" y="27685"/>
                </a:lnTo>
                <a:lnTo>
                  <a:pt x="738678" y="27685"/>
                </a:lnTo>
                <a:lnTo>
                  <a:pt x="75603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396484" y="1453896"/>
            <a:ext cx="543560" cy="76200"/>
          </a:xfrm>
          <a:custGeom>
            <a:avLst/>
            <a:gdLst/>
            <a:ahLst/>
            <a:cxnLst/>
            <a:rect l="l" t="t" r="r" b="b"/>
            <a:pathLst>
              <a:path w="543560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4450"/>
                </a:lnTo>
                <a:lnTo>
                  <a:pt x="63500" y="44450"/>
                </a:lnTo>
                <a:lnTo>
                  <a:pt x="63500" y="31750"/>
                </a:lnTo>
                <a:lnTo>
                  <a:pt x="76200" y="31750"/>
                </a:lnTo>
                <a:lnTo>
                  <a:pt x="76200" y="0"/>
                </a:lnTo>
                <a:close/>
              </a:path>
              <a:path w="543560" h="76200">
                <a:moveTo>
                  <a:pt x="467360" y="0"/>
                </a:moveTo>
                <a:lnTo>
                  <a:pt x="467360" y="76200"/>
                </a:lnTo>
                <a:lnTo>
                  <a:pt x="530860" y="44450"/>
                </a:lnTo>
                <a:lnTo>
                  <a:pt x="480060" y="44450"/>
                </a:lnTo>
                <a:lnTo>
                  <a:pt x="480060" y="31750"/>
                </a:lnTo>
                <a:lnTo>
                  <a:pt x="530860" y="31750"/>
                </a:lnTo>
                <a:lnTo>
                  <a:pt x="467360" y="0"/>
                </a:lnTo>
                <a:close/>
              </a:path>
              <a:path w="543560" h="76200">
                <a:moveTo>
                  <a:pt x="76200" y="31750"/>
                </a:moveTo>
                <a:lnTo>
                  <a:pt x="63500" y="31750"/>
                </a:lnTo>
                <a:lnTo>
                  <a:pt x="63500" y="44450"/>
                </a:lnTo>
                <a:lnTo>
                  <a:pt x="76200" y="44450"/>
                </a:lnTo>
                <a:lnTo>
                  <a:pt x="76200" y="31750"/>
                </a:lnTo>
                <a:close/>
              </a:path>
              <a:path w="543560" h="76200">
                <a:moveTo>
                  <a:pt x="467360" y="31750"/>
                </a:moveTo>
                <a:lnTo>
                  <a:pt x="76200" y="31750"/>
                </a:lnTo>
                <a:lnTo>
                  <a:pt x="76200" y="44450"/>
                </a:lnTo>
                <a:lnTo>
                  <a:pt x="467360" y="44450"/>
                </a:lnTo>
                <a:lnTo>
                  <a:pt x="467360" y="31750"/>
                </a:lnTo>
                <a:close/>
              </a:path>
              <a:path w="543560" h="76200">
                <a:moveTo>
                  <a:pt x="530860" y="31750"/>
                </a:moveTo>
                <a:lnTo>
                  <a:pt x="480060" y="31750"/>
                </a:lnTo>
                <a:lnTo>
                  <a:pt x="480060" y="44450"/>
                </a:lnTo>
                <a:lnTo>
                  <a:pt x="530860" y="44450"/>
                </a:lnTo>
                <a:lnTo>
                  <a:pt x="543560" y="38100"/>
                </a:lnTo>
                <a:lnTo>
                  <a:pt x="530860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572000" y="1694814"/>
            <a:ext cx="2232660" cy="726440"/>
          </a:xfrm>
          <a:custGeom>
            <a:avLst/>
            <a:gdLst/>
            <a:ahLst/>
            <a:cxnLst/>
            <a:rect l="l" t="t" r="r" b="b"/>
            <a:pathLst>
              <a:path w="2232659" h="726439">
                <a:moveTo>
                  <a:pt x="61340" y="653161"/>
                </a:moveTo>
                <a:lnTo>
                  <a:pt x="0" y="712343"/>
                </a:lnTo>
                <a:lnTo>
                  <a:pt x="84074" y="725932"/>
                </a:lnTo>
                <a:lnTo>
                  <a:pt x="75782" y="699389"/>
                </a:lnTo>
                <a:lnTo>
                  <a:pt x="62484" y="699389"/>
                </a:lnTo>
                <a:lnTo>
                  <a:pt x="58674" y="687197"/>
                </a:lnTo>
                <a:lnTo>
                  <a:pt x="70789" y="683405"/>
                </a:lnTo>
                <a:lnTo>
                  <a:pt x="61340" y="653161"/>
                </a:lnTo>
                <a:close/>
              </a:path>
              <a:path w="2232659" h="726439">
                <a:moveTo>
                  <a:pt x="70789" y="683405"/>
                </a:moveTo>
                <a:lnTo>
                  <a:pt x="58674" y="687197"/>
                </a:lnTo>
                <a:lnTo>
                  <a:pt x="62484" y="699389"/>
                </a:lnTo>
                <a:lnTo>
                  <a:pt x="74597" y="695597"/>
                </a:lnTo>
                <a:lnTo>
                  <a:pt x="70789" y="683405"/>
                </a:lnTo>
                <a:close/>
              </a:path>
              <a:path w="2232659" h="726439">
                <a:moveTo>
                  <a:pt x="74597" y="695597"/>
                </a:moveTo>
                <a:lnTo>
                  <a:pt x="62484" y="699389"/>
                </a:lnTo>
                <a:lnTo>
                  <a:pt x="75782" y="699389"/>
                </a:lnTo>
                <a:lnTo>
                  <a:pt x="74597" y="695597"/>
                </a:lnTo>
                <a:close/>
              </a:path>
              <a:path w="2232659" h="726439">
                <a:moveTo>
                  <a:pt x="2157681" y="30333"/>
                </a:moveTo>
                <a:lnTo>
                  <a:pt x="70789" y="683405"/>
                </a:lnTo>
                <a:lnTo>
                  <a:pt x="74597" y="695597"/>
                </a:lnTo>
                <a:lnTo>
                  <a:pt x="2161453" y="42411"/>
                </a:lnTo>
                <a:lnTo>
                  <a:pt x="2157681" y="30333"/>
                </a:lnTo>
                <a:close/>
              </a:path>
              <a:path w="2232659" h="726439">
                <a:moveTo>
                  <a:pt x="2218852" y="26543"/>
                </a:moveTo>
                <a:lnTo>
                  <a:pt x="2169795" y="26543"/>
                </a:lnTo>
                <a:lnTo>
                  <a:pt x="2173604" y="38608"/>
                </a:lnTo>
                <a:lnTo>
                  <a:pt x="2161453" y="42411"/>
                </a:lnTo>
                <a:lnTo>
                  <a:pt x="2170938" y="72771"/>
                </a:lnTo>
                <a:lnTo>
                  <a:pt x="2218852" y="26543"/>
                </a:lnTo>
                <a:close/>
              </a:path>
              <a:path w="2232659" h="726439">
                <a:moveTo>
                  <a:pt x="2169795" y="26543"/>
                </a:moveTo>
                <a:lnTo>
                  <a:pt x="2157681" y="30333"/>
                </a:lnTo>
                <a:lnTo>
                  <a:pt x="2161453" y="42411"/>
                </a:lnTo>
                <a:lnTo>
                  <a:pt x="2173604" y="38608"/>
                </a:lnTo>
                <a:lnTo>
                  <a:pt x="2169795" y="26543"/>
                </a:lnTo>
                <a:close/>
              </a:path>
              <a:path w="2232659" h="726439">
                <a:moveTo>
                  <a:pt x="2148204" y="0"/>
                </a:moveTo>
                <a:lnTo>
                  <a:pt x="2157681" y="30333"/>
                </a:lnTo>
                <a:lnTo>
                  <a:pt x="2169795" y="26543"/>
                </a:lnTo>
                <a:lnTo>
                  <a:pt x="2218852" y="26543"/>
                </a:lnTo>
                <a:lnTo>
                  <a:pt x="2232279" y="13588"/>
                </a:lnTo>
                <a:lnTo>
                  <a:pt x="214820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602691" y="4256328"/>
            <a:ext cx="1026794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7329" marR="5080" indent="-215265">
              <a:lnSpc>
                <a:spcPct val="100000"/>
              </a:lnSpc>
              <a:spcBef>
                <a:spcPts val="100"/>
              </a:spcBef>
            </a:pPr>
            <a:r>
              <a:rPr sz="1400" spc="12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---</a:t>
            </a:r>
            <a:r>
              <a:rPr sz="140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供应商</a:t>
            </a:r>
            <a:r>
              <a:rPr sz="1400" spc="10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---  </a:t>
            </a:r>
            <a:r>
              <a:rPr sz="1400" spc="125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S-R-M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553070" y="4220362"/>
            <a:ext cx="953769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marR="5080" indent="-172720">
              <a:lnSpc>
                <a:spcPct val="100000"/>
              </a:lnSpc>
              <a:spcBef>
                <a:spcPts val="100"/>
              </a:spcBef>
            </a:pPr>
            <a:r>
              <a:rPr sz="1400" spc="12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---</a:t>
            </a:r>
            <a:r>
              <a:rPr sz="140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客</a:t>
            </a:r>
            <a:r>
              <a:rPr sz="1400" spc="12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 </a:t>
            </a:r>
            <a:r>
              <a:rPr sz="140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户</a:t>
            </a:r>
            <a:r>
              <a:rPr sz="1400" spc="12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---  </a:t>
            </a:r>
            <a:r>
              <a:rPr sz="1400" spc="135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C-R-M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006722" y="781303"/>
            <a:ext cx="1027430" cy="45339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400" spc="12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---</a:t>
            </a:r>
            <a:r>
              <a:rPr sz="140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企业内</a:t>
            </a:r>
            <a:r>
              <a:rPr sz="1400" spc="12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---</a:t>
            </a:r>
            <a:endParaRPr sz="14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</a:pPr>
            <a:r>
              <a:rPr sz="1400" spc="7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E-R-P</a:t>
            </a:r>
            <a:endParaRPr sz="14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04672" y="2063495"/>
            <a:ext cx="273050" cy="378460"/>
          </a:xfrm>
          <a:custGeom>
            <a:avLst/>
            <a:gdLst/>
            <a:ahLst/>
            <a:cxnLst/>
            <a:rect l="l" t="t" r="r" b="b"/>
            <a:pathLst>
              <a:path w="273050" h="378460">
                <a:moveTo>
                  <a:pt x="204597" y="136398"/>
                </a:moveTo>
                <a:lnTo>
                  <a:pt x="68199" y="136398"/>
                </a:lnTo>
                <a:lnTo>
                  <a:pt x="68199" y="377952"/>
                </a:lnTo>
                <a:lnTo>
                  <a:pt x="204597" y="377952"/>
                </a:lnTo>
                <a:lnTo>
                  <a:pt x="204597" y="136398"/>
                </a:lnTo>
                <a:close/>
              </a:path>
              <a:path w="273050" h="378460">
                <a:moveTo>
                  <a:pt x="136397" y="0"/>
                </a:moveTo>
                <a:lnTo>
                  <a:pt x="0" y="136398"/>
                </a:lnTo>
                <a:lnTo>
                  <a:pt x="272796" y="136398"/>
                </a:lnTo>
                <a:lnTo>
                  <a:pt x="136397" y="0"/>
                </a:lnTo>
                <a:close/>
              </a:path>
            </a:pathLst>
          </a:custGeom>
          <a:solidFill>
            <a:srgbClr val="8FAA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04672" y="2063495"/>
            <a:ext cx="273050" cy="378460"/>
          </a:xfrm>
          <a:custGeom>
            <a:avLst/>
            <a:gdLst/>
            <a:ahLst/>
            <a:cxnLst/>
            <a:rect l="l" t="t" r="r" b="b"/>
            <a:pathLst>
              <a:path w="273050" h="378460">
                <a:moveTo>
                  <a:pt x="0" y="136398"/>
                </a:moveTo>
                <a:lnTo>
                  <a:pt x="136397" y="0"/>
                </a:lnTo>
                <a:lnTo>
                  <a:pt x="272796" y="136398"/>
                </a:lnTo>
                <a:lnTo>
                  <a:pt x="204597" y="136398"/>
                </a:lnTo>
                <a:lnTo>
                  <a:pt x="204597" y="377952"/>
                </a:lnTo>
                <a:lnTo>
                  <a:pt x="68199" y="377952"/>
                </a:lnTo>
                <a:lnTo>
                  <a:pt x="68199" y="136398"/>
                </a:lnTo>
                <a:lnTo>
                  <a:pt x="0" y="136398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803654" y="3192779"/>
            <a:ext cx="2145030" cy="1163955"/>
          </a:xfrm>
          <a:custGeom>
            <a:avLst/>
            <a:gdLst/>
            <a:ahLst/>
            <a:cxnLst/>
            <a:rect l="l" t="t" r="r" b="b"/>
            <a:pathLst>
              <a:path w="2145029" h="1163954">
                <a:moveTo>
                  <a:pt x="54318" y="21719"/>
                </a:moveTo>
                <a:lnTo>
                  <a:pt x="34648" y="22399"/>
                </a:lnTo>
                <a:lnTo>
                  <a:pt x="44936" y="39252"/>
                </a:lnTo>
                <a:lnTo>
                  <a:pt x="2135250" y="1163650"/>
                </a:lnTo>
                <a:lnTo>
                  <a:pt x="2144648" y="1146200"/>
                </a:lnTo>
                <a:lnTo>
                  <a:pt x="54318" y="21719"/>
                </a:lnTo>
                <a:close/>
              </a:path>
              <a:path w="2145029" h="1163954">
                <a:moveTo>
                  <a:pt x="110616" y="0"/>
                </a:moveTo>
                <a:lnTo>
                  <a:pt x="105156" y="126"/>
                </a:lnTo>
                <a:lnTo>
                  <a:pt x="0" y="3809"/>
                </a:lnTo>
                <a:lnTo>
                  <a:pt x="54863" y="93471"/>
                </a:lnTo>
                <a:lnTo>
                  <a:pt x="57784" y="98170"/>
                </a:lnTo>
                <a:lnTo>
                  <a:pt x="63881" y="99694"/>
                </a:lnTo>
                <a:lnTo>
                  <a:pt x="68452" y="96774"/>
                </a:lnTo>
                <a:lnTo>
                  <a:pt x="73151" y="93980"/>
                </a:lnTo>
                <a:lnTo>
                  <a:pt x="74675" y="87883"/>
                </a:lnTo>
                <a:lnTo>
                  <a:pt x="71754" y="83184"/>
                </a:lnTo>
                <a:lnTo>
                  <a:pt x="44936" y="39252"/>
                </a:lnTo>
                <a:lnTo>
                  <a:pt x="12572" y="21843"/>
                </a:lnTo>
                <a:lnTo>
                  <a:pt x="21970" y="4318"/>
                </a:lnTo>
                <a:lnTo>
                  <a:pt x="115191" y="4318"/>
                </a:lnTo>
                <a:lnTo>
                  <a:pt x="115188" y="4190"/>
                </a:lnTo>
                <a:lnTo>
                  <a:pt x="110616" y="0"/>
                </a:lnTo>
                <a:close/>
              </a:path>
              <a:path w="2145029" h="1163954">
                <a:moveTo>
                  <a:pt x="21970" y="4318"/>
                </a:moveTo>
                <a:lnTo>
                  <a:pt x="12572" y="21843"/>
                </a:lnTo>
                <a:lnTo>
                  <a:pt x="44936" y="39252"/>
                </a:lnTo>
                <a:lnTo>
                  <a:pt x="35006" y="22987"/>
                </a:lnTo>
                <a:lnTo>
                  <a:pt x="17652" y="22987"/>
                </a:lnTo>
                <a:lnTo>
                  <a:pt x="25781" y="7874"/>
                </a:lnTo>
                <a:lnTo>
                  <a:pt x="28581" y="7874"/>
                </a:lnTo>
                <a:lnTo>
                  <a:pt x="21970" y="4318"/>
                </a:lnTo>
                <a:close/>
              </a:path>
              <a:path w="2145029" h="1163954">
                <a:moveTo>
                  <a:pt x="25781" y="7874"/>
                </a:moveTo>
                <a:lnTo>
                  <a:pt x="17652" y="22987"/>
                </a:lnTo>
                <a:lnTo>
                  <a:pt x="34648" y="22399"/>
                </a:lnTo>
                <a:lnTo>
                  <a:pt x="25781" y="7874"/>
                </a:lnTo>
                <a:close/>
              </a:path>
              <a:path w="2145029" h="1163954">
                <a:moveTo>
                  <a:pt x="34648" y="22399"/>
                </a:moveTo>
                <a:lnTo>
                  <a:pt x="17652" y="22987"/>
                </a:lnTo>
                <a:lnTo>
                  <a:pt x="35006" y="22987"/>
                </a:lnTo>
                <a:lnTo>
                  <a:pt x="34648" y="22399"/>
                </a:lnTo>
                <a:close/>
              </a:path>
              <a:path w="2145029" h="1163954">
                <a:moveTo>
                  <a:pt x="28581" y="7874"/>
                </a:moveTo>
                <a:lnTo>
                  <a:pt x="25781" y="7874"/>
                </a:lnTo>
                <a:lnTo>
                  <a:pt x="34648" y="22399"/>
                </a:lnTo>
                <a:lnTo>
                  <a:pt x="54318" y="21719"/>
                </a:lnTo>
                <a:lnTo>
                  <a:pt x="28581" y="7874"/>
                </a:lnTo>
                <a:close/>
              </a:path>
              <a:path w="2145029" h="1163954">
                <a:moveTo>
                  <a:pt x="115191" y="4318"/>
                </a:moveTo>
                <a:lnTo>
                  <a:pt x="21970" y="4318"/>
                </a:lnTo>
                <a:lnTo>
                  <a:pt x="54318" y="21719"/>
                </a:lnTo>
                <a:lnTo>
                  <a:pt x="105790" y="19938"/>
                </a:lnTo>
                <a:lnTo>
                  <a:pt x="111251" y="19812"/>
                </a:lnTo>
                <a:lnTo>
                  <a:pt x="115569" y="15239"/>
                </a:lnTo>
                <a:lnTo>
                  <a:pt x="115315" y="9651"/>
                </a:lnTo>
                <a:lnTo>
                  <a:pt x="115191" y="431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296155" y="0"/>
            <a:ext cx="539496" cy="51434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9342" y="2596133"/>
            <a:ext cx="8987155" cy="29209"/>
          </a:xfrm>
          <a:custGeom>
            <a:avLst/>
            <a:gdLst/>
            <a:ahLst/>
            <a:cxnLst/>
            <a:rect l="l" t="t" r="r" b="b"/>
            <a:pathLst>
              <a:path w="8987155" h="29210">
                <a:moveTo>
                  <a:pt x="0" y="0"/>
                </a:moveTo>
                <a:lnTo>
                  <a:pt x="8986901" y="29083"/>
                </a:lnTo>
              </a:path>
            </a:pathLst>
          </a:custGeom>
          <a:ln w="28955">
            <a:solidFill>
              <a:srgbClr val="C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8485" y="3365753"/>
            <a:ext cx="8987155" cy="48895"/>
          </a:xfrm>
          <a:custGeom>
            <a:avLst/>
            <a:gdLst/>
            <a:ahLst/>
            <a:cxnLst/>
            <a:rect l="l" t="t" r="r" b="b"/>
            <a:pathLst>
              <a:path w="8987155" h="48895">
                <a:moveTo>
                  <a:pt x="0" y="0"/>
                </a:moveTo>
                <a:lnTo>
                  <a:pt x="8986901" y="48895"/>
                </a:lnTo>
              </a:path>
            </a:pathLst>
          </a:custGeom>
          <a:ln w="28956">
            <a:solidFill>
              <a:srgbClr val="C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>
            <a:spLocks noGrp="1"/>
          </p:cNvSpPr>
          <p:nvPr>
            <p:ph type="title"/>
          </p:nvPr>
        </p:nvSpPr>
        <p:spPr>
          <a:xfrm>
            <a:off x="3627120" y="313943"/>
            <a:ext cx="1877695" cy="433070"/>
          </a:xfrm>
          <a:prstGeom prst="rect">
            <a:avLst/>
          </a:prstGeom>
          <a:solidFill>
            <a:srgbClr val="385622"/>
          </a:solidFill>
        </p:spPr>
        <p:txBody>
          <a:bodyPr vert="horz" wrap="square" lIns="0" tIns="104139" rIns="0" bIns="0" rtlCol="0">
            <a:spAutoFit/>
          </a:bodyPr>
          <a:lstStyle/>
          <a:p>
            <a:pPr marL="136525">
              <a:lnSpc>
                <a:spcPct val="100000"/>
              </a:lnSpc>
              <a:spcBef>
                <a:spcPts val="819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评核信息化绩效指针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1780032" y="883919"/>
            <a:ext cx="1641475" cy="379730"/>
          </a:xfrm>
          <a:prstGeom prst="rect">
            <a:avLst/>
          </a:prstGeom>
          <a:solidFill>
            <a:srgbClr val="767070"/>
          </a:solidFill>
        </p:spPr>
        <p:txBody>
          <a:bodyPr vert="horz" wrap="square" lIns="0" tIns="77470" rIns="0" bIns="0" rtlCol="0">
            <a:spAutoFit/>
          </a:bodyPr>
          <a:lstStyle/>
          <a:p>
            <a:pPr marL="106680">
              <a:lnSpc>
                <a:spcPct val="100000"/>
              </a:lnSpc>
              <a:spcBef>
                <a:spcPts val="61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不可量化绩效指标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627120" y="886967"/>
            <a:ext cx="1877695" cy="378460"/>
          </a:xfrm>
          <a:prstGeom prst="rect">
            <a:avLst/>
          </a:prstGeom>
          <a:solidFill>
            <a:srgbClr val="385622"/>
          </a:solidFill>
        </p:spPr>
        <p:txBody>
          <a:bodyPr vert="horz" wrap="square" lIns="0" tIns="76835" rIns="0" bIns="0" rtlCol="0">
            <a:spAutoFit/>
          </a:bodyPr>
          <a:lstStyle/>
          <a:p>
            <a:pPr marL="314325">
              <a:lnSpc>
                <a:spcPct val="100000"/>
              </a:lnSpc>
              <a:spcBef>
                <a:spcPts val="60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可量化绩效指标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628644" y="1373124"/>
            <a:ext cx="1876425" cy="378460"/>
          </a:xfrm>
          <a:custGeom>
            <a:avLst/>
            <a:gdLst/>
            <a:ahLst/>
            <a:cxnLst/>
            <a:rect l="l" t="t" r="r" b="b"/>
            <a:pathLst>
              <a:path w="1876425" h="378460">
                <a:moveTo>
                  <a:pt x="0" y="377951"/>
                </a:moveTo>
                <a:lnTo>
                  <a:pt x="1876044" y="377951"/>
                </a:lnTo>
                <a:lnTo>
                  <a:pt x="1876044" y="0"/>
                </a:lnTo>
                <a:lnTo>
                  <a:pt x="0" y="0"/>
                </a:lnTo>
                <a:lnTo>
                  <a:pt x="0" y="377951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841241" y="1436624"/>
            <a:ext cx="145224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制造行业绩效指针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5678423" y="1362455"/>
            <a:ext cx="1571625" cy="378460"/>
          </a:xfrm>
          <a:prstGeom prst="rect">
            <a:avLst/>
          </a:prstGeom>
          <a:solidFill>
            <a:srgbClr val="767070"/>
          </a:solidFill>
        </p:spPr>
        <p:txBody>
          <a:bodyPr vert="horz" wrap="square" lIns="0" tIns="77470" rIns="0" bIns="0" rtlCol="0">
            <a:spAutoFit/>
          </a:bodyPr>
          <a:lstStyle/>
          <a:p>
            <a:pPr marL="73660">
              <a:lnSpc>
                <a:spcPct val="100000"/>
              </a:lnSpc>
              <a:spcBef>
                <a:spcPts val="61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其他行业绩效指标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861815" y="2061972"/>
            <a:ext cx="1399540" cy="378460"/>
          </a:xfrm>
          <a:custGeom>
            <a:avLst/>
            <a:gdLst/>
            <a:ahLst/>
            <a:cxnLst/>
            <a:rect l="l" t="t" r="r" b="b"/>
            <a:pathLst>
              <a:path w="1399539" h="378460">
                <a:moveTo>
                  <a:pt x="0" y="377951"/>
                </a:moveTo>
                <a:lnTo>
                  <a:pt x="1399032" y="377951"/>
                </a:lnTo>
                <a:lnTo>
                  <a:pt x="1399032" y="0"/>
                </a:lnTo>
                <a:lnTo>
                  <a:pt x="0" y="0"/>
                </a:lnTo>
                <a:lnTo>
                  <a:pt x="0" y="377951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3925315" y="2126056"/>
            <a:ext cx="127381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生产值绩效指标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4514215" y="746759"/>
            <a:ext cx="103377" cy="13995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548254" y="746759"/>
            <a:ext cx="2023745" cy="138430"/>
          </a:xfrm>
          <a:custGeom>
            <a:avLst/>
            <a:gdLst/>
            <a:ahLst/>
            <a:cxnLst/>
            <a:rect l="l" t="t" r="r" b="b"/>
            <a:pathLst>
              <a:path w="2023745" h="138430">
                <a:moveTo>
                  <a:pt x="7112" y="41910"/>
                </a:moveTo>
                <a:lnTo>
                  <a:pt x="1015" y="45465"/>
                </a:lnTo>
                <a:lnTo>
                  <a:pt x="0" y="49402"/>
                </a:lnTo>
                <a:lnTo>
                  <a:pt x="1777" y="52324"/>
                </a:lnTo>
                <a:lnTo>
                  <a:pt x="51688" y="137922"/>
                </a:lnTo>
                <a:lnTo>
                  <a:pt x="59020" y="125349"/>
                </a:lnTo>
                <a:lnTo>
                  <a:pt x="45338" y="125349"/>
                </a:lnTo>
                <a:lnTo>
                  <a:pt x="45338" y="101926"/>
                </a:lnTo>
                <a:lnTo>
                  <a:pt x="10921" y="42925"/>
                </a:lnTo>
                <a:lnTo>
                  <a:pt x="7112" y="41910"/>
                </a:lnTo>
                <a:close/>
              </a:path>
              <a:path w="2023745" h="138430">
                <a:moveTo>
                  <a:pt x="45338" y="101926"/>
                </a:moveTo>
                <a:lnTo>
                  <a:pt x="45338" y="125349"/>
                </a:lnTo>
                <a:lnTo>
                  <a:pt x="58038" y="125349"/>
                </a:lnTo>
                <a:lnTo>
                  <a:pt x="58038" y="122174"/>
                </a:lnTo>
                <a:lnTo>
                  <a:pt x="46227" y="122174"/>
                </a:lnTo>
                <a:lnTo>
                  <a:pt x="51688" y="112812"/>
                </a:lnTo>
                <a:lnTo>
                  <a:pt x="45338" y="101926"/>
                </a:lnTo>
                <a:close/>
              </a:path>
              <a:path w="2023745" h="138430">
                <a:moveTo>
                  <a:pt x="96265" y="41910"/>
                </a:moveTo>
                <a:lnTo>
                  <a:pt x="92456" y="42925"/>
                </a:lnTo>
                <a:lnTo>
                  <a:pt x="58038" y="101926"/>
                </a:lnTo>
                <a:lnTo>
                  <a:pt x="58038" y="125349"/>
                </a:lnTo>
                <a:lnTo>
                  <a:pt x="59020" y="125349"/>
                </a:lnTo>
                <a:lnTo>
                  <a:pt x="101600" y="52324"/>
                </a:lnTo>
                <a:lnTo>
                  <a:pt x="103377" y="49402"/>
                </a:lnTo>
                <a:lnTo>
                  <a:pt x="102362" y="45465"/>
                </a:lnTo>
                <a:lnTo>
                  <a:pt x="96265" y="41910"/>
                </a:lnTo>
                <a:close/>
              </a:path>
              <a:path w="2023745" h="138430">
                <a:moveTo>
                  <a:pt x="51688" y="112812"/>
                </a:moveTo>
                <a:lnTo>
                  <a:pt x="46227" y="122174"/>
                </a:lnTo>
                <a:lnTo>
                  <a:pt x="57150" y="122174"/>
                </a:lnTo>
                <a:lnTo>
                  <a:pt x="51688" y="112812"/>
                </a:lnTo>
                <a:close/>
              </a:path>
              <a:path w="2023745" h="138430">
                <a:moveTo>
                  <a:pt x="58038" y="101926"/>
                </a:moveTo>
                <a:lnTo>
                  <a:pt x="51688" y="112812"/>
                </a:lnTo>
                <a:lnTo>
                  <a:pt x="57150" y="122174"/>
                </a:lnTo>
                <a:lnTo>
                  <a:pt x="58038" y="122174"/>
                </a:lnTo>
                <a:lnTo>
                  <a:pt x="58038" y="101926"/>
                </a:lnTo>
                <a:close/>
              </a:path>
              <a:path w="2023745" h="138430">
                <a:moveTo>
                  <a:pt x="80973" y="62611"/>
                </a:moveTo>
                <a:lnTo>
                  <a:pt x="45338" y="62611"/>
                </a:lnTo>
                <a:lnTo>
                  <a:pt x="45338" y="101926"/>
                </a:lnTo>
                <a:lnTo>
                  <a:pt x="51688" y="112812"/>
                </a:lnTo>
                <a:lnTo>
                  <a:pt x="58038" y="101926"/>
                </a:lnTo>
                <a:lnTo>
                  <a:pt x="58038" y="75311"/>
                </a:lnTo>
                <a:lnTo>
                  <a:pt x="51688" y="75311"/>
                </a:lnTo>
                <a:lnTo>
                  <a:pt x="58038" y="68961"/>
                </a:lnTo>
                <a:lnTo>
                  <a:pt x="77268" y="68961"/>
                </a:lnTo>
                <a:lnTo>
                  <a:pt x="80973" y="62611"/>
                </a:lnTo>
                <a:close/>
              </a:path>
              <a:path w="2023745" h="138430">
                <a:moveTo>
                  <a:pt x="58038" y="68961"/>
                </a:moveTo>
                <a:lnTo>
                  <a:pt x="51688" y="75311"/>
                </a:lnTo>
                <a:lnTo>
                  <a:pt x="58038" y="75311"/>
                </a:lnTo>
                <a:lnTo>
                  <a:pt x="58038" y="68961"/>
                </a:lnTo>
                <a:close/>
              </a:path>
              <a:path w="2023745" h="138430">
                <a:moveTo>
                  <a:pt x="77268" y="68961"/>
                </a:moveTo>
                <a:lnTo>
                  <a:pt x="58038" y="68961"/>
                </a:lnTo>
                <a:lnTo>
                  <a:pt x="58038" y="75311"/>
                </a:lnTo>
                <a:lnTo>
                  <a:pt x="73564" y="75311"/>
                </a:lnTo>
                <a:lnTo>
                  <a:pt x="77268" y="68961"/>
                </a:lnTo>
                <a:close/>
              </a:path>
              <a:path w="2023745" h="138430">
                <a:moveTo>
                  <a:pt x="2010918" y="62611"/>
                </a:moveTo>
                <a:lnTo>
                  <a:pt x="95601" y="62611"/>
                </a:lnTo>
                <a:lnTo>
                  <a:pt x="88196" y="75311"/>
                </a:lnTo>
                <a:lnTo>
                  <a:pt x="2023618" y="75311"/>
                </a:lnTo>
                <a:lnTo>
                  <a:pt x="2023618" y="68961"/>
                </a:lnTo>
                <a:lnTo>
                  <a:pt x="2010918" y="68961"/>
                </a:lnTo>
                <a:lnTo>
                  <a:pt x="2010918" y="62611"/>
                </a:lnTo>
                <a:close/>
              </a:path>
              <a:path w="2023745" h="138430">
                <a:moveTo>
                  <a:pt x="2023618" y="0"/>
                </a:moveTo>
                <a:lnTo>
                  <a:pt x="2010918" y="0"/>
                </a:lnTo>
                <a:lnTo>
                  <a:pt x="2010918" y="68961"/>
                </a:lnTo>
                <a:lnTo>
                  <a:pt x="2017268" y="62611"/>
                </a:lnTo>
                <a:lnTo>
                  <a:pt x="2023618" y="62611"/>
                </a:lnTo>
                <a:lnTo>
                  <a:pt x="2023618" y="0"/>
                </a:lnTo>
                <a:close/>
              </a:path>
              <a:path w="2023745" h="138430">
                <a:moveTo>
                  <a:pt x="2023618" y="62611"/>
                </a:moveTo>
                <a:lnTo>
                  <a:pt x="2017268" y="62611"/>
                </a:lnTo>
                <a:lnTo>
                  <a:pt x="2010918" y="68961"/>
                </a:lnTo>
                <a:lnTo>
                  <a:pt x="2023618" y="68961"/>
                </a:lnTo>
                <a:lnTo>
                  <a:pt x="2023618" y="62611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59553" y="1264919"/>
            <a:ext cx="1956435" cy="98425"/>
          </a:xfrm>
          <a:custGeom>
            <a:avLst/>
            <a:gdLst/>
            <a:ahLst/>
            <a:cxnLst/>
            <a:rect l="l" t="t" r="r" b="b"/>
            <a:pathLst>
              <a:path w="1956434" h="98425">
                <a:moveTo>
                  <a:pt x="1859915" y="2158"/>
                </a:moveTo>
                <a:lnTo>
                  <a:pt x="1853819" y="5714"/>
                </a:lnTo>
                <a:lnTo>
                  <a:pt x="1852803" y="9525"/>
                </a:lnTo>
                <a:lnTo>
                  <a:pt x="1904492" y="98170"/>
                </a:lnTo>
                <a:lnTo>
                  <a:pt x="1911841" y="85597"/>
                </a:lnTo>
                <a:lnTo>
                  <a:pt x="1898142" y="85597"/>
                </a:lnTo>
                <a:lnTo>
                  <a:pt x="1898142" y="61957"/>
                </a:lnTo>
                <a:lnTo>
                  <a:pt x="1863852" y="3175"/>
                </a:lnTo>
                <a:lnTo>
                  <a:pt x="1859915" y="2158"/>
                </a:lnTo>
                <a:close/>
              </a:path>
              <a:path w="1956434" h="98425">
                <a:moveTo>
                  <a:pt x="1898142" y="61957"/>
                </a:moveTo>
                <a:lnTo>
                  <a:pt x="1898142" y="85597"/>
                </a:lnTo>
                <a:lnTo>
                  <a:pt x="1910842" y="85597"/>
                </a:lnTo>
                <a:lnTo>
                  <a:pt x="1910842" y="82422"/>
                </a:lnTo>
                <a:lnTo>
                  <a:pt x="1899031" y="82422"/>
                </a:lnTo>
                <a:lnTo>
                  <a:pt x="1904555" y="72952"/>
                </a:lnTo>
                <a:lnTo>
                  <a:pt x="1898142" y="61957"/>
                </a:lnTo>
                <a:close/>
              </a:path>
              <a:path w="1956434" h="98425">
                <a:moveTo>
                  <a:pt x="1949196" y="2158"/>
                </a:moveTo>
                <a:lnTo>
                  <a:pt x="1945259" y="3175"/>
                </a:lnTo>
                <a:lnTo>
                  <a:pt x="1910969" y="61957"/>
                </a:lnTo>
                <a:lnTo>
                  <a:pt x="1910842" y="85597"/>
                </a:lnTo>
                <a:lnTo>
                  <a:pt x="1911841" y="85597"/>
                </a:lnTo>
                <a:lnTo>
                  <a:pt x="1956307" y="9525"/>
                </a:lnTo>
                <a:lnTo>
                  <a:pt x="1955165" y="5714"/>
                </a:lnTo>
                <a:lnTo>
                  <a:pt x="1952244" y="3937"/>
                </a:lnTo>
                <a:lnTo>
                  <a:pt x="1949196" y="2158"/>
                </a:lnTo>
                <a:close/>
              </a:path>
              <a:path w="1956434" h="98425">
                <a:moveTo>
                  <a:pt x="1904555" y="72952"/>
                </a:moveTo>
                <a:lnTo>
                  <a:pt x="1899031" y="82422"/>
                </a:lnTo>
                <a:lnTo>
                  <a:pt x="1910080" y="82422"/>
                </a:lnTo>
                <a:lnTo>
                  <a:pt x="1904555" y="72952"/>
                </a:lnTo>
                <a:close/>
              </a:path>
              <a:path w="1956434" h="98425">
                <a:moveTo>
                  <a:pt x="1910842" y="62175"/>
                </a:moveTo>
                <a:lnTo>
                  <a:pt x="1904555" y="72952"/>
                </a:lnTo>
                <a:lnTo>
                  <a:pt x="1910080" y="82422"/>
                </a:lnTo>
                <a:lnTo>
                  <a:pt x="1910842" y="82422"/>
                </a:lnTo>
                <a:lnTo>
                  <a:pt x="1910842" y="62175"/>
                </a:lnTo>
                <a:close/>
              </a:path>
              <a:path w="1956434" h="98425">
                <a:moveTo>
                  <a:pt x="1898142" y="49021"/>
                </a:moveTo>
                <a:lnTo>
                  <a:pt x="1898269" y="62175"/>
                </a:lnTo>
                <a:lnTo>
                  <a:pt x="1904555" y="72952"/>
                </a:lnTo>
                <a:lnTo>
                  <a:pt x="1910842" y="62175"/>
                </a:lnTo>
                <a:lnTo>
                  <a:pt x="1910842" y="55371"/>
                </a:lnTo>
                <a:lnTo>
                  <a:pt x="1904492" y="55371"/>
                </a:lnTo>
                <a:lnTo>
                  <a:pt x="1898142" y="49021"/>
                </a:lnTo>
                <a:close/>
              </a:path>
              <a:path w="1956434" h="98425">
                <a:moveTo>
                  <a:pt x="12700" y="0"/>
                </a:moveTo>
                <a:lnTo>
                  <a:pt x="0" y="0"/>
                </a:lnTo>
                <a:lnTo>
                  <a:pt x="0" y="55371"/>
                </a:lnTo>
                <a:lnTo>
                  <a:pt x="1879536" y="55371"/>
                </a:lnTo>
                <a:lnTo>
                  <a:pt x="1875833" y="49021"/>
                </a:lnTo>
                <a:lnTo>
                  <a:pt x="12700" y="49021"/>
                </a:lnTo>
                <a:lnTo>
                  <a:pt x="6350" y="42671"/>
                </a:lnTo>
                <a:lnTo>
                  <a:pt x="12700" y="42671"/>
                </a:lnTo>
                <a:lnTo>
                  <a:pt x="12700" y="0"/>
                </a:lnTo>
                <a:close/>
              </a:path>
              <a:path w="1956434" h="98425">
                <a:moveTo>
                  <a:pt x="1910842" y="42671"/>
                </a:moveTo>
                <a:lnTo>
                  <a:pt x="1886891" y="42671"/>
                </a:lnTo>
                <a:lnTo>
                  <a:pt x="1894300" y="55371"/>
                </a:lnTo>
                <a:lnTo>
                  <a:pt x="1898142" y="55371"/>
                </a:lnTo>
                <a:lnTo>
                  <a:pt x="1898142" y="49021"/>
                </a:lnTo>
                <a:lnTo>
                  <a:pt x="1910842" y="49021"/>
                </a:lnTo>
                <a:lnTo>
                  <a:pt x="1910842" y="42671"/>
                </a:lnTo>
                <a:close/>
              </a:path>
              <a:path w="1956434" h="98425">
                <a:moveTo>
                  <a:pt x="1910842" y="49021"/>
                </a:moveTo>
                <a:lnTo>
                  <a:pt x="1898142" y="49021"/>
                </a:lnTo>
                <a:lnTo>
                  <a:pt x="1904492" y="55371"/>
                </a:lnTo>
                <a:lnTo>
                  <a:pt x="1910842" y="55371"/>
                </a:lnTo>
                <a:lnTo>
                  <a:pt x="1910842" y="49021"/>
                </a:lnTo>
                <a:close/>
              </a:path>
              <a:path w="1956434" h="98425">
                <a:moveTo>
                  <a:pt x="12700" y="42671"/>
                </a:moveTo>
                <a:lnTo>
                  <a:pt x="6350" y="42671"/>
                </a:lnTo>
                <a:lnTo>
                  <a:pt x="12700" y="49021"/>
                </a:lnTo>
                <a:lnTo>
                  <a:pt x="12700" y="42671"/>
                </a:lnTo>
                <a:close/>
              </a:path>
              <a:path w="1956434" h="98425">
                <a:moveTo>
                  <a:pt x="1872131" y="42671"/>
                </a:moveTo>
                <a:lnTo>
                  <a:pt x="12700" y="42671"/>
                </a:lnTo>
                <a:lnTo>
                  <a:pt x="12700" y="49021"/>
                </a:lnTo>
                <a:lnTo>
                  <a:pt x="1875833" y="49021"/>
                </a:lnTo>
                <a:lnTo>
                  <a:pt x="1872131" y="42671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14596" y="1264919"/>
            <a:ext cx="103377" cy="10795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479016" y="1751710"/>
            <a:ext cx="171450" cy="312420"/>
          </a:xfrm>
          <a:custGeom>
            <a:avLst/>
            <a:gdLst/>
            <a:ahLst/>
            <a:cxnLst/>
            <a:rect l="l" t="t" r="r" b="b"/>
            <a:pathLst>
              <a:path w="171450" h="312419">
                <a:moveTo>
                  <a:pt x="86759" y="75675"/>
                </a:moveTo>
                <a:lnTo>
                  <a:pt x="67138" y="108109"/>
                </a:lnTo>
                <a:lnTo>
                  <a:pt x="64027" y="311276"/>
                </a:lnTo>
                <a:lnTo>
                  <a:pt x="102127" y="311912"/>
                </a:lnTo>
                <a:lnTo>
                  <a:pt x="105241" y="108515"/>
                </a:lnTo>
                <a:lnTo>
                  <a:pt x="86759" y="75675"/>
                </a:lnTo>
                <a:close/>
              </a:path>
              <a:path w="171450" h="312419">
                <a:moveTo>
                  <a:pt x="109057" y="37591"/>
                </a:moveTo>
                <a:lnTo>
                  <a:pt x="68218" y="37591"/>
                </a:lnTo>
                <a:lnTo>
                  <a:pt x="106318" y="38100"/>
                </a:lnTo>
                <a:lnTo>
                  <a:pt x="105241" y="108515"/>
                </a:lnTo>
                <a:lnTo>
                  <a:pt x="135655" y="162559"/>
                </a:lnTo>
                <a:lnTo>
                  <a:pt x="140561" y="168263"/>
                </a:lnTo>
                <a:lnTo>
                  <a:pt x="147085" y="171513"/>
                </a:lnTo>
                <a:lnTo>
                  <a:pt x="154372" y="172096"/>
                </a:lnTo>
                <a:lnTo>
                  <a:pt x="161563" y="169799"/>
                </a:lnTo>
                <a:lnTo>
                  <a:pt x="167284" y="164838"/>
                </a:lnTo>
                <a:lnTo>
                  <a:pt x="170564" y="158305"/>
                </a:lnTo>
                <a:lnTo>
                  <a:pt x="171154" y="151010"/>
                </a:lnTo>
                <a:lnTo>
                  <a:pt x="168802" y="143763"/>
                </a:lnTo>
                <a:lnTo>
                  <a:pt x="109057" y="37591"/>
                </a:lnTo>
                <a:close/>
              </a:path>
              <a:path w="171450" h="312419">
                <a:moveTo>
                  <a:pt x="87903" y="0"/>
                </a:moveTo>
                <a:lnTo>
                  <a:pt x="2559" y="141224"/>
                </a:lnTo>
                <a:lnTo>
                  <a:pt x="0" y="148347"/>
                </a:lnTo>
                <a:lnTo>
                  <a:pt x="369" y="155638"/>
                </a:lnTo>
                <a:lnTo>
                  <a:pt x="3452" y="162262"/>
                </a:lnTo>
                <a:lnTo>
                  <a:pt x="9036" y="167386"/>
                </a:lnTo>
                <a:lnTo>
                  <a:pt x="16160" y="169945"/>
                </a:lnTo>
                <a:lnTo>
                  <a:pt x="23451" y="169576"/>
                </a:lnTo>
                <a:lnTo>
                  <a:pt x="30075" y="166493"/>
                </a:lnTo>
                <a:lnTo>
                  <a:pt x="35198" y="160908"/>
                </a:lnTo>
                <a:lnTo>
                  <a:pt x="67138" y="108109"/>
                </a:lnTo>
                <a:lnTo>
                  <a:pt x="68218" y="37591"/>
                </a:lnTo>
                <a:lnTo>
                  <a:pt x="109057" y="37591"/>
                </a:lnTo>
                <a:lnTo>
                  <a:pt x="87903" y="0"/>
                </a:lnTo>
                <a:close/>
              </a:path>
              <a:path w="171450" h="312419">
                <a:moveTo>
                  <a:pt x="106178" y="47243"/>
                </a:moveTo>
                <a:lnTo>
                  <a:pt x="70758" y="47243"/>
                </a:lnTo>
                <a:lnTo>
                  <a:pt x="103651" y="47751"/>
                </a:lnTo>
                <a:lnTo>
                  <a:pt x="86759" y="75675"/>
                </a:lnTo>
                <a:lnTo>
                  <a:pt x="105241" y="108515"/>
                </a:lnTo>
                <a:lnTo>
                  <a:pt x="106178" y="47243"/>
                </a:lnTo>
                <a:close/>
              </a:path>
              <a:path w="171450" h="312419">
                <a:moveTo>
                  <a:pt x="68218" y="37591"/>
                </a:moveTo>
                <a:lnTo>
                  <a:pt x="67138" y="108109"/>
                </a:lnTo>
                <a:lnTo>
                  <a:pt x="86759" y="75675"/>
                </a:lnTo>
                <a:lnTo>
                  <a:pt x="70758" y="47243"/>
                </a:lnTo>
                <a:lnTo>
                  <a:pt x="106178" y="47243"/>
                </a:lnTo>
                <a:lnTo>
                  <a:pt x="106318" y="38100"/>
                </a:lnTo>
                <a:lnTo>
                  <a:pt x="68218" y="37591"/>
                </a:lnTo>
                <a:close/>
              </a:path>
              <a:path w="171450" h="312419">
                <a:moveTo>
                  <a:pt x="70758" y="47243"/>
                </a:moveTo>
                <a:lnTo>
                  <a:pt x="86759" y="75675"/>
                </a:lnTo>
                <a:lnTo>
                  <a:pt x="103651" y="47751"/>
                </a:lnTo>
                <a:lnTo>
                  <a:pt x="70758" y="47243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350007" y="2061972"/>
            <a:ext cx="1399540" cy="378460"/>
          </a:xfrm>
          <a:custGeom>
            <a:avLst/>
            <a:gdLst/>
            <a:ahLst/>
            <a:cxnLst/>
            <a:rect l="l" t="t" r="r" b="b"/>
            <a:pathLst>
              <a:path w="1399539" h="378460">
                <a:moveTo>
                  <a:pt x="0" y="377951"/>
                </a:moveTo>
                <a:lnTo>
                  <a:pt x="1399032" y="377951"/>
                </a:lnTo>
                <a:lnTo>
                  <a:pt x="1399032" y="0"/>
                </a:lnTo>
                <a:lnTo>
                  <a:pt x="0" y="0"/>
                </a:lnTo>
                <a:lnTo>
                  <a:pt x="0" y="377951"/>
                </a:lnTo>
                <a:close/>
              </a:path>
            </a:pathLst>
          </a:custGeom>
          <a:solidFill>
            <a:srgbClr val="5252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412873" y="2126056"/>
            <a:ext cx="127381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销售额绩效指标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5384291" y="2061972"/>
            <a:ext cx="1399540" cy="378460"/>
          </a:xfrm>
          <a:custGeom>
            <a:avLst/>
            <a:gdLst/>
            <a:ahLst/>
            <a:cxnLst/>
            <a:rect l="l" t="t" r="r" b="b"/>
            <a:pathLst>
              <a:path w="1399540" h="378460">
                <a:moveTo>
                  <a:pt x="0" y="377951"/>
                </a:moveTo>
                <a:lnTo>
                  <a:pt x="1399032" y="377951"/>
                </a:lnTo>
                <a:lnTo>
                  <a:pt x="1399032" y="0"/>
                </a:lnTo>
                <a:lnTo>
                  <a:pt x="0" y="0"/>
                </a:lnTo>
                <a:lnTo>
                  <a:pt x="0" y="377951"/>
                </a:lnTo>
                <a:close/>
              </a:path>
            </a:pathLst>
          </a:custGeom>
          <a:solidFill>
            <a:srgbClr val="52525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461508" y="2142870"/>
            <a:ext cx="1244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生产成本绩效指标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382267" y="2763011"/>
            <a:ext cx="840105" cy="433070"/>
          </a:xfrm>
          <a:custGeom>
            <a:avLst/>
            <a:gdLst/>
            <a:ahLst/>
            <a:cxnLst/>
            <a:rect l="l" t="t" r="r" b="b"/>
            <a:pathLst>
              <a:path w="840105" h="433069">
                <a:moveTo>
                  <a:pt x="0" y="432815"/>
                </a:moveTo>
                <a:lnTo>
                  <a:pt x="839724" y="432815"/>
                </a:lnTo>
                <a:lnTo>
                  <a:pt x="839724" y="0"/>
                </a:lnTo>
                <a:lnTo>
                  <a:pt x="0" y="0"/>
                </a:lnTo>
                <a:lnTo>
                  <a:pt x="0" y="432815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472946" y="2812541"/>
            <a:ext cx="65786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6040" marR="5080" indent="-5334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排程准确度 提高</a:t>
            </a:r>
            <a:r>
              <a:rPr sz="1000" spc="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XX%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298192" y="2763011"/>
            <a:ext cx="840105" cy="433070"/>
          </a:xfrm>
          <a:custGeom>
            <a:avLst/>
            <a:gdLst/>
            <a:ahLst/>
            <a:cxnLst/>
            <a:rect l="l" t="t" r="r" b="b"/>
            <a:pathLst>
              <a:path w="840105" h="433069">
                <a:moveTo>
                  <a:pt x="0" y="432815"/>
                </a:moveTo>
                <a:lnTo>
                  <a:pt x="839724" y="432815"/>
                </a:lnTo>
                <a:lnTo>
                  <a:pt x="839724" y="0"/>
                </a:lnTo>
                <a:lnTo>
                  <a:pt x="0" y="0"/>
                </a:lnTo>
                <a:lnTo>
                  <a:pt x="0" y="432815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2388870" y="2812541"/>
            <a:ext cx="65786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6040" marR="5080" indent="-5334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设备稼动率 提高</a:t>
            </a:r>
            <a:r>
              <a:rPr sz="1000" spc="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XX%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146803" y="2763011"/>
            <a:ext cx="840105" cy="433070"/>
          </a:xfrm>
          <a:custGeom>
            <a:avLst/>
            <a:gdLst/>
            <a:ahLst/>
            <a:cxnLst/>
            <a:rect l="l" t="t" r="r" b="b"/>
            <a:pathLst>
              <a:path w="840104" h="433069">
                <a:moveTo>
                  <a:pt x="0" y="432815"/>
                </a:moveTo>
                <a:lnTo>
                  <a:pt x="839724" y="432815"/>
                </a:lnTo>
                <a:lnTo>
                  <a:pt x="839724" y="0"/>
                </a:lnTo>
                <a:lnTo>
                  <a:pt x="0" y="0"/>
                </a:lnTo>
                <a:lnTo>
                  <a:pt x="0" y="432815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4237735" y="2812541"/>
            <a:ext cx="65786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5405" marR="5080" indent="-5334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工艺不良率 降低</a:t>
            </a:r>
            <a:r>
              <a:rPr sz="1000" spc="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XX%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5056632" y="2763011"/>
            <a:ext cx="840105" cy="433070"/>
          </a:xfrm>
          <a:custGeom>
            <a:avLst/>
            <a:gdLst/>
            <a:ahLst/>
            <a:cxnLst/>
            <a:rect l="l" t="t" r="r" b="b"/>
            <a:pathLst>
              <a:path w="840104" h="433069">
                <a:moveTo>
                  <a:pt x="0" y="432815"/>
                </a:moveTo>
                <a:lnTo>
                  <a:pt x="839724" y="432815"/>
                </a:lnTo>
                <a:lnTo>
                  <a:pt x="839724" y="0"/>
                </a:lnTo>
                <a:lnTo>
                  <a:pt x="0" y="0"/>
                </a:lnTo>
                <a:lnTo>
                  <a:pt x="0" y="432815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5148198" y="2812541"/>
            <a:ext cx="65786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5405" marR="5080" indent="-5334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材料短缺率 降低</a:t>
            </a:r>
            <a:r>
              <a:rPr sz="1000" spc="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XX%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5983223" y="2763011"/>
            <a:ext cx="840105" cy="433070"/>
          </a:xfrm>
          <a:custGeom>
            <a:avLst/>
            <a:gdLst/>
            <a:ahLst/>
            <a:cxnLst/>
            <a:rect l="l" t="t" r="r" b="b"/>
            <a:pathLst>
              <a:path w="840104" h="433069">
                <a:moveTo>
                  <a:pt x="0" y="432815"/>
                </a:moveTo>
                <a:lnTo>
                  <a:pt x="839724" y="432815"/>
                </a:lnTo>
                <a:lnTo>
                  <a:pt x="839724" y="0"/>
                </a:lnTo>
                <a:lnTo>
                  <a:pt x="0" y="0"/>
                </a:lnTo>
                <a:lnTo>
                  <a:pt x="0" y="432815"/>
                </a:lnTo>
                <a:close/>
              </a:path>
            </a:pathLst>
          </a:custGeom>
          <a:solidFill>
            <a:srgbClr val="3A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6012560" y="2812541"/>
            <a:ext cx="78486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8270" marR="5080" indent="-116205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人员作业效率 提高</a:t>
            </a:r>
            <a:r>
              <a:rPr sz="1000" spc="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XX%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561332" y="2404236"/>
            <a:ext cx="1843405" cy="364490"/>
          </a:xfrm>
          <a:custGeom>
            <a:avLst/>
            <a:gdLst/>
            <a:ahLst/>
            <a:cxnLst/>
            <a:rect l="l" t="t" r="r" b="b"/>
            <a:pathLst>
              <a:path w="1843404" h="364489">
                <a:moveTo>
                  <a:pt x="36595" y="35673"/>
                </a:moveTo>
                <a:lnTo>
                  <a:pt x="24811" y="40036"/>
                </a:lnTo>
                <a:lnTo>
                  <a:pt x="34357" y="48106"/>
                </a:lnTo>
                <a:lnTo>
                  <a:pt x="1840991" y="364489"/>
                </a:lnTo>
                <a:lnTo>
                  <a:pt x="1843277" y="352044"/>
                </a:lnTo>
                <a:lnTo>
                  <a:pt x="36595" y="35673"/>
                </a:lnTo>
                <a:close/>
              </a:path>
              <a:path w="1843404" h="364489">
                <a:moveTo>
                  <a:pt x="96138" y="0"/>
                </a:moveTo>
                <a:lnTo>
                  <a:pt x="92963" y="1269"/>
                </a:lnTo>
                <a:lnTo>
                  <a:pt x="0" y="35687"/>
                </a:lnTo>
                <a:lnTo>
                  <a:pt x="75691" y="99694"/>
                </a:lnTo>
                <a:lnTo>
                  <a:pt x="78358" y="101854"/>
                </a:lnTo>
                <a:lnTo>
                  <a:pt x="82422" y="101600"/>
                </a:lnTo>
                <a:lnTo>
                  <a:pt x="86867" y="96138"/>
                </a:lnTo>
                <a:lnTo>
                  <a:pt x="86613" y="92201"/>
                </a:lnTo>
                <a:lnTo>
                  <a:pt x="83819" y="89915"/>
                </a:lnTo>
                <a:lnTo>
                  <a:pt x="34357" y="48106"/>
                </a:lnTo>
                <a:lnTo>
                  <a:pt x="11302" y="44068"/>
                </a:lnTo>
                <a:lnTo>
                  <a:pt x="13462" y="31623"/>
                </a:lnTo>
                <a:lnTo>
                  <a:pt x="47538" y="31623"/>
                </a:lnTo>
                <a:lnTo>
                  <a:pt x="97281" y="13207"/>
                </a:lnTo>
                <a:lnTo>
                  <a:pt x="100583" y="11937"/>
                </a:lnTo>
                <a:lnTo>
                  <a:pt x="102234" y="8255"/>
                </a:lnTo>
                <a:lnTo>
                  <a:pt x="101091" y="4952"/>
                </a:lnTo>
                <a:lnTo>
                  <a:pt x="99821" y="1777"/>
                </a:lnTo>
                <a:lnTo>
                  <a:pt x="96138" y="0"/>
                </a:lnTo>
                <a:close/>
              </a:path>
              <a:path w="1843404" h="364489">
                <a:moveTo>
                  <a:pt x="13462" y="31623"/>
                </a:moveTo>
                <a:lnTo>
                  <a:pt x="11302" y="44068"/>
                </a:lnTo>
                <a:lnTo>
                  <a:pt x="34357" y="48106"/>
                </a:lnTo>
                <a:lnTo>
                  <a:pt x="29280" y="43814"/>
                </a:lnTo>
                <a:lnTo>
                  <a:pt x="14604" y="43814"/>
                </a:lnTo>
                <a:lnTo>
                  <a:pt x="16509" y="33019"/>
                </a:lnTo>
                <a:lnTo>
                  <a:pt x="21439" y="33019"/>
                </a:lnTo>
                <a:lnTo>
                  <a:pt x="13462" y="31623"/>
                </a:lnTo>
                <a:close/>
              </a:path>
              <a:path w="1843404" h="364489">
                <a:moveTo>
                  <a:pt x="16509" y="33019"/>
                </a:moveTo>
                <a:lnTo>
                  <a:pt x="14604" y="43814"/>
                </a:lnTo>
                <a:lnTo>
                  <a:pt x="24811" y="40036"/>
                </a:lnTo>
                <a:lnTo>
                  <a:pt x="16509" y="33019"/>
                </a:lnTo>
                <a:close/>
              </a:path>
              <a:path w="1843404" h="364489">
                <a:moveTo>
                  <a:pt x="24811" y="40036"/>
                </a:moveTo>
                <a:lnTo>
                  <a:pt x="14604" y="43814"/>
                </a:lnTo>
                <a:lnTo>
                  <a:pt x="29280" y="43814"/>
                </a:lnTo>
                <a:lnTo>
                  <a:pt x="24811" y="40036"/>
                </a:lnTo>
                <a:close/>
              </a:path>
              <a:path w="1843404" h="364489">
                <a:moveTo>
                  <a:pt x="21439" y="33019"/>
                </a:moveTo>
                <a:lnTo>
                  <a:pt x="16509" y="33019"/>
                </a:lnTo>
                <a:lnTo>
                  <a:pt x="24811" y="40036"/>
                </a:lnTo>
                <a:lnTo>
                  <a:pt x="36595" y="35673"/>
                </a:lnTo>
                <a:lnTo>
                  <a:pt x="21439" y="33019"/>
                </a:lnTo>
                <a:close/>
              </a:path>
              <a:path w="1843404" h="364489">
                <a:moveTo>
                  <a:pt x="47538" y="31623"/>
                </a:moveTo>
                <a:lnTo>
                  <a:pt x="13462" y="31623"/>
                </a:lnTo>
                <a:lnTo>
                  <a:pt x="36595" y="35673"/>
                </a:lnTo>
                <a:lnTo>
                  <a:pt x="47538" y="31623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561966" y="2409570"/>
            <a:ext cx="922019" cy="372110"/>
          </a:xfrm>
          <a:custGeom>
            <a:avLst/>
            <a:gdLst/>
            <a:ahLst/>
            <a:cxnLst/>
            <a:rect l="l" t="t" r="r" b="b"/>
            <a:pathLst>
              <a:path w="922020" h="372110">
                <a:moveTo>
                  <a:pt x="108547" y="49091"/>
                </a:moveTo>
                <a:lnTo>
                  <a:pt x="71293" y="56222"/>
                </a:lnTo>
                <a:lnTo>
                  <a:pt x="95755" y="84996"/>
                </a:lnTo>
                <a:lnTo>
                  <a:pt x="909193" y="371602"/>
                </a:lnTo>
                <a:lnTo>
                  <a:pt x="921766" y="335661"/>
                </a:lnTo>
                <a:lnTo>
                  <a:pt x="108547" y="49091"/>
                </a:lnTo>
                <a:close/>
              </a:path>
              <a:path w="922020" h="372110">
                <a:moveTo>
                  <a:pt x="162052" y="0"/>
                </a:moveTo>
                <a:lnTo>
                  <a:pt x="0" y="31115"/>
                </a:lnTo>
                <a:lnTo>
                  <a:pt x="106807" y="156845"/>
                </a:lnTo>
                <a:lnTo>
                  <a:pt x="112764" y="161522"/>
                </a:lnTo>
                <a:lnTo>
                  <a:pt x="119792" y="163496"/>
                </a:lnTo>
                <a:lnTo>
                  <a:pt x="127059" y="162685"/>
                </a:lnTo>
                <a:lnTo>
                  <a:pt x="95755" y="84996"/>
                </a:lnTo>
                <a:lnTo>
                  <a:pt x="29337" y="61595"/>
                </a:lnTo>
                <a:lnTo>
                  <a:pt x="42037" y="25654"/>
                </a:lnTo>
                <a:lnTo>
                  <a:pt x="183035" y="25654"/>
                </a:lnTo>
                <a:lnTo>
                  <a:pt x="184292" y="22713"/>
                </a:lnTo>
                <a:lnTo>
                  <a:pt x="184404" y="15112"/>
                </a:lnTo>
                <a:lnTo>
                  <a:pt x="181518" y="8143"/>
                </a:lnTo>
                <a:lnTo>
                  <a:pt x="176371" y="2984"/>
                </a:lnTo>
                <a:lnTo>
                  <a:pt x="169652" y="111"/>
                </a:lnTo>
                <a:lnTo>
                  <a:pt x="162052" y="0"/>
                </a:lnTo>
                <a:close/>
              </a:path>
              <a:path w="922020" h="372110">
                <a:moveTo>
                  <a:pt x="42037" y="25654"/>
                </a:moveTo>
                <a:lnTo>
                  <a:pt x="29337" y="61595"/>
                </a:lnTo>
                <a:lnTo>
                  <a:pt x="95755" y="84996"/>
                </a:lnTo>
                <a:lnTo>
                  <a:pt x="76508" y="62356"/>
                </a:lnTo>
                <a:lnTo>
                  <a:pt x="39243" y="62356"/>
                </a:lnTo>
                <a:lnTo>
                  <a:pt x="50165" y="31368"/>
                </a:lnTo>
                <a:lnTo>
                  <a:pt x="58254" y="31368"/>
                </a:lnTo>
                <a:lnTo>
                  <a:pt x="42037" y="25654"/>
                </a:lnTo>
                <a:close/>
              </a:path>
              <a:path w="922020" h="372110">
                <a:moveTo>
                  <a:pt x="50165" y="31368"/>
                </a:moveTo>
                <a:lnTo>
                  <a:pt x="39243" y="62356"/>
                </a:lnTo>
                <a:lnTo>
                  <a:pt x="71293" y="56222"/>
                </a:lnTo>
                <a:lnTo>
                  <a:pt x="50165" y="31368"/>
                </a:lnTo>
                <a:close/>
              </a:path>
              <a:path w="922020" h="372110">
                <a:moveTo>
                  <a:pt x="71293" y="56222"/>
                </a:moveTo>
                <a:lnTo>
                  <a:pt x="39243" y="62356"/>
                </a:lnTo>
                <a:lnTo>
                  <a:pt x="76508" y="62356"/>
                </a:lnTo>
                <a:lnTo>
                  <a:pt x="71293" y="56222"/>
                </a:lnTo>
                <a:close/>
              </a:path>
              <a:path w="922020" h="372110">
                <a:moveTo>
                  <a:pt x="58254" y="31368"/>
                </a:moveTo>
                <a:lnTo>
                  <a:pt x="50165" y="31368"/>
                </a:lnTo>
                <a:lnTo>
                  <a:pt x="71293" y="56222"/>
                </a:lnTo>
                <a:lnTo>
                  <a:pt x="108547" y="49091"/>
                </a:lnTo>
                <a:lnTo>
                  <a:pt x="58254" y="31368"/>
                </a:lnTo>
                <a:close/>
              </a:path>
              <a:path w="922020" h="372110">
                <a:moveTo>
                  <a:pt x="183035" y="25654"/>
                </a:moveTo>
                <a:lnTo>
                  <a:pt x="42037" y="25654"/>
                </a:lnTo>
                <a:lnTo>
                  <a:pt x="108547" y="49091"/>
                </a:lnTo>
                <a:lnTo>
                  <a:pt x="169291" y="37465"/>
                </a:lnTo>
                <a:lnTo>
                  <a:pt x="176260" y="34579"/>
                </a:lnTo>
                <a:lnTo>
                  <a:pt x="181419" y="29432"/>
                </a:lnTo>
                <a:lnTo>
                  <a:pt x="183035" y="25654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478897" y="2440558"/>
            <a:ext cx="171450" cy="323215"/>
          </a:xfrm>
          <a:custGeom>
            <a:avLst/>
            <a:gdLst/>
            <a:ahLst/>
            <a:cxnLst/>
            <a:rect l="l" t="t" r="r" b="b"/>
            <a:pathLst>
              <a:path w="171450" h="323214">
                <a:moveTo>
                  <a:pt x="84329" y="75656"/>
                </a:moveTo>
                <a:lnTo>
                  <a:pt x="65881" y="108538"/>
                </a:lnTo>
                <a:lnTo>
                  <a:pt x="69226" y="322961"/>
                </a:lnTo>
                <a:lnTo>
                  <a:pt x="107326" y="322453"/>
                </a:lnTo>
                <a:lnTo>
                  <a:pt x="103982" y="108144"/>
                </a:lnTo>
                <a:lnTo>
                  <a:pt x="84329" y="75656"/>
                </a:lnTo>
                <a:close/>
              </a:path>
              <a:path w="171450" h="323214">
                <a:moveTo>
                  <a:pt x="83196" y="0"/>
                </a:moveTo>
                <a:lnTo>
                  <a:pt x="2297" y="143891"/>
                </a:lnTo>
                <a:lnTo>
                  <a:pt x="0" y="151064"/>
                </a:lnTo>
                <a:lnTo>
                  <a:pt x="583" y="158321"/>
                </a:lnTo>
                <a:lnTo>
                  <a:pt x="3833" y="164840"/>
                </a:lnTo>
                <a:lnTo>
                  <a:pt x="9536" y="169799"/>
                </a:lnTo>
                <a:lnTo>
                  <a:pt x="16783" y="172096"/>
                </a:lnTo>
                <a:lnTo>
                  <a:pt x="24078" y="171513"/>
                </a:lnTo>
                <a:lnTo>
                  <a:pt x="30610" y="168263"/>
                </a:lnTo>
                <a:lnTo>
                  <a:pt x="35571" y="162560"/>
                </a:lnTo>
                <a:lnTo>
                  <a:pt x="65881" y="108538"/>
                </a:lnTo>
                <a:lnTo>
                  <a:pt x="64781" y="38100"/>
                </a:lnTo>
                <a:lnTo>
                  <a:pt x="102881" y="37592"/>
                </a:lnTo>
                <a:lnTo>
                  <a:pt x="105914" y="37592"/>
                </a:lnTo>
                <a:lnTo>
                  <a:pt x="83196" y="0"/>
                </a:lnTo>
                <a:close/>
              </a:path>
              <a:path w="171450" h="323214">
                <a:moveTo>
                  <a:pt x="105914" y="37592"/>
                </a:moveTo>
                <a:lnTo>
                  <a:pt x="102881" y="37592"/>
                </a:lnTo>
                <a:lnTo>
                  <a:pt x="103982" y="108144"/>
                </a:lnTo>
                <a:lnTo>
                  <a:pt x="135901" y="160909"/>
                </a:lnTo>
                <a:lnTo>
                  <a:pt x="141043" y="166493"/>
                </a:lnTo>
                <a:lnTo>
                  <a:pt x="147697" y="169576"/>
                </a:lnTo>
                <a:lnTo>
                  <a:pt x="154993" y="169945"/>
                </a:lnTo>
                <a:lnTo>
                  <a:pt x="162063" y="167386"/>
                </a:lnTo>
                <a:lnTo>
                  <a:pt x="167647" y="162262"/>
                </a:lnTo>
                <a:lnTo>
                  <a:pt x="170731" y="155638"/>
                </a:lnTo>
                <a:lnTo>
                  <a:pt x="171100" y="148347"/>
                </a:lnTo>
                <a:lnTo>
                  <a:pt x="168540" y="141224"/>
                </a:lnTo>
                <a:lnTo>
                  <a:pt x="105914" y="37592"/>
                </a:lnTo>
                <a:close/>
              </a:path>
              <a:path w="171450" h="323214">
                <a:moveTo>
                  <a:pt x="102881" y="37592"/>
                </a:moveTo>
                <a:lnTo>
                  <a:pt x="64781" y="38100"/>
                </a:lnTo>
                <a:lnTo>
                  <a:pt x="65881" y="108538"/>
                </a:lnTo>
                <a:lnTo>
                  <a:pt x="84329" y="75656"/>
                </a:lnTo>
                <a:lnTo>
                  <a:pt x="67448" y="47752"/>
                </a:lnTo>
                <a:lnTo>
                  <a:pt x="100341" y="47117"/>
                </a:lnTo>
                <a:lnTo>
                  <a:pt x="103030" y="47117"/>
                </a:lnTo>
                <a:lnTo>
                  <a:pt x="102881" y="37592"/>
                </a:lnTo>
                <a:close/>
              </a:path>
              <a:path w="171450" h="323214">
                <a:moveTo>
                  <a:pt x="103030" y="47117"/>
                </a:moveTo>
                <a:lnTo>
                  <a:pt x="100341" y="47117"/>
                </a:lnTo>
                <a:lnTo>
                  <a:pt x="84329" y="75656"/>
                </a:lnTo>
                <a:lnTo>
                  <a:pt x="103982" y="108144"/>
                </a:lnTo>
                <a:lnTo>
                  <a:pt x="103030" y="47117"/>
                </a:lnTo>
                <a:close/>
              </a:path>
              <a:path w="171450" h="323214">
                <a:moveTo>
                  <a:pt x="100341" y="47117"/>
                </a:moveTo>
                <a:lnTo>
                  <a:pt x="67448" y="47752"/>
                </a:lnTo>
                <a:lnTo>
                  <a:pt x="84329" y="75656"/>
                </a:lnTo>
                <a:lnTo>
                  <a:pt x="100341" y="47117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714751" y="2382154"/>
            <a:ext cx="1847214" cy="400050"/>
          </a:xfrm>
          <a:custGeom>
            <a:avLst/>
            <a:gdLst/>
            <a:ahLst/>
            <a:cxnLst/>
            <a:rect l="l" t="t" r="r" b="b"/>
            <a:pathLst>
              <a:path w="1847214" h="400050">
                <a:moveTo>
                  <a:pt x="1737048" y="58377"/>
                </a:moveTo>
                <a:lnTo>
                  <a:pt x="0" y="362315"/>
                </a:lnTo>
                <a:lnTo>
                  <a:pt x="6604" y="399907"/>
                </a:lnTo>
                <a:lnTo>
                  <a:pt x="1743755" y="95951"/>
                </a:lnTo>
                <a:lnTo>
                  <a:pt x="1772641" y="71565"/>
                </a:lnTo>
                <a:lnTo>
                  <a:pt x="1737048" y="58377"/>
                </a:lnTo>
                <a:close/>
              </a:path>
              <a:path w="1847214" h="400050">
                <a:moveTo>
                  <a:pt x="1813892" y="46212"/>
                </a:moveTo>
                <a:lnTo>
                  <a:pt x="1806575" y="46212"/>
                </a:lnTo>
                <a:lnTo>
                  <a:pt x="1813178" y="83804"/>
                </a:lnTo>
                <a:lnTo>
                  <a:pt x="1743755" y="95951"/>
                </a:lnTo>
                <a:lnTo>
                  <a:pt x="1696465" y="135874"/>
                </a:lnTo>
                <a:lnTo>
                  <a:pt x="1691786" y="141775"/>
                </a:lnTo>
                <a:lnTo>
                  <a:pt x="1689798" y="148796"/>
                </a:lnTo>
                <a:lnTo>
                  <a:pt x="1690572" y="156055"/>
                </a:lnTo>
                <a:lnTo>
                  <a:pt x="1694180" y="162671"/>
                </a:lnTo>
                <a:lnTo>
                  <a:pt x="1700137" y="167403"/>
                </a:lnTo>
                <a:lnTo>
                  <a:pt x="1707165" y="169386"/>
                </a:lnTo>
                <a:lnTo>
                  <a:pt x="1714432" y="168582"/>
                </a:lnTo>
                <a:lnTo>
                  <a:pt x="1721103" y="164957"/>
                </a:lnTo>
                <a:lnTo>
                  <a:pt x="1847088" y="58531"/>
                </a:lnTo>
                <a:lnTo>
                  <a:pt x="1813892" y="46212"/>
                </a:lnTo>
                <a:close/>
              </a:path>
              <a:path w="1847214" h="400050">
                <a:moveTo>
                  <a:pt x="1772641" y="71565"/>
                </a:moveTo>
                <a:lnTo>
                  <a:pt x="1743755" y="95951"/>
                </a:lnTo>
                <a:lnTo>
                  <a:pt x="1813178" y="83804"/>
                </a:lnTo>
                <a:lnTo>
                  <a:pt x="1813022" y="82915"/>
                </a:lnTo>
                <a:lnTo>
                  <a:pt x="1803273" y="82915"/>
                </a:lnTo>
                <a:lnTo>
                  <a:pt x="1772641" y="71565"/>
                </a:lnTo>
                <a:close/>
              </a:path>
              <a:path w="1847214" h="400050">
                <a:moveTo>
                  <a:pt x="1797558" y="50530"/>
                </a:moveTo>
                <a:lnTo>
                  <a:pt x="1772641" y="71565"/>
                </a:lnTo>
                <a:lnTo>
                  <a:pt x="1803273" y="82915"/>
                </a:lnTo>
                <a:lnTo>
                  <a:pt x="1797558" y="50530"/>
                </a:lnTo>
                <a:close/>
              </a:path>
              <a:path w="1847214" h="400050">
                <a:moveTo>
                  <a:pt x="1807333" y="50530"/>
                </a:moveTo>
                <a:lnTo>
                  <a:pt x="1797558" y="50530"/>
                </a:lnTo>
                <a:lnTo>
                  <a:pt x="1803273" y="82915"/>
                </a:lnTo>
                <a:lnTo>
                  <a:pt x="1813022" y="82915"/>
                </a:lnTo>
                <a:lnTo>
                  <a:pt x="1807333" y="50530"/>
                </a:lnTo>
                <a:close/>
              </a:path>
              <a:path w="1847214" h="400050">
                <a:moveTo>
                  <a:pt x="1806575" y="46212"/>
                </a:moveTo>
                <a:lnTo>
                  <a:pt x="1737048" y="58377"/>
                </a:lnTo>
                <a:lnTo>
                  <a:pt x="1772641" y="71565"/>
                </a:lnTo>
                <a:lnTo>
                  <a:pt x="1797558" y="50530"/>
                </a:lnTo>
                <a:lnTo>
                  <a:pt x="1807333" y="50530"/>
                </a:lnTo>
                <a:lnTo>
                  <a:pt x="1806575" y="46212"/>
                </a:lnTo>
                <a:close/>
              </a:path>
              <a:path w="1847214" h="400050">
                <a:moveTo>
                  <a:pt x="1684910" y="0"/>
                </a:moveTo>
                <a:lnTo>
                  <a:pt x="1677812" y="1730"/>
                </a:lnTo>
                <a:lnTo>
                  <a:pt x="1671881" y="5984"/>
                </a:lnTo>
                <a:lnTo>
                  <a:pt x="1667890" y="12430"/>
                </a:lnTo>
                <a:lnTo>
                  <a:pt x="1666710" y="19921"/>
                </a:lnTo>
                <a:lnTo>
                  <a:pt x="1668446" y="27019"/>
                </a:lnTo>
                <a:lnTo>
                  <a:pt x="1672730" y="32950"/>
                </a:lnTo>
                <a:lnTo>
                  <a:pt x="1679194" y="36941"/>
                </a:lnTo>
                <a:lnTo>
                  <a:pt x="1737048" y="58377"/>
                </a:lnTo>
                <a:lnTo>
                  <a:pt x="1806575" y="46212"/>
                </a:lnTo>
                <a:lnTo>
                  <a:pt x="1813892" y="46212"/>
                </a:lnTo>
                <a:lnTo>
                  <a:pt x="1692402" y="1127"/>
                </a:lnTo>
                <a:lnTo>
                  <a:pt x="1684910" y="0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1801495" y="2373068"/>
            <a:ext cx="2761615" cy="409575"/>
          </a:xfrm>
          <a:custGeom>
            <a:avLst/>
            <a:gdLst/>
            <a:ahLst/>
            <a:cxnLst/>
            <a:rect l="l" t="t" r="r" b="b"/>
            <a:pathLst>
              <a:path w="2761615" h="409575">
                <a:moveTo>
                  <a:pt x="2651713" y="61215"/>
                </a:moveTo>
                <a:lnTo>
                  <a:pt x="0" y="371274"/>
                </a:lnTo>
                <a:lnTo>
                  <a:pt x="4318" y="409120"/>
                </a:lnTo>
                <a:lnTo>
                  <a:pt x="2656430" y="99028"/>
                </a:lnTo>
                <a:lnTo>
                  <a:pt x="2686522" y="76414"/>
                </a:lnTo>
                <a:lnTo>
                  <a:pt x="2651713" y="61215"/>
                </a:lnTo>
                <a:close/>
              </a:path>
              <a:path w="2761615" h="409575">
                <a:moveTo>
                  <a:pt x="2728163" y="53012"/>
                </a:moveTo>
                <a:lnTo>
                  <a:pt x="2721864" y="53012"/>
                </a:lnTo>
                <a:lnTo>
                  <a:pt x="2726309" y="90858"/>
                </a:lnTo>
                <a:lnTo>
                  <a:pt x="2656430" y="99028"/>
                </a:lnTo>
                <a:lnTo>
                  <a:pt x="2606802" y="136324"/>
                </a:lnTo>
                <a:lnTo>
                  <a:pt x="2601795" y="141920"/>
                </a:lnTo>
                <a:lnTo>
                  <a:pt x="2599420" y="148802"/>
                </a:lnTo>
                <a:lnTo>
                  <a:pt x="2599783" y="156112"/>
                </a:lnTo>
                <a:lnTo>
                  <a:pt x="2602992" y="162994"/>
                </a:lnTo>
                <a:lnTo>
                  <a:pt x="2608659" y="167999"/>
                </a:lnTo>
                <a:lnTo>
                  <a:pt x="2615565" y="170360"/>
                </a:lnTo>
                <a:lnTo>
                  <a:pt x="2622851" y="169959"/>
                </a:lnTo>
                <a:lnTo>
                  <a:pt x="2629662" y="166677"/>
                </a:lnTo>
                <a:lnTo>
                  <a:pt x="2761615" y="67617"/>
                </a:lnTo>
                <a:lnTo>
                  <a:pt x="2728163" y="53012"/>
                </a:lnTo>
                <a:close/>
              </a:path>
              <a:path w="2761615" h="409575">
                <a:moveTo>
                  <a:pt x="2686522" y="76414"/>
                </a:moveTo>
                <a:lnTo>
                  <a:pt x="2656430" y="99028"/>
                </a:lnTo>
                <a:lnTo>
                  <a:pt x="2726309" y="90858"/>
                </a:lnTo>
                <a:lnTo>
                  <a:pt x="2726144" y="89461"/>
                </a:lnTo>
                <a:lnTo>
                  <a:pt x="2716403" y="89461"/>
                </a:lnTo>
                <a:lnTo>
                  <a:pt x="2686522" y="76414"/>
                </a:lnTo>
                <a:close/>
              </a:path>
              <a:path w="2761615" h="409575">
                <a:moveTo>
                  <a:pt x="2712593" y="56822"/>
                </a:moveTo>
                <a:lnTo>
                  <a:pt x="2686522" y="76414"/>
                </a:lnTo>
                <a:lnTo>
                  <a:pt x="2716403" y="89461"/>
                </a:lnTo>
                <a:lnTo>
                  <a:pt x="2712593" y="56822"/>
                </a:lnTo>
                <a:close/>
              </a:path>
              <a:path w="2761615" h="409575">
                <a:moveTo>
                  <a:pt x="2722311" y="56822"/>
                </a:moveTo>
                <a:lnTo>
                  <a:pt x="2712593" y="56822"/>
                </a:lnTo>
                <a:lnTo>
                  <a:pt x="2716403" y="89461"/>
                </a:lnTo>
                <a:lnTo>
                  <a:pt x="2726144" y="89461"/>
                </a:lnTo>
                <a:lnTo>
                  <a:pt x="2722311" y="56822"/>
                </a:lnTo>
                <a:close/>
              </a:path>
              <a:path w="2761615" h="409575">
                <a:moveTo>
                  <a:pt x="2721864" y="53012"/>
                </a:moveTo>
                <a:lnTo>
                  <a:pt x="2651713" y="61215"/>
                </a:lnTo>
                <a:lnTo>
                  <a:pt x="2686522" y="76414"/>
                </a:lnTo>
                <a:lnTo>
                  <a:pt x="2712593" y="56822"/>
                </a:lnTo>
                <a:lnTo>
                  <a:pt x="2722311" y="56822"/>
                </a:lnTo>
                <a:lnTo>
                  <a:pt x="2721864" y="53012"/>
                </a:lnTo>
                <a:close/>
              </a:path>
              <a:path w="2761615" h="409575">
                <a:moveTo>
                  <a:pt x="2602966" y="0"/>
                </a:moveTo>
                <a:lnTo>
                  <a:pt x="2595800" y="1339"/>
                </a:lnTo>
                <a:lnTo>
                  <a:pt x="2589658" y="5274"/>
                </a:lnTo>
                <a:lnTo>
                  <a:pt x="2585339" y="11483"/>
                </a:lnTo>
                <a:lnTo>
                  <a:pt x="2583741" y="18821"/>
                </a:lnTo>
                <a:lnTo>
                  <a:pt x="2585037" y="25993"/>
                </a:lnTo>
                <a:lnTo>
                  <a:pt x="2588928" y="32164"/>
                </a:lnTo>
                <a:lnTo>
                  <a:pt x="2595118" y="36502"/>
                </a:lnTo>
                <a:lnTo>
                  <a:pt x="2651713" y="61215"/>
                </a:lnTo>
                <a:lnTo>
                  <a:pt x="2721864" y="53012"/>
                </a:lnTo>
                <a:lnTo>
                  <a:pt x="2728163" y="53012"/>
                </a:lnTo>
                <a:lnTo>
                  <a:pt x="2610358" y="1577"/>
                </a:lnTo>
                <a:lnTo>
                  <a:pt x="2602966" y="0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101600" y="1836877"/>
            <a:ext cx="145478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5" dirty="0">
                <a:latin typeface="Noto Sans CJK JP Regular"/>
                <a:cs typeface="Noto Sans CJK JP Regular"/>
              </a:rPr>
              <a:t>第一阶层绩效指标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119887" y="2469337"/>
            <a:ext cx="145224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Noto Sans CJK JP Regular"/>
                <a:cs typeface="Noto Sans CJK JP Regular"/>
              </a:rPr>
              <a:t>第二阶层绩效指标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68580" y="3589020"/>
            <a:ext cx="550545" cy="402590"/>
          </a:xfrm>
          <a:custGeom>
            <a:avLst/>
            <a:gdLst/>
            <a:ahLst/>
            <a:cxnLst/>
            <a:rect l="l" t="t" r="r" b="b"/>
            <a:pathLst>
              <a:path w="550545" h="402589">
                <a:moveTo>
                  <a:pt x="0" y="402335"/>
                </a:moveTo>
                <a:lnTo>
                  <a:pt x="550164" y="402335"/>
                </a:lnTo>
                <a:lnTo>
                  <a:pt x="550164" y="0"/>
                </a:lnTo>
                <a:lnTo>
                  <a:pt x="0" y="0"/>
                </a:lnTo>
                <a:lnTo>
                  <a:pt x="0" y="402335"/>
                </a:lnTo>
                <a:close/>
              </a:path>
            </a:pathLst>
          </a:custGeom>
          <a:solidFill>
            <a:srgbClr val="3A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68580" y="3653409"/>
            <a:ext cx="55054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690" marR="31115" indent="-21590">
              <a:lnSpc>
                <a:spcPct val="100000"/>
              </a:lnSpc>
              <a:spcBef>
                <a:spcPts val="100"/>
              </a:spcBef>
            </a:pPr>
            <a:r>
              <a:rPr sz="800" spc="5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B</a:t>
            </a:r>
            <a:r>
              <a:rPr sz="800" spc="6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M</a:t>
            </a:r>
            <a:r>
              <a:rPr sz="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准确度 提高</a:t>
            </a:r>
            <a:r>
              <a:rPr sz="800" spc="4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XX%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64463" y="3589020"/>
            <a:ext cx="548640" cy="402590"/>
          </a:xfrm>
          <a:custGeom>
            <a:avLst/>
            <a:gdLst/>
            <a:ahLst/>
            <a:cxnLst/>
            <a:rect l="l" t="t" r="r" b="b"/>
            <a:pathLst>
              <a:path w="548640" h="402589">
                <a:moveTo>
                  <a:pt x="0" y="402335"/>
                </a:moveTo>
                <a:lnTo>
                  <a:pt x="548640" y="402335"/>
                </a:lnTo>
                <a:lnTo>
                  <a:pt x="548640" y="0"/>
                </a:lnTo>
                <a:lnTo>
                  <a:pt x="0" y="0"/>
                </a:lnTo>
                <a:lnTo>
                  <a:pt x="0" y="402335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664463" y="3653409"/>
            <a:ext cx="54864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9055" marR="12065" indent="-41275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设备维修率 降低</a:t>
            </a:r>
            <a:r>
              <a:rPr sz="800" spc="4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XX%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1865376" y="3589020"/>
            <a:ext cx="550545" cy="402590"/>
          </a:xfrm>
          <a:custGeom>
            <a:avLst/>
            <a:gdLst/>
            <a:ahLst/>
            <a:cxnLst/>
            <a:rect l="l" t="t" r="r" b="b"/>
            <a:pathLst>
              <a:path w="550544" h="402589">
                <a:moveTo>
                  <a:pt x="0" y="402335"/>
                </a:moveTo>
                <a:lnTo>
                  <a:pt x="550163" y="402335"/>
                </a:lnTo>
                <a:lnTo>
                  <a:pt x="550163" y="0"/>
                </a:lnTo>
                <a:lnTo>
                  <a:pt x="0" y="0"/>
                </a:lnTo>
                <a:lnTo>
                  <a:pt x="0" y="402335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1865376" y="3653409"/>
            <a:ext cx="55054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0325" marR="11430" indent="-4191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存货正确率 提高</a:t>
            </a:r>
            <a:r>
              <a:rPr sz="800" spc="4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XX%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934711" y="3589020"/>
            <a:ext cx="548640" cy="402590"/>
          </a:xfrm>
          <a:custGeom>
            <a:avLst/>
            <a:gdLst/>
            <a:ahLst/>
            <a:cxnLst/>
            <a:rect l="l" t="t" r="r" b="b"/>
            <a:pathLst>
              <a:path w="548639" h="402589">
                <a:moveTo>
                  <a:pt x="0" y="402335"/>
                </a:moveTo>
                <a:lnTo>
                  <a:pt x="548639" y="402335"/>
                </a:lnTo>
                <a:lnTo>
                  <a:pt x="548639" y="0"/>
                </a:lnTo>
                <a:lnTo>
                  <a:pt x="0" y="0"/>
                </a:lnTo>
                <a:lnTo>
                  <a:pt x="0" y="402335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4940553" y="3653409"/>
            <a:ext cx="535940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340" marR="5080" indent="-41275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工艺改善率 提高</a:t>
            </a:r>
            <a:r>
              <a:rPr sz="800" spc="4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XX%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477255" y="3195827"/>
            <a:ext cx="351155" cy="396875"/>
          </a:xfrm>
          <a:custGeom>
            <a:avLst/>
            <a:gdLst/>
            <a:ahLst/>
            <a:cxnLst/>
            <a:rect l="l" t="t" r="r" b="b"/>
            <a:pathLst>
              <a:path w="351154" h="396875">
                <a:moveTo>
                  <a:pt x="55124" y="52935"/>
                </a:moveTo>
                <a:lnTo>
                  <a:pt x="45609" y="61329"/>
                </a:lnTo>
                <a:lnTo>
                  <a:pt x="341630" y="396621"/>
                </a:lnTo>
                <a:lnTo>
                  <a:pt x="351155" y="388239"/>
                </a:lnTo>
                <a:lnTo>
                  <a:pt x="55124" y="52935"/>
                </a:lnTo>
                <a:close/>
              </a:path>
              <a:path w="351154" h="396875">
                <a:moveTo>
                  <a:pt x="0" y="0"/>
                </a:moveTo>
                <a:lnTo>
                  <a:pt x="21844" y="82296"/>
                </a:lnTo>
                <a:lnTo>
                  <a:pt x="45609" y="61329"/>
                </a:lnTo>
                <a:lnTo>
                  <a:pt x="37211" y="51816"/>
                </a:lnTo>
                <a:lnTo>
                  <a:pt x="46736" y="43434"/>
                </a:lnTo>
                <a:lnTo>
                  <a:pt x="65894" y="43434"/>
                </a:lnTo>
                <a:lnTo>
                  <a:pt x="78994" y="31877"/>
                </a:lnTo>
                <a:lnTo>
                  <a:pt x="0" y="0"/>
                </a:lnTo>
                <a:close/>
              </a:path>
              <a:path w="351154" h="396875">
                <a:moveTo>
                  <a:pt x="46736" y="43434"/>
                </a:moveTo>
                <a:lnTo>
                  <a:pt x="37211" y="51816"/>
                </a:lnTo>
                <a:lnTo>
                  <a:pt x="45609" y="61329"/>
                </a:lnTo>
                <a:lnTo>
                  <a:pt x="55124" y="52935"/>
                </a:lnTo>
                <a:lnTo>
                  <a:pt x="46736" y="43434"/>
                </a:lnTo>
                <a:close/>
              </a:path>
              <a:path w="351154" h="396875">
                <a:moveTo>
                  <a:pt x="65894" y="43434"/>
                </a:moveTo>
                <a:lnTo>
                  <a:pt x="46736" y="43434"/>
                </a:lnTo>
                <a:lnTo>
                  <a:pt x="55124" y="52935"/>
                </a:lnTo>
                <a:lnTo>
                  <a:pt x="65894" y="43434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568190" y="3196589"/>
            <a:ext cx="652145" cy="408940"/>
          </a:xfrm>
          <a:custGeom>
            <a:avLst/>
            <a:gdLst/>
            <a:ahLst/>
            <a:cxnLst/>
            <a:rect l="l" t="t" r="r" b="b"/>
            <a:pathLst>
              <a:path w="652145" h="408939">
                <a:moveTo>
                  <a:pt x="107496" y="43371"/>
                </a:moveTo>
                <a:lnTo>
                  <a:pt x="87602" y="75836"/>
                </a:lnTo>
                <a:lnTo>
                  <a:pt x="631951" y="408686"/>
                </a:lnTo>
                <a:lnTo>
                  <a:pt x="651890" y="376174"/>
                </a:lnTo>
                <a:lnTo>
                  <a:pt x="107496" y="43371"/>
                </a:lnTo>
                <a:close/>
              </a:path>
              <a:path w="652145" h="408939">
                <a:moveTo>
                  <a:pt x="0" y="0"/>
                </a:moveTo>
                <a:lnTo>
                  <a:pt x="67690" y="108331"/>
                </a:lnTo>
                <a:lnTo>
                  <a:pt x="87602" y="75836"/>
                </a:lnTo>
                <a:lnTo>
                  <a:pt x="71374" y="65912"/>
                </a:lnTo>
                <a:lnTo>
                  <a:pt x="91186" y="33401"/>
                </a:lnTo>
                <a:lnTo>
                  <a:pt x="113606" y="33401"/>
                </a:lnTo>
                <a:lnTo>
                  <a:pt x="127381" y="10922"/>
                </a:lnTo>
                <a:lnTo>
                  <a:pt x="0" y="0"/>
                </a:lnTo>
                <a:close/>
              </a:path>
              <a:path w="652145" h="408939">
                <a:moveTo>
                  <a:pt x="91186" y="33401"/>
                </a:moveTo>
                <a:lnTo>
                  <a:pt x="71374" y="65912"/>
                </a:lnTo>
                <a:lnTo>
                  <a:pt x="87602" y="75836"/>
                </a:lnTo>
                <a:lnTo>
                  <a:pt x="107496" y="43371"/>
                </a:lnTo>
                <a:lnTo>
                  <a:pt x="91186" y="33401"/>
                </a:lnTo>
                <a:close/>
              </a:path>
              <a:path w="652145" h="408939">
                <a:moveTo>
                  <a:pt x="113606" y="33401"/>
                </a:moveTo>
                <a:lnTo>
                  <a:pt x="91186" y="33401"/>
                </a:lnTo>
                <a:lnTo>
                  <a:pt x="107496" y="43371"/>
                </a:lnTo>
                <a:lnTo>
                  <a:pt x="113606" y="33401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477255" y="3189732"/>
            <a:ext cx="952500" cy="404495"/>
          </a:xfrm>
          <a:custGeom>
            <a:avLst/>
            <a:gdLst/>
            <a:ahLst/>
            <a:cxnLst/>
            <a:rect l="l" t="t" r="r" b="b"/>
            <a:pathLst>
              <a:path w="952500" h="404495">
                <a:moveTo>
                  <a:pt x="72826" y="29360"/>
                </a:moveTo>
                <a:lnTo>
                  <a:pt x="67996" y="41044"/>
                </a:lnTo>
                <a:lnTo>
                  <a:pt x="947547" y="404495"/>
                </a:lnTo>
                <a:lnTo>
                  <a:pt x="952373" y="392684"/>
                </a:lnTo>
                <a:lnTo>
                  <a:pt x="72826" y="29360"/>
                </a:lnTo>
                <a:close/>
              </a:path>
              <a:path w="952500" h="404495">
                <a:moveTo>
                  <a:pt x="84963" y="0"/>
                </a:moveTo>
                <a:lnTo>
                  <a:pt x="0" y="6095"/>
                </a:lnTo>
                <a:lnTo>
                  <a:pt x="55880" y="70357"/>
                </a:lnTo>
                <a:lnTo>
                  <a:pt x="67996" y="41044"/>
                </a:lnTo>
                <a:lnTo>
                  <a:pt x="56261" y="36194"/>
                </a:lnTo>
                <a:lnTo>
                  <a:pt x="61087" y="24511"/>
                </a:lnTo>
                <a:lnTo>
                  <a:pt x="74831" y="24511"/>
                </a:lnTo>
                <a:lnTo>
                  <a:pt x="84963" y="0"/>
                </a:lnTo>
                <a:close/>
              </a:path>
              <a:path w="952500" h="404495">
                <a:moveTo>
                  <a:pt x="61087" y="24511"/>
                </a:moveTo>
                <a:lnTo>
                  <a:pt x="56261" y="36194"/>
                </a:lnTo>
                <a:lnTo>
                  <a:pt x="67996" y="41044"/>
                </a:lnTo>
                <a:lnTo>
                  <a:pt x="72826" y="29360"/>
                </a:lnTo>
                <a:lnTo>
                  <a:pt x="61087" y="24511"/>
                </a:lnTo>
                <a:close/>
              </a:path>
              <a:path w="952500" h="404495">
                <a:moveTo>
                  <a:pt x="74831" y="24511"/>
                </a:moveTo>
                <a:lnTo>
                  <a:pt x="61087" y="24511"/>
                </a:lnTo>
                <a:lnTo>
                  <a:pt x="72826" y="29360"/>
                </a:lnTo>
                <a:lnTo>
                  <a:pt x="74831" y="24511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567428" y="3182239"/>
            <a:ext cx="1258570" cy="412115"/>
          </a:xfrm>
          <a:custGeom>
            <a:avLst/>
            <a:gdLst/>
            <a:ahLst/>
            <a:cxnLst/>
            <a:rect l="l" t="t" r="r" b="b"/>
            <a:pathLst>
              <a:path w="1258570" h="412114">
                <a:moveTo>
                  <a:pt x="74620" y="30207"/>
                </a:moveTo>
                <a:lnTo>
                  <a:pt x="70806" y="42396"/>
                </a:lnTo>
                <a:lnTo>
                  <a:pt x="1254760" y="412115"/>
                </a:lnTo>
                <a:lnTo>
                  <a:pt x="1258570" y="400050"/>
                </a:lnTo>
                <a:lnTo>
                  <a:pt x="74620" y="30207"/>
                </a:lnTo>
                <a:close/>
              </a:path>
              <a:path w="1258570" h="412114">
                <a:moveTo>
                  <a:pt x="84074" y="0"/>
                </a:moveTo>
                <a:lnTo>
                  <a:pt x="0" y="13588"/>
                </a:lnTo>
                <a:lnTo>
                  <a:pt x="61341" y="72643"/>
                </a:lnTo>
                <a:lnTo>
                  <a:pt x="70806" y="42396"/>
                </a:lnTo>
                <a:lnTo>
                  <a:pt x="58674" y="38608"/>
                </a:lnTo>
                <a:lnTo>
                  <a:pt x="62484" y="26416"/>
                </a:lnTo>
                <a:lnTo>
                  <a:pt x="75807" y="26416"/>
                </a:lnTo>
                <a:lnTo>
                  <a:pt x="84074" y="0"/>
                </a:lnTo>
                <a:close/>
              </a:path>
              <a:path w="1258570" h="412114">
                <a:moveTo>
                  <a:pt x="62484" y="26416"/>
                </a:moveTo>
                <a:lnTo>
                  <a:pt x="58674" y="38608"/>
                </a:lnTo>
                <a:lnTo>
                  <a:pt x="70806" y="42396"/>
                </a:lnTo>
                <a:lnTo>
                  <a:pt x="74620" y="30207"/>
                </a:lnTo>
                <a:lnTo>
                  <a:pt x="62484" y="26416"/>
                </a:lnTo>
                <a:close/>
              </a:path>
              <a:path w="1258570" h="412114">
                <a:moveTo>
                  <a:pt x="75807" y="26416"/>
                </a:moveTo>
                <a:lnTo>
                  <a:pt x="62484" y="26416"/>
                </a:lnTo>
                <a:lnTo>
                  <a:pt x="74620" y="30207"/>
                </a:lnTo>
                <a:lnTo>
                  <a:pt x="75807" y="2641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215639" y="2763011"/>
            <a:ext cx="840105" cy="433070"/>
          </a:xfrm>
          <a:custGeom>
            <a:avLst/>
            <a:gdLst/>
            <a:ahLst/>
            <a:cxnLst/>
            <a:rect l="l" t="t" r="r" b="b"/>
            <a:pathLst>
              <a:path w="840104" h="433069">
                <a:moveTo>
                  <a:pt x="0" y="432815"/>
                </a:moveTo>
                <a:lnTo>
                  <a:pt x="839724" y="432815"/>
                </a:lnTo>
                <a:lnTo>
                  <a:pt x="839724" y="0"/>
                </a:lnTo>
                <a:lnTo>
                  <a:pt x="0" y="0"/>
                </a:lnTo>
                <a:lnTo>
                  <a:pt x="0" y="432815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3305936" y="2812541"/>
            <a:ext cx="65786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5405" marR="5080" indent="-5334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准时产出率 提高</a:t>
            </a:r>
            <a:r>
              <a:rPr sz="1000" spc="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XX%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3629278" y="2409063"/>
            <a:ext cx="933450" cy="372745"/>
          </a:xfrm>
          <a:custGeom>
            <a:avLst/>
            <a:gdLst/>
            <a:ahLst/>
            <a:cxnLst/>
            <a:rect l="l" t="t" r="r" b="b"/>
            <a:pathLst>
              <a:path w="933450" h="372744">
                <a:moveTo>
                  <a:pt x="824485" y="49206"/>
                </a:moveTo>
                <a:lnTo>
                  <a:pt x="0" y="336295"/>
                </a:lnTo>
                <a:lnTo>
                  <a:pt x="12446" y="372237"/>
                </a:lnTo>
                <a:lnTo>
                  <a:pt x="837098" y="85130"/>
                </a:lnTo>
                <a:lnTo>
                  <a:pt x="861634" y="56469"/>
                </a:lnTo>
                <a:lnTo>
                  <a:pt x="824485" y="49206"/>
                </a:lnTo>
                <a:close/>
              </a:path>
              <a:path w="933450" h="372744">
                <a:moveTo>
                  <a:pt x="904455" y="26035"/>
                </a:moveTo>
                <a:lnTo>
                  <a:pt x="891032" y="26035"/>
                </a:lnTo>
                <a:lnTo>
                  <a:pt x="903605" y="61975"/>
                </a:lnTo>
                <a:lnTo>
                  <a:pt x="837098" y="85130"/>
                </a:lnTo>
                <a:lnTo>
                  <a:pt x="796798" y="132206"/>
                </a:lnTo>
                <a:lnTo>
                  <a:pt x="793170" y="138805"/>
                </a:lnTo>
                <a:lnTo>
                  <a:pt x="792353" y="146034"/>
                </a:lnTo>
                <a:lnTo>
                  <a:pt x="794297" y="153048"/>
                </a:lnTo>
                <a:lnTo>
                  <a:pt x="798957" y="159004"/>
                </a:lnTo>
                <a:lnTo>
                  <a:pt x="805555" y="162704"/>
                </a:lnTo>
                <a:lnTo>
                  <a:pt x="812784" y="163560"/>
                </a:lnTo>
                <a:lnTo>
                  <a:pt x="819798" y="161629"/>
                </a:lnTo>
                <a:lnTo>
                  <a:pt x="825754" y="156972"/>
                </a:lnTo>
                <a:lnTo>
                  <a:pt x="933069" y="31623"/>
                </a:lnTo>
                <a:lnTo>
                  <a:pt x="904455" y="26035"/>
                </a:lnTo>
                <a:close/>
              </a:path>
              <a:path w="933450" h="372744">
                <a:moveTo>
                  <a:pt x="861634" y="56469"/>
                </a:moveTo>
                <a:lnTo>
                  <a:pt x="837098" y="85130"/>
                </a:lnTo>
                <a:lnTo>
                  <a:pt x="901416" y="62737"/>
                </a:lnTo>
                <a:lnTo>
                  <a:pt x="893699" y="62737"/>
                </a:lnTo>
                <a:lnTo>
                  <a:pt x="861634" y="56469"/>
                </a:lnTo>
                <a:close/>
              </a:path>
              <a:path w="933450" h="372744">
                <a:moveTo>
                  <a:pt x="882904" y="31623"/>
                </a:moveTo>
                <a:lnTo>
                  <a:pt x="861634" y="56469"/>
                </a:lnTo>
                <a:lnTo>
                  <a:pt x="893699" y="62737"/>
                </a:lnTo>
                <a:lnTo>
                  <a:pt x="882904" y="31623"/>
                </a:lnTo>
                <a:close/>
              </a:path>
              <a:path w="933450" h="372744">
                <a:moveTo>
                  <a:pt x="892986" y="31623"/>
                </a:moveTo>
                <a:lnTo>
                  <a:pt x="882904" y="31623"/>
                </a:lnTo>
                <a:lnTo>
                  <a:pt x="893699" y="62737"/>
                </a:lnTo>
                <a:lnTo>
                  <a:pt x="901416" y="62737"/>
                </a:lnTo>
                <a:lnTo>
                  <a:pt x="903605" y="61975"/>
                </a:lnTo>
                <a:lnTo>
                  <a:pt x="892986" y="31623"/>
                </a:lnTo>
                <a:close/>
              </a:path>
              <a:path w="933450" h="372744">
                <a:moveTo>
                  <a:pt x="891032" y="26035"/>
                </a:moveTo>
                <a:lnTo>
                  <a:pt x="824485" y="49206"/>
                </a:lnTo>
                <a:lnTo>
                  <a:pt x="861634" y="56469"/>
                </a:lnTo>
                <a:lnTo>
                  <a:pt x="882904" y="31623"/>
                </a:lnTo>
                <a:lnTo>
                  <a:pt x="892986" y="31623"/>
                </a:lnTo>
                <a:lnTo>
                  <a:pt x="891032" y="26035"/>
                </a:lnTo>
                <a:close/>
              </a:path>
              <a:path w="933450" h="372744">
                <a:moveTo>
                  <a:pt x="771144" y="0"/>
                </a:moveTo>
                <a:lnTo>
                  <a:pt x="763597" y="37"/>
                </a:lnTo>
                <a:lnTo>
                  <a:pt x="756872" y="2873"/>
                </a:lnTo>
                <a:lnTo>
                  <a:pt x="751695" y="8018"/>
                </a:lnTo>
                <a:lnTo>
                  <a:pt x="748792" y="14986"/>
                </a:lnTo>
                <a:lnTo>
                  <a:pt x="748829" y="22532"/>
                </a:lnTo>
                <a:lnTo>
                  <a:pt x="751665" y="29257"/>
                </a:lnTo>
                <a:lnTo>
                  <a:pt x="756810" y="34434"/>
                </a:lnTo>
                <a:lnTo>
                  <a:pt x="763778" y="37337"/>
                </a:lnTo>
                <a:lnTo>
                  <a:pt x="824485" y="49206"/>
                </a:lnTo>
                <a:lnTo>
                  <a:pt x="891032" y="26035"/>
                </a:lnTo>
                <a:lnTo>
                  <a:pt x="904455" y="26035"/>
                </a:lnTo>
                <a:lnTo>
                  <a:pt x="771144" y="0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341249" y="3178810"/>
            <a:ext cx="1460500" cy="415925"/>
          </a:xfrm>
          <a:custGeom>
            <a:avLst/>
            <a:gdLst/>
            <a:ahLst/>
            <a:cxnLst/>
            <a:rect l="l" t="t" r="r" b="b"/>
            <a:pathLst>
              <a:path w="1460500" h="415925">
                <a:moveTo>
                  <a:pt x="1385194" y="30710"/>
                </a:moveTo>
                <a:lnTo>
                  <a:pt x="0" y="403351"/>
                </a:lnTo>
                <a:lnTo>
                  <a:pt x="3301" y="415670"/>
                </a:lnTo>
                <a:lnTo>
                  <a:pt x="1388475" y="42909"/>
                </a:lnTo>
                <a:lnTo>
                  <a:pt x="1385194" y="30710"/>
                </a:lnTo>
                <a:close/>
              </a:path>
              <a:path w="1460500" h="415925">
                <a:moveTo>
                  <a:pt x="1448674" y="27431"/>
                </a:moveTo>
                <a:lnTo>
                  <a:pt x="1397381" y="27431"/>
                </a:lnTo>
                <a:lnTo>
                  <a:pt x="1400683" y="39623"/>
                </a:lnTo>
                <a:lnTo>
                  <a:pt x="1388475" y="42909"/>
                </a:lnTo>
                <a:lnTo>
                  <a:pt x="1396745" y="73659"/>
                </a:lnTo>
                <a:lnTo>
                  <a:pt x="1448674" y="27431"/>
                </a:lnTo>
                <a:close/>
              </a:path>
              <a:path w="1460500" h="415925">
                <a:moveTo>
                  <a:pt x="1397381" y="27431"/>
                </a:moveTo>
                <a:lnTo>
                  <a:pt x="1385194" y="30710"/>
                </a:lnTo>
                <a:lnTo>
                  <a:pt x="1388475" y="42909"/>
                </a:lnTo>
                <a:lnTo>
                  <a:pt x="1400683" y="39623"/>
                </a:lnTo>
                <a:lnTo>
                  <a:pt x="1397381" y="27431"/>
                </a:lnTo>
                <a:close/>
              </a:path>
              <a:path w="1460500" h="415925">
                <a:moveTo>
                  <a:pt x="1376933" y="0"/>
                </a:moveTo>
                <a:lnTo>
                  <a:pt x="1385194" y="30710"/>
                </a:lnTo>
                <a:lnTo>
                  <a:pt x="1397381" y="27431"/>
                </a:lnTo>
                <a:lnTo>
                  <a:pt x="1448674" y="27431"/>
                </a:lnTo>
                <a:lnTo>
                  <a:pt x="1460373" y="17017"/>
                </a:lnTo>
                <a:lnTo>
                  <a:pt x="137693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138807" y="3163570"/>
            <a:ext cx="3338195" cy="440055"/>
          </a:xfrm>
          <a:custGeom>
            <a:avLst/>
            <a:gdLst/>
            <a:ahLst/>
            <a:cxnLst/>
            <a:rect l="l" t="t" r="r" b="b"/>
            <a:pathLst>
              <a:path w="3338195" h="440054">
                <a:moveTo>
                  <a:pt x="3250263" y="28744"/>
                </a:moveTo>
                <a:lnTo>
                  <a:pt x="0" y="411099"/>
                </a:lnTo>
                <a:lnTo>
                  <a:pt x="3301" y="439928"/>
                </a:lnTo>
                <a:lnTo>
                  <a:pt x="3253655" y="57578"/>
                </a:lnTo>
                <a:lnTo>
                  <a:pt x="3250263" y="28744"/>
                </a:lnTo>
                <a:close/>
              </a:path>
              <a:path w="3338195" h="440054">
                <a:moveTo>
                  <a:pt x="3321688" y="27050"/>
                </a:moveTo>
                <a:lnTo>
                  <a:pt x="3264662" y="27050"/>
                </a:lnTo>
                <a:lnTo>
                  <a:pt x="3268091" y="55880"/>
                </a:lnTo>
                <a:lnTo>
                  <a:pt x="3253655" y="57578"/>
                </a:lnTo>
                <a:lnTo>
                  <a:pt x="3257042" y="86360"/>
                </a:lnTo>
                <a:lnTo>
                  <a:pt x="3338195" y="33019"/>
                </a:lnTo>
                <a:lnTo>
                  <a:pt x="3321688" y="27050"/>
                </a:lnTo>
                <a:close/>
              </a:path>
              <a:path w="3338195" h="440054">
                <a:moveTo>
                  <a:pt x="3264662" y="27050"/>
                </a:moveTo>
                <a:lnTo>
                  <a:pt x="3250263" y="28744"/>
                </a:lnTo>
                <a:lnTo>
                  <a:pt x="3253655" y="57578"/>
                </a:lnTo>
                <a:lnTo>
                  <a:pt x="3268091" y="55880"/>
                </a:lnTo>
                <a:lnTo>
                  <a:pt x="3264662" y="27050"/>
                </a:lnTo>
                <a:close/>
              </a:path>
              <a:path w="3338195" h="440054">
                <a:moveTo>
                  <a:pt x="3246882" y="0"/>
                </a:moveTo>
                <a:lnTo>
                  <a:pt x="3250263" y="28744"/>
                </a:lnTo>
                <a:lnTo>
                  <a:pt x="3264662" y="27050"/>
                </a:lnTo>
                <a:lnTo>
                  <a:pt x="3321688" y="27050"/>
                </a:lnTo>
                <a:lnTo>
                  <a:pt x="3246882" y="0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1803654" y="3196589"/>
            <a:ext cx="349250" cy="401955"/>
          </a:xfrm>
          <a:custGeom>
            <a:avLst/>
            <a:gdLst/>
            <a:ahLst/>
            <a:cxnLst/>
            <a:rect l="l" t="t" r="r" b="b"/>
            <a:pathLst>
              <a:path w="349250" h="401954">
                <a:moveTo>
                  <a:pt x="67667" y="56366"/>
                </a:moveTo>
                <a:lnTo>
                  <a:pt x="45745" y="75204"/>
                </a:lnTo>
                <a:lnTo>
                  <a:pt x="327151" y="401955"/>
                </a:lnTo>
                <a:lnTo>
                  <a:pt x="349122" y="383032"/>
                </a:lnTo>
                <a:lnTo>
                  <a:pt x="67667" y="56366"/>
                </a:lnTo>
                <a:close/>
              </a:path>
              <a:path w="349250" h="401954">
                <a:moveTo>
                  <a:pt x="0" y="0"/>
                </a:moveTo>
                <a:lnTo>
                  <a:pt x="23748" y="94107"/>
                </a:lnTo>
                <a:lnTo>
                  <a:pt x="45745" y="75204"/>
                </a:lnTo>
                <a:lnTo>
                  <a:pt x="36321" y="64262"/>
                </a:lnTo>
                <a:lnTo>
                  <a:pt x="58165" y="45339"/>
                </a:lnTo>
                <a:lnTo>
                  <a:pt x="80499" y="45339"/>
                </a:lnTo>
                <a:lnTo>
                  <a:pt x="89662" y="37465"/>
                </a:lnTo>
                <a:lnTo>
                  <a:pt x="0" y="0"/>
                </a:lnTo>
                <a:close/>
              </a:path>
              <a:path w="349250" h="401954">
                <a:moveTo>
                  <a:pt x="58165" y="45339"/>
                </a:moveTo>
                <a:lnTo>
                  <a:pt x="36321" y="64262"/>
                </a:lnTo>
                <a:lnTo>
                  <a:pt x="45745" y="75204"/>
                </a:lnTo>
                <a:lnTo>
                  <a:pt x="67667" y="56366"/>
                </a:lnTo>
                <a:lnTo>
                  <a:pt x="58165" y="45339"/>
                </a:lnTo>
                <a:close/>
              </a:path>
              <a:path w="349250" h="401954">
                <a:moveTo>
                  <a:pt x="80499" y="45339"/>
                </a:moveTo>
                <a:lnTo>
                  <a:pt x="58165" y="45339"/>
                </a:lnTo>
                <a:lnTo>
                  <a:pt x="67667" y="56366"/>
                </a:lnTo>
                <a:lnTo>
                  <a:pt x="80499" y="45339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8485" y="3257550"/>
            <a:ext cx="2009139" cy="280670"/>
          </a:xfrm>
          <a:custGeom>
            <a:avLst/>
            <a:gdLst/>
            <a:ahLst/>
            <a:cxnLst/>
            <a:rect l="l" t="t" r="r" b="b"/>
            <a:pathLst>
              <a:path w="2009139" h="280670">
                <a:moveTo>
                  <a:pt x="0" y="280416"/>
                </a:moveTo>
                <a:lnTo>
                  <a:pt x="2008632" y="280416"/>
                </a:lnTo>
                <a:lnTo>
                  <a:pt x="2008632" y="0"/>
                </a:lnTo>
                <a:lnTo>
                  <a:pt x="0" y="0"/>
                </a:lnTo>
                <a:lnTo>
                  <a:pt x="0" y="280416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128117" y="3271265"/>
            <a:ext cx="14522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第三阶层绩效指标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4319015" y="3589020"/>
            <a:ext cx="550545" cy="402590"/>
          </a:xfrm>
          <a:custGeom>
            <a:avLst/>
            <a:gdLst/>
            <a:ahLst/>
            <a:cxnLst/>
            <a:rect l="l" t="t" r="r" b="b"/>
            <a:pathLst>
              <a:path w="550545" h="402589">
                <a:moveTo>
                  <a:pt x="0" y="402335"/>
                </a:moveTo>
                <a:lnTo>
                  <a:pt x="550163" y="402335"/>
                </a:lnTo>
                <a:lnTo>
                  <a:pt x="550163" y="0"/>
                </a:lnTo>
                <a:lnTo>
                  <a:pt x="0" y="0"/>
                </a:lnTo>
                <a:lnTo>
                  <a:pt x="0" y="402335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4325492" y="3653409"/>
            <a:ext cx="535940" cy="270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物搬运效率</a:t>
            </a:r>
            <a:endParaRPr sz="800">
              <a:latin typeface="Noto Sans CJK JP Regular"/>
              <a:cs typeface="Noto Sans CJK JP Regular"/>
            </a:endParaRPr>
          </a:p>
          <a:p>
            <a:pPr marL="53340">
              <a:lnSpc>
                <a:spcPct val="100000"/>
              </a:lnSpc>
              <a:spcBef>
                <a:spcPts val="5"/>
              </a:spcBef>
            </a:pPr>
            <a:r>
              <a:rPr sz="8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提</a:t>
            </a:r>
            <a:r>
              <a:rPr sz="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高</a:t>
            </a:r>
            <a:r>
              <a:rPr sz="800" spc="3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XX%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3704844" y="3589020"/>
            <a:ext cx="548640" cy="402590"/>
          </a:xfrm>
          <a:custGeom>
            <a:avLst/>
            <a:gdLst/>
            <a:ahLst/>
            <a:cxnLst/>
            <a:rect l="l" t="t" r="r" b="b"/>
            <a:pathLst>
              <a:path w="548639" h="402589">
                <a:moveTo>
                  <a:pt x="0" y="402335"/>
                </a:moveTo>
                <a:lnTo>
                  <a:pt x="548639" y="402335"/>
                </a:lnTo>
                <a:lnTo>
                  <a:pt x="548639" y="0"/>
                </a:lnTo>
                <a:lnTo>
                  <a:pt x="0" y="0"/>
                </a:lnTo>
                <a:lnTo>
                  <a:pt x="0" y="402335"/>
                </a:lnTo>
                <a:close/>
              </a:path>
            </a:pathLst>
          </a:custGeom>
          <a:solidFill>
            <a:srgbClr val="3A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3751834" y="3653409"/>
            <a:ext cx="455930" cy="270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人流动率</a:t>
            </a:r>
            <a:endParaRPr sz="8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降低</a:t>
            </a:r>
            <a:r>
              <a:rPr sz="800" spc="3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XX%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3635502" y="3187064"/>
            <a:ext cx="966469" cy="419734"/>
          </a:xfrm>
          <a:custGeom>
            <a:avLst/>
            <a:gdLst/>
            <a:ahLst/>
            <a:cxnLst/>
            <a:rect l="l" t="t" r="r" b="b"/>
            <a:pathLst>
              <a:path w="966470" h="419735">
                <a:moveTo>
                  <a:pt x="112975" y="35146"/>
                </a:moveTo>
                <a:lnTo>
                  <a:pt x="98505" y="70452"/>
                </a:lnTo>
                <a:lnTo>
                  <a:pt x="951864" y="419735"/>
                </a:lnTo>
                <a:lnTo>
                  <a:pt x="966215" y="384556"/>
                </a:lnTo>
                <a:lnTo>
                  <a:pt x="112975" y="35146"/>
                </a:lnTo>
                <a:close/>
              </a:path>
              <a:path w="966470" h="419735">
                <a:moveTo>
                  <a:pt x="127381" y="0"/>
                </a:moveTo>
                <a:lnTo>
                  <a:pt x="0" y="9525"/>
                </a:lnTo>
                <a:lnTo>
                  <a:pt x="84074" y="105664"/>
                </a:lnTo>
                <a:lnTo>
                  <a:pt x="98505" y="70452"/>
                </a:lnTo>
                <a:lnTo>
                  <a:pt x="80899" y="63246"/>
                </a:lnTo>
                <a:lnTo>
                  <a:pt x="95376" y="27940"/>
                </a:lnTo>
                <a:lnTo>
                  <a:pt x="115929" y="27940"/>
                </a:lnTo>
                <a:lnTo>
                  <a:pt x="127381" y="0"/>
                </a:lnTo>
                <a:close/>
              </a:path>
              <a:path w="966470" h="419735">
                <a:moveTo>
                  <a:pt x="95376" y="27940"/>
                </a:moveTo>
                <a:lnTo>
                  <a:pt x="80899" y="63246"/>
                </a:lnTo>
                <a:lnTo>
                  <a:pt x="98505" y="70452"/>
                </a:lnTo>
                <a:lnTo>
                  <a:pt x="112975" y="35146"/>
                </a:lnTo>
                <a:lnTo>
                  <a:pt x="95376" y="27940"/>
                </a:lnTo>
                <a:close/>
              </a:path>
              <a:path w="966470" h="419735">
                <a:moveTo>
                  <a:pt x="115929" y="27940"/>
                </a:moveTo>
                <a:lnTo>
                  <a:pt x="95376" y="27940"/>
                </a:lnTo>
                <a:lnTo>
                  <a:pt x="112975" y="35146"/>
                </a:lnTo>
                <a:lnTo>
                  <a:pt x="115929" y="27940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3978147" y="3170427"/>
            <a:ext cx="2425700" cy="424815"/>
          </a:xfrm>
          <a:custGeom>
            <a:avLst/>
            <a:gdLst/>
            <a:ahLst/>
            <a:cxnLst/>
            <a:rect l="l" t="t" r="r" b="b"/>
            <a:pathLst>
              <a:path w="2425700" h="424814">
                <a:moveTo>
                  <a:pt x="2349380" y="31372"/>
                </a:moveTo>
                <a:lnTo>
                  <a:pt x="0" y="411861"/>
                </a:lnTo>
                <a:lnTo>
                  <a:pt x="2031" y="424307"/>
                </a:lnTo>
                <a:lnTo>
                  <a:pt x="2351398" y="43820"/>
                </a:lnTo>
                <a:lnTo>
                  <a:pt x="2349380" y="31372"/>
                </a:lnTo>
                <a:close/>
              </a:path>
              <a:path w="2425700" h="424814">
                <a:moveTo>
                  <a:pt x="2420109" y="29337"/>
                </a:moveTo>
                <a:lnTo>
                  <a:pt x="2361946" y="29337"/>
                </a:lnTo>
                <a:lnTo>
                  <a:pt x="2363978" y="41783"/>
                </a:lnTo>
                <a:lnTo>
                  <a:pt x="2351398" y="43820"/>
                </a:lnTo>
                <a:lnTo>
                  <a:pt x="2356485" y="75184"/>
                </a:lnTo>
                <a:lnTo>
                  <a:pt x="2420109" y="29337"/>
                </a:lnTo>
                <a:close/>
              </a:path>
              <a:path w="2425700" h="424814">
                <a:moveTo>
                  <a:pt x="2361946" y="29337"/>
                </a:moveTo>
                <a:lnTo>
                  <a:pt x="2349380" y="31372"/>
                </a:lnTo>
                <a:lnTo>
                  <a:pt x="2351398" y="43820"/>
                </a:lnTo>
                <a:lnTo>
                  <a:pt x="2363978" y="41783"/>
                </a:lnTo>
                <a:lnTo>
                  <a:pt x="2361946" y="29337"/>
                </a:lnTo>
                <a:close/>
              </a:path>
              <a:path w="2425700" h="424814">
                <a:moveTo>
                  <a:pt x="2344292" y="0"/>
                </a:moveTo>
                <a:lnTo>
                  <a:pt x="2349380" y="31372"/>
                </a:lnTo>
                <a:lnTo>
                  <a:pt x="2361946" y="29337"/>
                </a:lnTo>
                <a:lnTo>
                  <a:pt x="2420109" y="29337"/>
                </a:lnTo>
                <a:lnTo>
                  <a:pt x="2425573" y="25400"/>
                </a:lnTo>
                <a:lnTo>
                  <a:pt x="2344292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717292" y="3182111"/>
            <a:ext cx="1263650" cy="412750"/>
          </a:xfrm>
          <a:custGeom>
            <a:avLst/>
            <a:gdLst/>
            <a:ahLst/>
            <a:cxnLst/>
            <a:rect l="l" t="t" r="r" b="b"/>
            <a:pathLst>
              <a:path w="1263650" h="412750">
                <a:moveTo>
                  <a:pt x="74651" y="30330"/>
                </a:moveTo>
                <a:lnTo>
                  <a:pt x="70909" y="42378"/>
                </a:lnTo>
                <a:lnTo>
                  <a:pt x="1259332" y="412496"/>
                </a:lnTo>
                <a:lnTo>
                  <a:pt x="1263142" y="400303"/>
                </a:lnTo>
                <a:lnTo>
                  <a:pt x="74651" y="30330"/>
                </a:lnTo>
                <a:close/>
              </a:path>
              <a:path w="1263650" h="412750">
                <a:moveTo>
                  <a:pt x="84074" y="0"/>
                </a:moveTo>
                <a:lnTo>
                  <a:pt x="0" y="13715"/>
                </a:lnTo>
                <a:lnTo>
                  <a:pt x="61468" y="72770"/>
                </a:lnTo>
                <a:lnTo>
                  <a:pt x="70909" y="42378"/>
                </a:lnTo>
                <a:lnTo>
                  <a:pt x="58800" y="38607"/>
                </a:lnTo>
                <a:lnTo>
                  <a:pt x="62483" y="26543"/>
                </a:lnTo>
                <a:lnTo>
                  <a:pt x="75828" y="26543"/>
                </a:lnTo>
                <a:lnTo>
                  <a:pt x="84074" y="0"/>
                </a:lnTo>
                <a:close/>
              </a:path>
              <a:path w="1263650" h="412750">
                <a:moveTo>
                  <a:pt x="62483" y="26543"/>
                </a:moveTo>
                <a:lnTo>
                  <a:pt x="58800" y="38607"/>
                </a:lnTo>
                <a:lnTo>
                  <a:pt x="70909" y="42378"/>
                </a:lnTo>
                <a:lnTo>
                  <a:pt x="74651" y="30330"/>
                </a:lnTo>
                <a:lnTo>
                  <a:pt x="62483" y="26543"/>
                </a:lnTo>
                <a:close/>
              </a:path>
              <a:path w="1263650" h="412750">
                <a:moveTo>
                  <a:pt x="75828" y="26543"/>
                </a:moveTo>
                <a:lnTo>
                  <a:pt x="62483" y="26543"/>
                </a:lnTo>
                <a:lnTo>
                  <a:pt x="74651" y="30330"/>
                </a:lnTo>
                <a:lnTo>
                  <a:pt x="75828" y="26543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9342" y="1954529"/>
            <a:ext cx="8995410" cy="635"/>
          </a:xfrm>
          <a:custGeom>
            <a:avLst/>
            <a:gdLst/>
            <a:ahLst/>
            <a:cxnLst/>
            <a:rect l="l" t="t" r="r" b="b"/>
            <a:pathLst>
              <a:path w="8995410" h="635">
                <a:moveTo>
                  <a:pt x="0" y="0"/>
                </a:moveTo>
                <a:lnTo>
                  <a:pt x="8995156" y="634"/>
                </a:lnTo>
              </a:path>
            </a:pathLst>
          </a:custGeom>
          <a:ln w="28956">
            <a:solidFill>
              <a:srgbClr val="C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935443" y="3165348"/>
            <a:ext cx="1783714" cy="442595"/>
          </a:xfrm>
          <a:custGeom>
            <a:avLst/>
            <a:gdLst/>
            <a:ahLst/>
            <a:cxnLst/>
            <a:rect l="l" t="t" r="r" b="b"/>
            <a:pathLst>
              <a:path w="1783714" h="442595">
                <a:moveTo>
                  <a:pt x="1667640" y="37245"/>
                </a:moveTo>
                <a:lnTo>
                  <a:pt x="0" y="405129"/>
                </a:lnTo>
                <a:lnTo>
                  <a:pt x="8204" y="442340"/>
                </a:lnTo>
                <a:lnTo>
                  <a:pt x="1675854" y="74464"/>
                </a:lnTo>
                <a:lnTo>
                  <a:pt x="1667640" y="37245"/>
                </a:lnTo>
                <a:close/>
              </a:path>
              <a:path w="1783714" h="442595">
                <a:moveTo>
                  <a:pt x="1781018" y="33146"/>
                </a:moveTo>
                <a:lnTo>
                  <a:pt x="1686217" y="33146"/>
                </a:lnTo>
                <a:lnTo>
                  <a:pt x="1694472" y="70357"/>
                </a:lnTo>
                <a:lnTo>
                  <a:pt x="1675854" y="74464"/>
                </a:lnTo>
                <a:lnTo>
                  <a:pt x="1684058" y="111632"/>
                </a:lnTo>
                <a:lnTo>
                  <a:pt x="1781018" y="33146"/>
                </a:lnTo>
                <a:close/>
              </a:path>
              <a:path w="1783714" h="442595">
                <a:moveTo>
                  <a:pt x="1686217" y="33146"/>
                </a:moveTo>
                <a:lnTo>
                  <a:pt x="1667640" y="37245"/>
                </a:lnTo>
                <a:lnTo>
                  <a:pt x="1675854" y="74464"/>
                </a:lnTo>
                <a:lnTo>
                  <a:pt x="1694472" y="70357"/>
                </a:lnTo>
                <a:lnTo>
                  <a:pt x="1686217" y="33146"/>
                </a:lnTo>
                <a:close/>
              </a:path>
              <a:path w="1783714" h="442595">
                <a:moveTo>
                  <a:pt x="1659420" y="0"/>
                </a:moveTo>
                <a:lnTo>
                  <a:pt x="1667640" y="37245"/>
                </a:lnTo>
                <a:lnTo>
                  <a:pt x="1686217" y="33146"/>
                </a:lnTo>
                <a:lnTo>
                  <a:pt x="1781018" y="33146"/>
                </a:lnTo>
                <a:lnTo>
                  <a:pt x="1783372" y="31241"/>
                </a:lnTo>
                <a:lnTo>
                  <a:pt x="1659420" y="0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1266444" y="3589020"/>
            <a:ext cx="548640" cy="402590"/>
          </a:xfrm>
          <a:custGeom>
            <a:avLst/>
            <a:gdLst/>
            <a:ahLst/>
            <a:cxnLst/>
            <a:rect l="l" t="t" r="r" b="b"/>
            <a:pathLst>
              <a:path w="548639" h="402589">
                <a:moveTo>
                  <a:pt x="0" y="402335"/>
                </a:moveTo>
                <a:lnTo>
                  <a:pt x="548640" y="402335"/>
                </a:lnTo>
                <a:lnTo>
                  <a:pt x="548640" y="0"/>
                </a:lnTo>
                <a:lnTo>
                  <a:pt x="0" y="0"/>
                </a:lnTo>
                <a:lnTo>
                  <a:pt x="0" y="402335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/>
          <p:nvPr/>
        </p:nvSpPr>
        <p:spPr>
          <a:xfrm>
            <a:off x="1266444" y="3653409"/>
            <a:ext cx="548640" cy="270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15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设备故障率</a:t>
            </a:r>
            <a:endParaRPr sz="800">
              <a:latin typeface="Noto Sans CJK JP Regular"/>
              <a:cs typeface="Noto Sans CJK JP Regular"/>
            </a:endParaRPr>
          </a:p>
          <a:p>
            <a:pPr marL="59690">
              <a:lnSpc>
                <a:spcPct val="100000"/>
              </a:lnSpc>
              <a:spcBef>
                <a:spcPts val="5"/>
              </a:spcBef>
            </a:pPr>
            <a:r>
              <a:rPr sz="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降低</a:t>
            </a:r>
            <a:r>
              <a:rPr sz="800" spc="3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XX%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5477255" y="3177539"/>
            <a:ext cx="1557655" cy="417195"/>
          </a:xfrm>
          <a:custGeom>
            <a:avLst/>
            <a:gdLst/>
            <a:ahLst/>
            <a:cxnLst/>
            <a:rect l="l" t="t" r="r" b="b"/>
            <a:pathLst>
              <a:path w="1557654" h="417195">
                <a:moveTo>
                  <a:pt x="75408" y="30788"/>
                </a:moveTo>
                <a:lnTo>
                  <a:pt x="72300" y="43092"/>
                </a:lnTo>
                <a:lnTo>
                  <a:pt x="1553972" y="417195"/>
                </a:lnTo>
                <a:lnTo>
                  <a:pt x="1557147" y="404876"/>
                </a:lnTo>
                <a:lnTo>
                  <a:pt x="75408" y="30788"/>
                </a:lnTo>
                <a:close/>
              </a:path>
              <a:path w="1557654" h="417195">
                <a:moveTo>
                  <a:pt x="83185" y="0"/>
                </a:moveTo>
                <a:lnTo>
                  <a:pt x="0" y="18287"/>
                </a:lnTo>
                <a:lnTo>
                  <a:pt x="64516" y="73914"/>
                </a:lnTo>
                <a:lnTo>
                  <a:pt x="72300" y="43092"/>
                </a:lnTo>
                <a:lnTo>
                  <a:pt x="60071" y="40005"/>
                </a:lnTo>
                <a:lnTo>
                  <a:pt x="63119" y="27686"/>
                </a:lnTo>
                <a:lnTo>
                  <a:pt x="76192" y="27686"/>
                </a:lnTo>
                <a:lnTo>
                  <a:pt x="83185" y="0"/>
                </a:lnTo>
                <a:close/>
              </a:path>
              <a:path w="1557654" h="417195">
                <a:moveTo>
                  <a:pt x="63119" y="27686"/>
                </a:moveTo>
                <a:lnTo>
                  <a:pt x="60071" y="40005"/>
                </a:lnTo>
                <a:lnTo>
                  <a:pt x="72300" y="43092"/>
                </a:lnTo>
                <a:lnTo>
                  <a:pt x="75408" y="30788"/>
                </a:lnTo>
                <a:lnTo>
                  <a:pt x="63119" y="27686"/>
                </a:lnTo>
                <a:close/>
              </a:path>
              <a:path w="1557654" h="417195">
                <a:moveTo>
                  <a:pt x="76192" y="27686"/>
                </a:moveTo>
                <a:lnTo>
                  <a:pt x="63119" y="27686"/>
                </a:lnTo>
                <a:lnTo>
                  <a:pt x="75408" y="30788"/>
                </a:lnTo>
                <a:lnTo>
                  <a:pt x="76192" y="2768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1539113" y="3154679"/>
            <a:ext cx="3028315" cy="454025"/>
          </a:xfrm>
          <a:custGeom>
            <a:avLst/>
            <a:gdLst/>
            <a:ahLst/>
            <a:cxnLst/>
            <a:rect l="l" t="t" r="r" b="b"/>
            <a:pathLst>
              <a:path w="3028315" h="454025">
                <a:moveTo>
                  <a:pt x="2912320" y="37750"/>
                </a:moveTo>
                <a:lnTo>
                  <a:pt x="0" y="415670"/>
                </a:lnTo>
                <a:lnTo>
                  <a:pt x="4825" y="453516"/>
                </a:lnTo>
                <a:lnTo>
                  <a:pt x="2917226" y="75476"/>
                </a:lnTo>
                <a:lnTo>
                  <a:pt x="2912320" y="37750"/>
                </a:lnTo>
                <a:close/>
              </a:path>
              <a:path w="3028315" h="454025">
                <a:moveTo>
                  <a:pt x="3009049" y="35306"/>
                </a:moveTo>
                <a:lnTo>
                  <a:pt x="2931160" y="35306"/>
                </a:lnTo>
                <a:lnTo>
                  <a:pt x="2936113" y="73025"/>
                </a:lnTo>
                <a:lnTo>
                  <a:pt x="2917226" y="75476"/>
                </a:lnTo>
                <a:lnTo>
                  <a:pt x="2922142" y="113283"/>
                </a:lnTo>
                <a:lnTo>
                  <a:pt x="3028061" y="41909"/>
                </a:lnTo>
                <a:lnTo>
                  <a:pt x="3009049" y="35306"/>
                </a:lnTo>
                <a:close/>
              </a:path>
              <a:path w="3028315" h="454025">
                <a:moveTo>
                  <a:pt x="2931160" y="35306"/>
                </a:moveTo>
                <a:lnTo>
                  <a:pt x="2912320" y="37750"/>
                </a:lnTo>
                <a:lnTo>
                  <a:pt x="2917226" y="75476"/>
                </a:lnTo>
                <a:lnTo>
                  <a:pt x="2936113" y="73025"/>
                </a:lnTo>
                <a:lnTo>
                  <a:pt x="2931160" y="35306"/>
                </a:lnTo>
                <a:close/>
              </a:path>
              <a:path w="3028315" h="454025">
                <a:moveTo>
                  <a:pt x="2907411" y="0"/>
                </a:moveTo>
                <a:lnTo>
                  <a:pt x="2912320" y="37750"/>
                </a:lnTo>
                <a:lnTo>
                  <a:pt x="2931160" y="35306"/>
                </a:lnTo>
                <a:lnTo>
                  <a:pt x="3009049" y="35306"/>
                </a:lnTo>
                <a:lnTo>
                  <a:pt x="2907411" y="0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092195" y="3589020"/>
            <a:ext cx="550545" cy="402590"/>
          </a:xfrm>
          <a:custGeom>
            <a:avLst/>
            <a:gdLst/>
            <a:ahLst/>
            <a:cxnLst/>
            <a:rect l="l" t="t" r="r" b="b"/>
            <a:pathLst>
              <a:path w="550545" h="402589">
                <a:moveTo>
                  <a:pt x="0" y="402335"/>
                </a:moveTo>
                <a:lnTo>
                  <a:pt x="550164" y="402335"/>
                </a:lnTo>
                <a:lnTo>
                  <a:pt x="550164" y="0"/>
                </a:lnTo>
                <a:lnTo>
                  <a:pt x="0" y="0"/>
                </a:lnTo>
                <a:lnTo>
                  <a:pt x="0" y="402335"/>
                </a:lnTo>
                <a:close/>
              </a:path>
            </a:pathLst>
          </a:custGeom>
          <a:solidFill>
            <a:srgbClr val="3A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3140201" y="3653409"/>
            <a:ext cx="456565" cy="2698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0160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生产周期 下降</a:t>
            </a:r>
            <a:r>
              <a:rPr sz="800" spc="4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XX%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3362833" y="3195827"/>
            <a:ext cx="273050" cy="396240"/>
          </a:xfrm>
          <a:custGeom>
            <a:avLst/>
            <a:gdLst/>
            <a:ahLst/>
            <a:cxnLst/>
            <a:rect l="l" t="t" r="r" b="b"/>
            <a:pathLst>
              <a:path w="273050" h="396239">
                <a:moveTo>
                  <a:pt x="224360" y="59410"/>
                </a:moveTo>
                <a:lnTo>
                  <a:pt x="0" y="388874"/>
                </a:lnTo>
                <a:lnTo>
                  <a:pt x="10413" y="395986"/>
                </a:lnTo>
                <a:lnTo>
                  <a:pt x="234865" y="66569"/>
                </a:lnTo>
                <a:lnTo>
                  <a:pt x="224360" y="59410"/>
                </a:lnTo>
                <a:close/>
              </a:path>
              <a:path w="273050" h="396239">
                <a:moveTo>
                  <a:pt x="265924" y="48895"/>
                </a:moveTo>
                <a:lnTo>
                  <a:pt x="231520" y="48895"/>
                </a:lnTo>
                <a:lnTo>
                  <a:pt x="242062" y="56007"/>
                </a:lnTo>
                <a:lnTo>
                  <a:pt x="234865" y="66569"/>
                </a:lnTo>
                <a:lnTo>
                  <a:pt x="261112" y="84455"/>
                </a:lnTo>
                <a:lnTo>
                  <a:pt x="265924" y="48895"/>
                </a:lnTo>
                <a:close/>
              </a:path>
              <a:path w="273050" h="396239">
                <a:moveTo>
                  <a:pt x="231520" y="48895"/>
                </a:moveTo>
                <a:lnTo>
                  <a:pt x="224360" y="59410"/>
                </a:lnTo>
                <a:lnTo>
                  <a:pt x="234865" y="66569"/>
                </a:lnTo>
                <a:lnTo>
                  <a:pt x="242062" y="56007"/>
                </a:lnTo>
                <a:lnTo>
                  <a:pt x="231520" y="48895"/>
                </a:lnTo>
                <a:close/>
              </a:path>
              <a:path w="273050" h="396239">
                <a:moveTo>
                  <a:pt x="272541" y="0"/>
                </a:moveTo>
                <a:lnTo>
                  <a:pt x="198119" y="41529"/>
                </a:lnTo>
                <a:lnTo>
                  <a:pt x="224360" y="59410"/>
                </a:lnTo>
                <a:lnTo>
                  <a:pt x="231520" y="48895"/>
                </a:lnTo>
                <a:lnTo>
                  <a:pt x="265924" y="48895"/>
                </a:lnTo>
                <a:lnTo>
                  <a:pt x="272541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717292" y="3195827"/>
            <a:ext cx="653415" cy="398145"/>
          </a:xfrm>
          <a:custGeom>
            <a:avLst/>
            <a:gdLst/>
            <a:ahLst/>
            <a:cxnLst/>
            <a:rect l="l" t="t" r="r" b="b"/>
            <a:pathLst>
              <a:path w="653414" h="398145">
                <a:moveTo>
                  <a:pt x="68513" y="33991"/>
                </a:moveTo>
                <a:lnTo>
                  <a:pt x="61953" y="44812"/>
                </a:lnTo>
                <a:lnTo>
                  <a:pt x="646303" y="397891"/>
                </a:lnTo>
                <a:lnTo>
                  <a:pt x="652907" y="387096"/>
                </a:lnTo>
                <a:lnTo>
                  <a:pt x="68513" y="33991"/>
                </a:lnTo>
                <a:close/>
              </a:path>
              <a:path w="653414" h="398145">
                <a:moveTo>
                  <a:pt x="0" y="0"/>
                </a:moveTo>
                <a:lnTo>
                  <a:pt x="45465" y="72009"/>
                </a:lnTo>
                <a:lnTo>
                  <a:pt x="61953" y="44812"/>
                </a:lnTo>
                <a:lnTo>
                  <a:pt x="51053" y="38227"/>
                </a:lnTo>
                <a:lnTo>
                  <a:pt x="57657" y="27432"/>
                </a:lnTo>
                <a:lnTo>
                  <a:pt x="72490" y="27432"/>
                </a:lnTo>
                <a:lnTo>
                  <a:pt x="84962" y="6858"/>
                </a:lnTo>
                <a:lnTo>
                  <a:pt x="0" y="0"/>
                </a:lnTo>
                <a:close/>
              </a:path>
              <a:path w="653414" h="398145">
                <a:moveTo>
                  <a:pt x="57657" y="27432"/>
                </a:moveTo>
                <a:lnTo>
                  <a:pt x="51053" y="38227"/>
                </a:lnTo>
                <a:lnTo>
                  <a:pt x="61953" y="44812"/>
                </a:lnTo>
                <a:lnTo>
                  <a:pt x="68513" y="33991"/>
                </a:lnTo>
                <a:lnTo>
                  <a:pt x="57657" y="27432"/>
                </a:lnTo>
                <a:close/>
              </a:path>
              <a:path w="653414" h="398145">
                <a:moveTo>
                  <a:pt x="72490" y="27432"/>
                </a:moveTo>
                <a:lnTo>
                  <a:pt x="57657" y="27432"/>
                </a:lnTo>
                <a:lnTo>
                  <a:pt x="68513" y="33991"/>
                </a:lnTo>
                <a:lnTo>
                  <a:pt x="72490" y="27432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802892" y="3177413"/>
            <a:ext cx="1567180" cy="417195"/>
          </a:xfrm>
          <a:custGeom>
            <a:avLst/>
            <a:gdLst/>
            <a:ahLst/>
            <a:cxnLst/>
            <a:rect l="l" t="t" r="r" b="b"/>
            <a:pathLst>
              <a:path w="1567179" h="417195">
                <a:moveTo>
                  <a:pt x="75463" y="30781"/>
                </a:moveTo>
                <a:lnTo>
                  <a:pt x="72375" y="43090"/>
                </a:lnTo>
                <a:lnTo>
                  <a:pt x="1563750" y="417068"/>
                </a:lnTo>
                <a:lnTo>
                  <a:pt x="1566798" y="404749"/>
                </a:lnTo>
                <a:lnTo>
                  <a:pt x="75463" y="30781"/>
                </a:lnTo>
                <a:close/>
              </a:path>
              <a:path w="1567179" h="417195">
                <a:moveTo>
                  <a:pt x="83184" y="0"/>
                </a:moveTo>
                <a:lnTo>
                  <a:pt x="0" y="18414"/>
                </a:lnTo>
                <a:lnTo>
                  <a:pt x="64643" y="73913"/>
                </a:lnTo>
                <a:lnTo>
                  <a:pt x="72375" y="43090"/>
                </a:lnTo>
                <a:lnTo>
                  <a:pt x="60070" y="40005"/>
                </a:lnTo>
                <a:lnTo>
                  <a:pt x="63118" y="27686"/>
                </a:lnTo>
                <a:lnTo>
                  <a:pt x="76239" y="27686"/>
                </a:lnTo>
                <a:lnTo>
                  <a:pt x="83184" y="0"/>
                </a:lnTo>
                <a:close/>
              </a:path>
              <a:path w="1567179" h="417195">
                <a:moveTo>
                  <a:pt x="63118" y="27686"/>
                </a:moveTo>
                <a:lnTo>
                  <a:pt x="60070" y="40005"/>
                </a:lnTo>
                <a:lnTo>
                  <a:pt x="72375" y="43090"/>
                </a:lnTo>
                <a:lnTo>
                  <a:pt x="75463" y="30781"/>
                </a:lnTo>
                <a:lnTo>
                  <a:pt x="63118" y="27686"/>
                </a:lnTo>
                <a:close/>
              </a:path>
              <a:path w="1567179" h="417195">
                <a:moveTo>
                  <a:pt x="76239" y="27686"/>
                </a:moveTo>
                <a:lnTo>
                  <a:pt x="63118" y="27686"/>
                </a:lnTo>
                <a:lnTo>
                  <a:pt x="75463" y="30781"/>
                </a:lnTo>
                <a:lnTo>
                  <a:pt x="76239" y="2768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1815083" y="1373124"/>
            <a:ext cx="1617345" cy="379730"/>
          </a:xfrm>
          <a:custGeom>
            <a:avLst/>
            <a:gdLst/>
            <a:ahLst/>
            <a:cxnLst/>
            <a:rect l="l" t="t" r="r" b="b"/>
            <a:pathLst>
              <a:path w="1617345" h="379730">
                <a:moveTo>
                  <a:pt x="0" y="379475"/>
                </a:moveTo>
                <a:lnTo>
                  <a:pt x="1616964" y="379475"/>
                </a:lnTo>
                <a:lnTo>
                  <a:pt x="1616964" y="0"/>
                </a:lnTo>
                <a:lnTo>
                  <a:pt x="0" y="0"/>
                </a:lnTo>
                <a:lnTo>
                  <a:pt x="0" y="379475"/>
                </a:lnTo>
                <a:close/>
              </a:path>
            </a:pathLst>
          </a:custGeom>
          <a:solidFill>
            <a:srgbClr val="76707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1815083" y="1437894"/>
            <a:ext cx="161734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9398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配销行业绩效指标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3372611" y="4347971"/>
            <a:ext cx="1140460" cy="437515"/>
          </a:xfrm>
          <a:custGeom>
            <a:avLst/>
            <a:gdLst/>
            <a:ahLst/>
            <a:cxnLst/>
            <a:rect l="l" t="t" r="r" b="b"/>
            <a:pathLst>
              <a:path w="1140460" h="437514">
                <a:moveTo>
                  <a:pt x="1067053" y="0"/>
                </a:moveTo>
                <a:lnTo>
                  <a:pt x="72898" y="0"/>
                </a:lnTo>
                <a:lnTo>
                  <a:pt x="44523" y="5728"/>
                </a:lnTo>
                <a:lnTo>
                  <a:pt x="21351" y="21351"/>
                </a:lnTo>
                <a:lnTo>
                  <a:pt x="5728" y="44523"/>
                </a:lnTo>
                <a:lnTo>
                  <a:pt x="0" y="72897"/>
                </a:lnTo>
                <a:lnTo>
                  <a:pt x="0" y="364489"/>
                </a:lnTo>
                <a:lnTo>
                  <a:pt x="5728" y="392864"/>
                </a:lnTo>
                <a:lnTo>
                  <a:pt x="21351" y="416036"/>
                </a:lnTo>
                <a:lnTo>
                  <a:pt x="44523" y="431659"/>
                </a:lnTo>
                <a:lnTo>
                  <a:pt x="72898" y="437387"/>
                </a:lnTo>
                <a:lnTo>
                  <a:pt x="1067053" y="437387"/>
                </a:lnTo>
                <a:lnTo>
                  <a:pt x="1095428" y="431659"/>
                </a:lnTo>
                <a:lnTo>
                  <a:pt x="1118600" y="416036"/>
                </a:lnTo>
                <a:lnTo>
                  <a:pt x="1134223" y="392864"/>
                </a:lnTo>
                <a:lnTo>
                  <a:pt x="1139952" y="364489"/>
                </a:lnTo>
                <a:lnTo>
                  <a:pt x="1139952" y="72897"/>
                </a:lnTo>
                <a:lnTo>
                  <a:pt x="1134223" y="44523"/>
                </a:lnTo>
                <a:lnTo>
                  <a:pt x="1118600" y="21351"/>
                </a:lnTo>
                <a:lnTo>
                  <a:pt x="1095428" y="5728"/>
                </a:lnTo>
                <a:lnTo>
                  <a:pt x="106705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3372611" y="4347971"/>
            <a:ext cx="1140460" cy="437515"/>
          </a:xfrm>
          <a:custGeom>
            <a:avLst/>
            <a:gdLst/>
            <a:ahLst/>
            <a:cxnLst/>
            <a:rect l="l" t="t" r="r" b="b"/>
            <a:pathLst>
              <a:path w="1140460" h="437514">
                <a:moveTo>
                  <a:pt x="0" y="72897"/>
                </a:moveTo>
                <a:lnTo>
                  <a:pt x="5728" y="44523"/>
                </a:lnTo>
                <a:lnTo>
                  <a:pt x="21351" y="21351"/>
                </a:lnTo>
                <a:lnTo>
                  <a:pt x="44523" y="5728"/>
                </a:lnTo>
                <a:lnTo>
                  <a:pt x="72898" y="0"/>
                </a:lnTo>
                <a:lnTo>
                  <a:pt x="1067053" y="0"/>
                </a:lnTo>
                <a:lnTo>
                  <a:pt x="1095428" y="5728"/>
                </a:lnTo>
                <a:lnTo>
                  <a:pt x="1118600" y="21351"/>
                </a:lnTo>
                <a:lnTo>
                  <a:pt x="1134223" y="44523"/>
                </a:lnTo>
                <a:lnTo>
                  <a:pt x="1139952" y="72897"/>
                </a:lnTo>
                <a:lnTo>
                  <a:pt x="1139952" y="364489"/>
                </a:lnTo>
                <a:lnTo>
                  <a:pt x="1134223" y="392864"/>
                </a:lnTo>
                <a:lnTo>
                  <a:pt x="1118600" y="416036"/>
                </a:lnTo>
                <a:lnTo>
                  <a:pt x="1095428" y="431659"/>
                </a:lnTo>
                <a:lnTo>
                  <a:pt x="1067053" y="437387"/>
                </a:lnTo>
                <a:lnTo>
                  <a:pt x="72898" y="437387"/>
                </a:lnTo>
                <a:lnTo>
                  <a:pt x="44523" y="431659"/>
                </a:lnTo>
                <a:lnTo>
                  <a:pt x="21351" y="416036"/>
                </a:lnTo>
                <a:lnTo>
                  <a:pt x="5728" y="392864"/>
                </a:lnTo>
                <a:lnTo>
                  <a:pt x="0" y="364489"/>
                </a:lnTo>
                <a:lnTo>
                  <a:pt x="0" y="7289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 txBox="1"/>
          <p:nvPr/>
        </p:nvSpPr>
        <p:spPr>
          <a:xfrm>
            <a:off x="3509009" y="4383125"/>
            <a:ext cx="86677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APS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1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精益排程系统</a:t>
            </a:r>
            <a:endParaRPr sz="1100">
              <a:latin typeface="Noto Sans CJK JP Regular"/>
              <a:cs typeface="Noto Sans CJK JP Regular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966216" y="4347971"/>
            <a:ext cx="1140460" cy="437515"/>
          </a:xfrm>
          <a:custGeom>
            <a:avLst/>
            <a:gdLst/>
            <a:ahLst/>
            <a:cxnLst/>
            <a:rect l="l" t="t" r="r" b="b"/>
            <a:pathLst>
              <a:path w="1140460" h="437514">
                <a:moveTo>
                  <a:pt x="1067054" y="0"/>
                </a:moveTo>
                <a:lnTo>
                  <a:pt x="72897" y="0"/>
                </a:lnTo>
                <a:lnTo>
                  <a:pt x="44523" y="5728"/>
                </a:lnTo>
                <a:lnTo>
                  <a:pt x="21351" y="21351"/>
                </a:lnTo>
                <a:lnTo>
                  <a:pt x="5728" y="44523"/>
                </a:lnTo>
                <a:lnTo>
                  <a:pt x="0" y="72897"/>
                </a:lnTo>
                <a:lnTo>
                  <a:pt x="0" y="364489"/>
                </a:lnTo>
                <a:lnTo>
                  <a:pt x="5728" y="392864"/>
                </a:lnTo>
                <a:lnTo>
                  <a:pt x="21351" y="416036"/>
                </a:lnTo>
                <a:lnTo>
                  <a:pt x="44523" y="431659"/>
                </a:lnTo>
                <a:lnTo>
                  <a:pt x="72897" y="437387"/>
                </a:lnTo>
                <a:lnTo>
                  <a:pt x="1067054" y="437387"/>
                </a:lnTo>
                <a:lnTo>
                  <a:pt x="1095428" y="431659"/>
                </a:lnTo>
                <a:lnTo>
                  <a:pt x="1118600" y="416036"/>
                </a:lnTo>
                <a:lnTo>
                  <a:pt x="1134223" y="392864"/>
                </a:lnTo>
                <a:lnTo>
                  <a:pt x="1139952" y="364489"/>
                </a:lnTo>
                <a:lnTo>
                  <a:pt x="1139952" y="72897"/>
                </a:lnTo>
                <a:lnTo>
                  <a:pt x="1134223" y="44523"/>
                </a:lnTo>
                <a:lnTo>
                  <a:pt x="1118600" y="21351"/>
                </a:lnTo>
                <a:lnTo>
                  <a:pt x="1095428" y="5728"/>
                </a:lnTo>
                <a:lnTo>
                  <a:pt x="1067054" y="0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966216" y="4347971"/>
            <a:ext cx="1140460" cy="437515"/>
          </a:xfrm>
          <a:custGeom>
            <a:avLst/>
            <a:gdLst/>
            <a:ahLst/>
            <a:cxnLst/>
            <a:rect l="l" t="t" r="r" b="b"/>
            <a:pathLst>
              <a:path w="1140460" h="437514">
                <a:moveTo>
                  <a:pt x="0" y="72897"/>
                </a:moveTo>
                <a:lnTo>
                  <a:pt x="5728" y="44523"/>
                </a:lnTo>
                <a:lnTo>
                  <a:pt x="21351" y="21351"/>
                </a:lnTo>
                <a:lnTo>
                  <a:pt x="44523" y="5728"/>
                </a:lnTo>
                <a:lnTo>
                  <a:pt x="72897" y="0"/>
                </a:lnTo>
                <a:lnTo>
                  <a:pt x="1067054" y="0"/>
                </a:lnTo>
                <a:lnTo>
                  <a:pt x="1095428" y="5728"/>
                </a:lnTo>
                <a:lnTo>
                  <a:pt x="1118600" y="21351"/>
                </a:lnTo>
                <a:lnTo>
                  <a:pt x="1134223" y="44523"/>
                </a:lnTo>
                <a:lnTo>
                  <a:pt x="1139952" y="72897"/>
                </a:lnTo>
                <a:lnTo>
                  <a:pt x="1139952" y="364489"/>
                </a:lnTo>
                <a:lnTo>
                  <a:pt x="1134223" y="392864"/>
                </a:lnTo>
                <a:lnTo>
                  <a:pt x="1118600" y="416036"/>
                </a:lnTo>
                <a:lnTo>
                  <a:pt x="1095428" y="431659"/>
                </a:lnTo>
                <a:lnTo>
                  <a:pt x="1067054" y="437387"/>
                </a:lnTo>
                <a:lnTo>
                  <a:pt x="72897" y="437387"/>
                </a:lnTo>
                <a:lnTo>
                  <a:pt x="44523" y="431659"/>
                </a:lnTo>
                <a:lnTo>
                  <a:pt x="21351" y="416036"/>
                </a:lnTo>
                <a:lnTo>
                  <a:pt x="5728" y="392864"/>
                </a:lnTo>
                <a:lnTo>
                  <a:pt x="0" y="364489"/>
                </a:lnTo>
                <a:lnTo>
                  <a:pt x="0" y="7289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 txBox="1"/>
          <p:nvPr/>
        </p:nvSpPr>
        <p:spPr>
          <a:xfrm>
            <a:off x="1102258" y="4383125"/>
            <a:ext cx="86677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MES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1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智能制造系统</a:t>
            </a:r>
            <a:endParaRPr sz="1100">
              <a:latin typeface="Noto Sans CJK JP Regular"/>
              <a:cs typeface="Noto Sans CJK JP Regular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2173223" y="4347971"/>
            <a:ext cx="1140460" cy="437515"/>
          </a:xfrm>
          <a:custGeom>
            <a:avLst/>
            <a:gdLst/>
            <a:ahLst/>
            <a:cxnLst/>
            <a:rect l="l" t="t" r="r" b="b"/>
            <a:pathLst>
              <a:path w="1140460" h="437514">
                <a:moveTo>
                  <a:pt x="1067053" y="0"/>
                </a:moveTo>
                <a:lnTo>
                  <a:pt x="72898" y="0"/>
                </a:lnTo>
                <a:lnTo>
                  <a:pt x="44523" y="5728"/>
                </a:lnTo>
                <a:lnTo>
                  <a:pt x="21351" y="21351"/>
                </a:lnTo>
                <a:lnTo>
                  <a:pt x="5728" y="44523"/>
                </a:lnTo>
                <a:lnTo>
                  <a:pt x="0" y="72897"/>
                </a:lnTo>
                <a:lnTo>
                  <a:pt x="0" y="364489"/>
                </a:lnTo>
                <a:lnTo>
                  <a:pt x="5728" y="392864"/>
                </a:lnTo>
                <a:lnTo>
                  <a:pt x="21351" y="416036"/>
                </a:lnTo>
                <a:lnTo>
                  <a:pt x="44523" y="431659"/>
                </a:lnTo>
                <a:lnTo>
                  <a:pt x="72898" y="437387"/>
                </a:lnTo>
                <a:lnTo>
                  <a:pt x="1067053" y="437387"/>
                </a:lnTo>
                <a:lnTo>
                  <a:pt x="1095428" y="431659"/>
                </a:lnTo>
                <a:lnTo>
                  <a:pt x="1118600" y="416036"/>
                </a:lnTo>
                <a:lnTo>
                  <a:pt x="1134223" y="392864"/>
                </a:lnTo>
                <a:lnTo>
                  <a:pt x="1139952" y="364489"/>
                </a:lnTo>
                <a:lnTo>
                  <a:pt x="1139952" y="72897"/>
                </a:lnTo>
                <a:lnTo>
                  <a:pt x="1134223" y="44523"/>
                </a:lnTo>
                <a:lnTo>
                  <a:pt x="1118600" y="21351"/>
                </a:lnTo>
                <a:lnTo>
                  <a:pt x="1095428" y="5728"/>
                </a:lnTo>
                <a:lnTo>
                  <a:pt x="106705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2173223" y="4347971"/>
            <a:ext cx="1140460" cy="437515"/>
          </a:xfrm>
          <a:custGeom>
            <a:avLst/>
            <a:gdLst/>
            <a:ahLst/>
            <a:cxnLst/>
            <a:rect l="l" t="t" r="r" b="b"/>
            <a:pathLst>
              <a:path w="1140460" h="437514">
                <a:moveTo>
                  <a:pt x="0" y="72897"/>
                </a:moveTo>
                <a:lnTo>
                  <a:pt x="5728" y="44523"/>
                </a:lnTo>
                <a:lnTo>
                  <a:pt x="21351" y="21351"/>
                </a:lnTo>
                <a:lnTo>
                  <a:pt x="44523" y="5728"/>
                </a:lnTo>
                <a:lnTo>
                  <a:pt x="72898" y="0"/>
                </a:lnTo>
                <a:lnTo>
                  <a:pt x="1067053" y="0"/>
                </a:lnTo>
                <a:lnTo>
                  <a:pt x="1095428" y="5728"/>
                </a:lnTo>
                <a:lnTo>
                  <a:pt x="1118600" y="21351"/>
                </a:lnTo>
                <a:lnTo>
                  <a:pt x="1134223" y="44523"/>
                </a:lnTo>
                <a:lnTo>
                  <a:pt x="1139952" y="72897"/>
                </a:lnTo>
                <a:lnTo>
                  <a:pt x="1139952" y="364489"/>
                </a:lnTo>
                <a:lnTo>
                  <a:pt x="1134223" y="392864"/>
                </a:lnTo>
                <a:lnTo>
                  <a:pt x="1118600" y="416036"/>
                </a:lnTo>
                <a:lnTo>
                  <a:pt x="1095428" y="431659"/>
                </a:lnTo>
                <a:lnTo>
                  <a:pt x="1067053" y="437387"/>
                </a:lnTo>
                <a:lnTo>
                  <a:pt x="72898" y="437387"/>
                </a:lnTo>
                <a:lnTo>
                  <a:pt x="44523" y="431659"/>
                </a:lnTo>
                <a:lnTo>
                  <a:pt x="21351" y="416036"/>
                </a:lnTo>
                <a:lnTo>
                  <a:pt x="5728" y="392864"/>
                </a:lnTo>
                <a:lnTo>
                  <a:pt x="0" y="364489"/>
                </a:lnTo>
                <a:lnTo>
                  <a:pt x="0" y="7289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 txBox="1"/>
          <p:nvPr/>
        </p:nvSpPr>
        <p:spPr>
          <a:xfrm>
            <a:off x="2379345" y="4383125"/>
            <a:ext cx="72644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810" algn="ctr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EAM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1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自动化设备</a:t>
            </a:r>
            <a:endParaRPr sz="1100">
              <a:latin typeface="Noto Sans CJK JP Regular"/>
              <a:cs typeface="Noto Sans CJK JP Regular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5809488" y="4347971"/>
            <a:ext cx="1138555" cy="437515"/>
          </a:xfrm>
          <a:custGeom>
            <a:avLst/>
            <a:gdLst/>
            <a:ahLst/>
            <a:cxnLst/>
            <a:rect l="l" t="t" r="r" b="b"/>
            <a:pathLst>
              <a:path w="1138554" h="437514">
                <a:moveTo>
                  <a:pt x="1065530" y="0"/>
                </a:moveTo>
                <a:lnTo>
                  <a:pt x="72898" y="0"/>
                </a:lnTo>
                <a:lnTo>
                  <a:pt x="44523" y="5728"/>
                </a:lnTo>
                <a:lnTo>
                  <a:pt x="21351" y="21351"/>
                </a:lnTo>
                <a:lnTo>
                  <a:pt x="5728" y="44523"/>
                </a:lnTo>
                <a:lnTo>
                  <a:pt x="0" y="72897"/>
                </a:lnTo>
                <a:lnTo>
                  <a:pt x="0" y="364489"/>
                </a:lnTo>
                <a:lnTo>
                  <a:pt x="5728" y="392864"/>
                </a:lnTo>
                <a:lnTo>
                  <a:pt x="21351" y="416036"/>
                </a:lnTo>
                <a:lnTo>
                  <a:pt x="44523" y="431659"/>
                </a:lnTo>
                <a:lnTo>
                  <a:pt x="72898" y="437387"/>
                </a:lnTo>
                <a:lnTo>
                  <a:pt x="1065530" y="437387"/>
                </a:lnTo>
                <a:lnTo>
                  <a:pt x="1093904" y="431659"/>
                </a:lnTo>
                <a:lnTo>
                  <a:pt x="1117076" y="416036"/>
                </a:lnTo>
                <a:lnTo>
                  <a:pt x="1132699" y="392864"/>
                </a:lnTo>
                <a:lnTo>
                  <a:pt x="1138428" y="364489"/>
                </a:lnTo>
                <a:lnTo>
                  <a:pt x="1138428" y="72897"/>
                </a:lnTo>
                <a:lnTo>
                  <a:pt x="1132699" y="44523"/>
                </a:lnTo>
                <a:lnTo>
                  <a:pt x="1117076" y="21351"/>
                </a:lnTo>
                <a:lnTo>
                  <a:pt x="1093904" y="5728"/>
                </a:lnTo>
                <a:lnTo>
                  <a:pt x="1065530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809488" y="4347971"/>
            <a:ext cx="1138555" cy="437515"/>
          </a:xfrm>
          <a:custGeom>
            <a:avLst/>
            <a:gdLst/>
            <a:ahLst/>
            <a:cxnLst/>
            <a:rect l="l" t="t" r="r" b="b"/>
            <a:pathLst>
              <a:path w="1138554" h="437514">
                <a:moveTo>
                  <a:pt x="0" y="72897"/>
                </a:moveTo>
                <a:lnTo>
                  <a:pt x="5728" y="44523"/>
                </a:lnTo>
                <a:lnTo>
                  <a:pt x="21351" y="21351"/>
                </a:lnTo>
                <a:lnTo>
                  <a:pt x="44523" y="5728"/>
                </a:lnTo>
                <a:lnTo>
                  <a:pt x="72898" y="0"/>
                </a:lnTo>
                <a:lnTo>
                  <a:pt x="1065530" y="0"/>
                </a:lnTo>
                <a:lnTo>
                  <a:pt x="1093904" y="5728"/>
                </a:lnTo>
                <a:lnTo>
                  <a:pt x="1117076" y="21351"/>
                </a:lnTo>
                <a:lnTo>
                  <a:pt x="1132699" y="44523"/>
                </a:lnTo>
                <a:lnTo>
                  <a:pt x="1138428" y="72897"/>
                </a:lnTo>
                <a:lnTo>
                  <a:pt x="1138428" y="364489"/>
                </a:lnTo>
                <a:lnTo>
                  <a:pt x="1132699" y="392864"/>
                </a:lnTo>
                <a:lnTo>
                  <a:pt x="1117076" y="416036"/>
                </a:lnTo>
                <a:lnTo>
                  <a:pt x="1093904" y="431659"/>
                </a:lnTo>
                <a:lnTo>
                  <a:pt x="1065530" y="437387"/>
                </a:lnTo>
                <a:lnTo>
                  <a:pt x="72898" y="437387"/>
                </a:lnTo>
                <a:lnTo>
                  <a:pt x="44523" y="431659"/>
                </a:lnTo>
                <a:lnTo>
                  <a:pt x="21351" y="416036"/>
                </a:lnTo>
                <a:lnTo>
                  <a:pt x="5728" y="392864"/>
                </a:lnTo>
                <a:lnTo>
                  <a:pt x="0" y="364489"/>
                </a:lnTo>
                <a:lnTo>
                  <a:pt x="0" y="7289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 txBox="1"/>
          <p:nvPr/>
        </p:nvSpPr>
        <p:spPr>
          <a:xfrm>
            <a:off x="5946140" y="4383125"/>
            <a:ext cx="866775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100" dirty="0">
                <a:solidFill>
                  <a:srgbClr val="FFFFFF"/>
                </a:solidFill>
                <a:latin typeface="Arial"/>
                <a:cs typeface="Arial"/>
              </a:rPr>
              <a:t>RTV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1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供料输送系统</a:t>
            </a:r>
            <a:endParaRPr sz="1100">
              <a:latin typeface="Noto Sans CJK JP Regular"/>
              <a:cs typeface="Noto Sans CJK JP Regular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7008876" y="4347971"/>
            <a:ext cx="1138555" cy="437515"/>
          </a:xfrm>
          <a:custGeom>
            <a:avLst/>
            <a:gdLst/>
            <a:ahLst/>
            <a:cxnLst/>
            <a:rect l="l" t="t" r="r" b="b"/>
            <a:pathLst>
              <a:path w="1138554" h="437514">
                <a:moveTo>
                  <a:pt x="1065529" y="0"/>
                </a:moveTo>
                <a:lnTo>
                  <a:pt x="72898" y="0"/>
                </a:lnTo>
                <a:lnTo>
                  <a:pt x="44523" y="5728"/>
                </a:lnTo>
                <a:lnTo>
                  <a:pt x="21351" y="21351"/>
                </a:lnTo>
                <a:lnTo>
                  <a:pt x="5728" y="44523"/>
                </a:lnTo>
                <a:lnTo>
                  <a:pt x="0" y="72897"/>
                </a:lnTo>
                <a:lnTo>
                  <a:pt x="0" y="364489"/>
                </a:lnTo>
                <a:lnTo>
                  <a:pt x="5728" y="392864"/>
                </a:lnTo>
                <a:lnTo>
                  <a:pt x="21351" y="416036"/>
                </a:lnTo>
                <a:lnTo>
                  <a:pt x="44523" y="431659"/>
                </a:lnTo>
                <a:lnTo>
                  <a:pt x="72898" y="437387"/>
                </a:lnTo>
                <a:lnTo>
                  <a:pt x="1065529" y="437387"/>
                </a:lnTo>
                <a:lnTo>
                  <a:pt x="1093904" y="431659"/>
                </a:lnTo>
                <a:lnTo>
                  <a:pt x="1117076" y="416036"/>
                </a:lnTo>
                <a:lnTo>
                  <a:pt x="1132699" y="392864"/>
                </a:lnTo>
                <a:lnTo>
                  <a:pt x="1138427" y="364489"/>
                </a:lnTo>
                <a:lnTo>
                  <a:pt x="1138427" y="72897"/>
                </a:lnTo>
                <a:lnTo>
                  <a:pt x="1132699" y="44523"/>
                </a:lnTo>
                <a:lnTo>
                  <a:pt x="1117076" y="21351"/>
                </a:lnTo>
                <a:lnTo>
                  <a:pt x="1093904" y="5728"/>
                </a:lnTo>
                <a:lnTo>
                  <a:pt x="1065529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7008876" y="4347971"/>
            <a:ext cx="1138555" cy="437515"/>
          </a:xfrm>
          <a:custGeom>
            <a:avLst/>
            <a:gdLst/>
            <a:ahLst/>
            <a:cxnLst/>
            <a:rect l="l" t="t" r="r" b="b"/>
            <a:pathLst>
              <a:path w="1138554" h="437514">
                <a:moveTo>
                  <a:pt x="0" y="72897"/>
                </a:moveTo>
                <a:lnTo>
                  <a:pt x="5728" y="44523"/>
                </a:lnTo>
                <a:lnTo>
                  <a:pt x="21351" y="21351"/>
                </a:lnTo>
                <a:lnTo>
                  <a:pt x="44523" y="5728"/>
                </a:lnTo>
                <a:lnTo>
                  <a:pt x="72898" y="0"/>
                </a:lnTo>
                <a:lnTo>
                  <a:pt x="1065529" y="0"/>
                </a:lnTo>
                <a:lnTo>
                  <a:pt x="1093904" y="5728"/>
                </a:lnTo>
                <a:lnTo>
                  <a:pt x="1117076" y="21351"/>
                </a:lnTo>
                <a:lnTo>
                  <a:pt x="1132699" y="44523"/>
                </a:lnTo>
                <a:lnTo>
                  <a:pt x="1138427" y="72897"/>
                </a:lnTo>
                <a:lnTo>
                  <a:pt x="1138427" y="364489"/>
                </a:lnTo>
                <a:lnTo>
                  <a:pt x="1132699" y="392864"/>
                </a:lnTo>
                <a:lnTo>
                  <a:pt x="1117076" y="416036"/>
                </a:lnTo>
                <a:lnTo>
                  <a:pt x="1093904" y="431659"/>
                </a:lnTo>
                <a:lnTo>
                  <a:pt x="1065529" y="437387"/>
                </a:lnTo>
                <a:lnTo>
                  <a:pt x="72898" y="437387"/>
                </a:lnTo>
                <a:lnTo>
                  <a:pt x="44523" y="431659"/>
                </a:lnTo>
                <a:lnTo>
                  <a:pt x="21351" y="416036"/>
                </a:lnTo>
                <a:lnTo>
                  <a:pt x="5728" y="392864"/>
                </a:lnTo>
                <a:lnTo>
                  <a:pt x="0" y="364489"/>
                </a:lnTo>
                <a:lnTo>
                  <a:pt x="0" y="72897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 txBox="1"/>
          <p:nvPr/>
        </p:nvSpPr>
        <p:spPr>
          <a:xfrm>
            <a:off x="7145528" y="4383125"/>
            <a:ext cx="86868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100" spc="-10" dirty="0">
                <a:solidFill>
                  <a:srgbClr val="FFFFFF"/>
                </a:solidFill>
                <a:latin typeface="Arial"/>
                <a:cs typeface="Arial"/>
              </a:rPr>
              <a:t>DCS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1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生产数据采集</a:t>
            </a:r>
            <a:endParaRPr sz="1100">
              <a:latin typeface="Noto Sans CJK JP Regular"/>
              <a:cs typeface="Noto Sans CJK JP Regular"/>
            </a:endParaRPr>
          </a:p>
        </p:txBody>
      </p:sp>
      <p:sp>
        <p:nvSpPr>
          <p:cNvPr id="97" name="object 97"/>
          <p:cNvSpPr/>
          <p:nvPr/>
        </p:nvSpPr>
        <p:spPr>
          <a:xfrm>
            <a:off x="4599432" y="4347971"/>
            <a:ext cx="1140460" cy="437515"/>
          </a:xfrm>
          <a:custGeom>
            <a:avLst/>
            <a:gdLst/>
            <a:ahLst/>
            <a:cxnLst/>
            <a:rect l="l" t="t" r="r" b="b"/>
            <a:pathLst>
              <a:path w="1140460" h="437514">
                <a:moveTo>
                  <a:pt x="1067053" y="0"/>
                </a:moveTo>
                <a:lnTo>
                  <a:pt x="72897" y="0"/>
                </a:lnTo>
                <a:lnTo>
                  <a:pt x="44523" y="5728"/>
                </a:lnTo>
                <a:lnTo>
                  <a:pt x="21351" y="21351"/>
                </a:lnTo>
                <a:lnTo>
                  <a:pt x="5728" y="44523"/>
                </a:lnTo>
                <a:lnTo>
                  <a:pt x="0" y="72897"/>
                </a:lnTo>
                <a:lnTo>
                  <a:pt x="0" y="364489"/>
                </a:lnTo>
                <a:lnTo>
                  <a:pt x="5728" y="392864"/>
                </a:lnTo>
                <a:lnTo>
                  <a:pt x="21351" y="416036"/>
                </a:lnTo>
                <a:lnTo>
                  <a:pt x="44523" y="431659"/>
                </a:lnTo>
                <a:lnTo>
                  <a:pt x="72897" y="437387"/>
                </a:lnTo>
                <a:lnTo>
                  <a:pt x="1067053" y="437387"/>
                </a:lnTo>
                <a:lnTo>
                  <a:pt x="1095428" y="431659"/>
                </a:lnTo>
                <a:lnTo>
                  <a:pt x="1118600" y="416036"/>
                </a:lnTo>
                <a:lnTo>
                  <a:pt x="1134223" y="392864"/>
                </a:lnTo>
                <a:lnTo>
                  <a:pt x="1139952" y="364489"/>
                </a:lnTo>
                <a:lnTo>
                  <a:pt x="1139952" y="72897"/>
                </a:lnTo>
                <a:lnTo>
                  <a:pt x="1134223" y="44523"/>
                </a:lnTo>
                <a:lnTo>
                  <a:pt x="1118600" y="21351"/>
                </a:lnTo>
                <a:lnTo>
                  <a:pt x="1095428" y="5728"/>
                </a:lnTo>
                <a:lnTo>
                  <a:pt x="106705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4599432" y="4347971"/>
            <a:ext cx="1140460" cy="437515"/>
          </a:xfrm>
          <a:custGeom>
            <a:avLst/>
            <a:gdLst/>
            <a:ahLst/>
            <a:cxnLst/>
            <a:rect l="l" t="t" r="r" b="b"/>
            <a:pathLst>
              <a:path w="1140460" h="437514">
                <a:moveTo>
                  <a:pt x="0" y="72897"/>
                </a:moveTo>
                <a:lnTo>
                  <a:pt x="5728" y="44523"/>
                </a:lnTo>
                <a:lnTo>
                  <a:pt x="21351" y="21351"/>
                </a:lnTo>
                <a:lnTo>
                  <a:pt x="44523" y="5728"/>
                </a:lnTo>
                <a:lnTo>
                  <a:pt x="72897" y="0"/>
                </a:lnTo>
                <a:lnTo>
                  <a:pt x="1067053" y="0"/>
                </a:lnTo>
                <a:lnTo>
                  <a:pt x="1095428" y="5728"/>
                </a:lnTo>
                <a:lnTo>
                  <a:pt x="1118600" y="21351"/>
                </a:lnTo>
                <a:lnTo>
                  <a:pt x="1134223" y="44523"/>
                </a:lnTo>
                <a:lnTo>
                  <a:pt x="1139952" y="72897"/>
                </a:lnTo>
                <a:lnTo>
                  <a:pt x="1139952" y="364489"/>
                </a:lnTo>
                <a:lnTo>
                  <a:pt x="1134223" y="392864"/>
                </a:lnTo>
                <a:lnTo>
                  <a:pt x="1118600" y="416036"/>
                </a:lnTo>
                <a:lnTo>
                  <a:pt x="1095428" y="431659"/>
                </a:lnTo>
                <a:lnTo>
                  <a:pt x="1067053" y="437387"/>
                </a:lnTo>
                <a:lnTo>
                  <a:pt x="72897" y="437387"/>
                </a:lnTo>
                <a:lnTo>
                  <a:pt x="44523" y="431659"/>
                </a:lnTo>
                <a:lnTo>
                  <a:pt x="21351" y="416036"/>
                </a:lnTo>
                <a:lnTo>
                  <a:pt x="5728" y="392864"/>
                </a:lnTo>
                <a:lnTo>
                  <a:pt x="0" y="364489"/>
                </a:lnTo>
                <a:lnTo>
                  <a:pt x="0" y="7289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 txBox="1"/>
          <p:nvPr/>
        </p:nvSpPr>
        <p:spPr>
          <a:xfrm>
            <a:off x="4876927" y="4383125"/>
            <a:ext cx="586740" cy="361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100" spc="-5" dirty="0">
                <a:solidFill>
                  <a:srgbClr val="FFFFFF"/>
                </a:solidFill>
                <a:latin typeface="Arial"/>
                <a:cs typeface="Arial"/>
              </a:rPr>
              <a:t>ERP</a:t>
            </a:r>
            <a:endParaRPr sz="11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1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系统模块</a:t>
            </a:r>
            <a:endParaRPr sz="1100">
              <a:latin typeface="Noto Sans CJK JP Regular"/>
              <a:cs typeface="Noto Sans CJK JP Regular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6911340" y="2763011"/>
            <a:ext cx="840105" cy="433070"/>
          </a:xfrm>
          <a:custGeom>
            <a:avLst/>
            <a:gdLst/>
            <a:ahLst/>
            <a:cxnLst/>
            <a:rect l="l" t="t" r="r" b="b"/>
            <a:pathLst>
              <a:path w="840104" h="433069">
                <a:moveTo>
                  <a:pt x="0" y="432815"/>
                </a:moveTo>
                <a:lnTo>
                  <a:pt x="839724" y="432815"/>
                </a:lnTo>
                <a:lnTo>
                  <a:pt x="839724" y="0"/>
                </a:lnTo>
                <a:lnTo>
                  <a:pt x="0" y="0"/>
                </a:lnTo>
                <a:lnTo>
                  <a:pt x="0" y="432815"/>
                </a:lnTo>
                <a:close/>
              </a:path>
            </a:pathLst>
          </a:custGeom>
          <a:solidFill>
            <a:srgbClr val="3A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 txBox="1"/>
          <p:nvPr/>
        </p:nvSpPr>
        <p:spPr>
          <a:xfrm>
            <a:off x="7055611" y="2812541"/>
            <a:ext cx="55245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indent="1016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幕僚效率 提高</a:t>
            </a:r>
            <a:r>
              <a:rPr sz="1000" spc="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XX%</a:t>
            </a:r>
            <a:endParaRPr sz="1000">
              <a:latin typeface="Noto Sans CJK JP Regular"/>
              <a:cs typeface="Noto Sans CJK JP Regular"/>
            </a:endParaRPr>
          </a:p>
        </p:txBody>
      </p:sp>
      <p:graphicFrame>
        <p:nvGraphicFramePr>
          <p:cNvPr id="102" name="object 102"/>
          <p:cNvGraphicFramePr>
            <a:graphicFrameLocks noGrp="1"/>
          </p:cNvGraphicFramePr>
          <p:nvPr/>
        </p:nvGraphicFramePr>
        <p:xfrm>
          <a:off x="5548884" y="3589020"/>
          <a:ext cx="2369820" cy="40068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7594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6038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60896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5810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400685">
                <a:tc>
                  <a:txBody>
                    <a:bodyPr/>
                    <a:lstStyle/>
                    <a:p>
                      <a:pPr marL="60325" marR="38100" indent="-41275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材料不良率 降低</a:t>
                      </a:r>
                      <a:r>
                        <a:rPr sz="800" spc="4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XX%</a:t>
                      </a:r>
                      <a:endParaRPr sz="8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77470" marB="0">
                    <a:lnR w="76200">
                      <a:solidFill>
                        <a:srgbClr val="FFFFFF"/>
                      </a:solidFill>
                      <a:prstDash val="solid"/>
                    </a:lnR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marL="87630" marR="38735" indent="-41275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材料报废率 降低</a:t>
                      </a:r>
                      <a:r>
                        <a:rPr sz="800" spc="4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XX%</a:t>
                      </a:r>
                      <a:endParaRPr sz="8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77470" marB="0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610"/>
                        </a:spcBef>
                      </a:pPr>
                      <a:r>
                        <a:rPr sz="8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材料达交率</a:t>
                      </a:r>
                      <a:endParaRPr sz="800">
                        <a:latin typeface="Noto Sans CJK JP Regular"/>
                        <a:cs typeface="Noto Sans CJK JP Regular"/>
                      </a:endParaRPr>
                    </a:p>
                    <a:p>
                      <a:pPr marL="89535">
                        <a:lnSpc>
                          <a:spcPct val="100000"/>
                        </a:lnSpc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提高</a:t>
                      </a:r>
                      <a:r>
                        <a:rPr sz="800" spc="-1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XX%</a:t>
                      </a:r>
                      <a:endParaRPr sz="8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77470" marB="0">
                    <a:lnL w="76200">
                      <a:solidFill>
                        <a:srgbClr val="FFFFFF"/>
                      </a:solidFill>
                      <a:prstDash val="solid"/>
                    </a:lnL>
                    <a:lnR w="76200">
                      <a:solidFill>
                        <a:srgbClr val="FFFFFF"/>
                      </a:solidFill>
                      <a:prstDash val="solid"/>
                    </a:lnR>
                    <a:solidFill>
                      <a:srgbClr val="3A3838"/>
                    </a:solidFill>
                  </a:tcPr>
                </a:tc>
                <a:tc>
                  <a:txBody>
                    <a:bodyPr/>
                    <a:lstStyle/>
                    <a:p>
                      <a:pPr marL="104139">
                        <a:lnSpc>
                          <a:spcPts val="955"/>
                        </a:lnSpc>
                        <a:spcBef>
                          <a:spcPts val="615"/>
                        </a:spcBef>
                      </a:pPr>
                      <a:r>
                        <a:rPr sz="800" spc="-5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数据输入</a:t>
                      </a:r>
                      <a:endParaRPr sz="800">
                        <a:latin typeface="Noto Sans Mono CJK JP Regular"/>
                        <a:cs typeface="Noto Sans Mono CJK JP Regular"/>
                      </a:endParaRPr>
                    </a:p>
                    <a:p>
                      <a:pPr marL="91440">
                        <a:lnSpc>
                          <a:spcPts val="955"/>
                        </a:lnSpc>
                      </a:pPr>
                      <a:r>
                        <a:rPr sz="800" spc="10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减少</a:t>
                      </a:r>
                      <a:r>
                        <a:rPr sz="800" spc="-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XX</a:t>
                      </a:r>
                      <a:r>
                        <a:rPr sz="8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%</a:t>
                      </a:r>
                      <a:endParaRPr sz="8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78105" marB="0">
                    <a:lnL w="76200">
                      <a:solidFill>
                        <a:srgbClr val="FFFFFF"/>
                      </a:solidFill>
                      <a:prstDash val="solid"/>
                    </a:lnL>
                    <a:solidFill>
                      <a:srgbClr val="3A3838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03" name="object 103"/>
          <p:cNvSpPr/>
          <p:nvPr/>
        </p:nvSpPr>
        <p:spPr>
          <a:xfrm>
            <a:off x="7985759" y="3589020"/>
            <a:ext cx="550545" cy="401320"/>
          </a:xfrm>
          <a:custGeom>
            <a:avLst/>
            <a:gdLst/>
            <a:ahLst/>
            <a:cxnLst/>
            <a:rect l="l" t="t" r="r" b="b"/>
            <a:pathLst>
              <a:path w="550545" h="401320">
                <a:moveTo>
                  <a:pt x="0" y="400811"/>
                </a:moveTo>
                <a:lnTo>
                  <a:pt x="550164" y="400811"/>
                </a:lnTo>
                <a:lnTo>
                  <a:pt x="550164" y="0"/>
                </a:lnTo>
                <a:lnTo>
                  <a:pt x="0" y="0"/>
                </a:lnTo>
                <a:lnTo>
                  <a:pt x="0" y="400811"/>
                </a:lnTo>
                <a:close/>
              </a:path>
            </a:pathLst>
          </a:custGeom>
          <a:solidFill>
            <a:srgbClr val="3A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 txBox="1"/>
          <p:nvPr/>
        </p:nvSpPr>
        <p:spPr>
          <a:xfrm>
            <a:off x="8032495" y="3653739"/>
            <a:ext cx="459105" cy="2692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4765">
              <a:lnSpc>
                <a:spcPts val="955"/>
              </a:lnSpc>
              <a:spcBef>
                <a:spcPts val="105"/>
              </a:spcBef>
            </a:pPr>
            <a:r>
              <a:rPr sz="8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纸张作业</a:t>
            </a:r>
            <a:endParaRPr sz="800">
              <a:latin typeface="Noto Sans Mono CJK JP Regular"/>
              <a:cs typeface="Noto Sans Mono CJK JP Regular"/>
            </a:endParaRPr>
          </a:p>
          <a:p>
            <a:pPr marL="12700">
              <a:lnSpc>
                <a:spcPts val="955"/>
              </a:lnSpc>
            </a:pPr>
            <a:r>
              <a:rPr sz="8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减少</a:t>
            </a:r>
            <a:r>
              <a:rPr sz="800" spc="6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XX</a:t>
            </a:r>
            <a:r>
              <a:rPr sz="800" spc="-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%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8604504" y="3589020"/>
            <a:ext cx="539750" cy="402590"/>
          </a:xfrm>
          <a:custGeom>
            <a:avLst/>
            <a:gdLst/>
            <a:ahLst/>
            <a:cxnLst/>
            <a:rect l="l" t="t" r="r" b="b"/>
            <a:pathLst>
              <a:path w="539750" h="402589">
                <a:moveTo>
                  <a:pt x="0" y="402335"/>
                </a:moveTo>
                <a:lnTo>
                  <a:pt x="539496" y="402335"/>
                </a:lnTo>
                <a:lnTo>
                  <a:pt x="539496" y="0"/>
                </a:lnTo>
                <a:lnTo>
                  <a:pt x="0" y="0"/>
                </a:lnTo>
                <a:lnTo>
                  <a:pt x="0" y="402335"/>
                </a:lnTo>
                <a:close/>
              </a:path>
            </a:pathLst>
          </a:custGeom>
          <a:solidFill>
            <a:srgbClr val="3A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 txBox="1"/>
          <p:nvPr/>
        </p:nvSpPr>
        <p:spPr>
          <a:xfrm>
            <a:off x="8610981" y="3652773"/>
            <a:ext cx="535940" cy="27051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340" marR="5080" indent="-41275">
              <a:lnSpc>
                <a:spcPct val="100000"/>
              </a:lnSpc>
              <a:spcBef>
                <a:spcPts val="100"/>
              </a:spcBef>
            </a:pPr>
            <a:r>
              <a:rPr sz="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文档失窃率 降低</a:t>
            </a:r>
            <a:r>
              <a:rPr sz="800" spc="4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XX%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7330440" y="3195827"/>
            <a:ext cx="320040" cy="396240"/>
          </a:xfrm>
          <a:custGeom>
            <a:avLst/>
            <a:gdLst/>
            <a:ahLst/>
            <a:cxnLst/>
            <a:rect l="l" t="t" r="r" b="b"/>
            <a:pathLst>
              <a:path w="320040" h="396239">
                <a:moveTo>
                  <a:pt x="52655" y="55496"/>
                </a:moveTo>
                <a:lnTo>
                  <a:pt x="42791" y="63421"/>
                </a:lnTo>
                <a:lnTo>
                  <a:pt x="309625" y="395732"/>
                </a:lnTo>
                <a:lnTo>
                  <a:pt x="319531" y="387858"/>
                </a:lnTo>
                <a:lnTo>
                  <a:pt x="52655" y="55496"/>
                </a:lnTo>
                <a:close/>
              </a:path>
              <a:path w="320040" h="396239">
                <a:moveTo>
                  <a:pt x="0" y="0"/>
                </a:moveTo>
                <a:lnTo>
                  <a:pt x="18033" y="83312"/>
                </a:lnTo>
                <a:lnTo>
                  <a:pt x="42791" y="63421"/>
                </a:lnTo>
                <a:lnTo>
                  <a:pt x="34798" y="53467"/>
                </a:lnTo>
                <a:lnTo>
                  <a:pt x="44703" y="45593"/>
                </a:lnTo>
                <a:lnTo>
                  <a:pt x="64982" y="45593"/>
                </a:lnTo>
                <a:lnTo>
                  <a:pt x="77469" y="35560"/>
                </a:lnTo>
                <a:lnTo>
                  <a:pt x="0" y="0"/>
                </a:lnTo>
                <a:close/>
              </a:path>
              <a:path w="320040" h="396239">
                <a:moveTo>
                  <a:pt x="44703" y="45593"/>
                </a:moveTo>
                <a:lnTo>
                  <a:pt x="34798" y="53467"/>
                </a:lnTo>
                <a:lnTo>
                  <a:pt x="42791" y="63421"/>
                </a:lnTo>
                <a:lnTo>
                  <a:pt x="52655" y="55496"/>
                </a:lnTo>
                <a:lnTo>
                  <a:pt x="44703" y="45593"/>
                </a:lnTo>
                <a:close/>
              </a:path>
              <a:path w="320040" h="396239">
                <a:moveTo>
                  <a:pt x="64982" y="45593"/>
                </a:moveTo>
                <a:lnTo>
                  <a:pt x="44703" y="45593"/>
                </a:lnTo>
                <a:lnTo>
                  <a:pt x="52655" y="55496"/>
                </a:lnTo>
                <a:lnTo>
                  <a:pt x="64982" y="45593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330440" y="3182620"/>
            <a:ext cx="932815" cy="410845"/>
          </a:xfrm>
          <a:custGeom>
            <a:avLst/>
            <a:gdLst/>
            <a:ahLst/>
            <a:cxnLst/>
            <a:rect l="l" t="t" r="r" b="b"/>
            <a:pathLst>
              <a:path w="932815" h="410845">
                <a:moveTo>
                  <a:pt x="35785" y="21330"/>
                </a:moveTo>
                <a:lnTo>
                  <a:pt x="23201" y="22976"/>
                </a:lnTo>
                <a:lnTo>
                  <a:pt x="30819" y="33133"/>
                </a:lnTo>
                <a:lnTo>
                  <a:pt x="927480" y="410845"/>
                </a:lnTo>
                <a:lnTo>
                  <a:pt x="932433" y="399161"/>
                </a:lnTo>
                <a:lnTo>
                  <a:pt x="35785" y="21330"/>
                </a:lnTo>
                <a:close/>
              </a:path>
              <a:path w="932815" h="410845">
                <a:moveTo>
                  <a:pt x="101726" y="0"/>
                </a:moveTo>
                <a:lnTo>
                  <a:pt x="98298" y="381"/>
                </a:lnTo>
                <a:lnTo>
                  <a:pt x="0" y="13207"/>
                </a:lnTo>
                <a:lnTo>
                  <a:pt x="59435" y="92456"/>
                </a:lnTo>
                <a:lnTo>
                  <a:pt x="61594" y="95250"/>
                </a:lnTo>
                <a:lnTo>
                  <a:pt x="65531" y="95757"/>
                </a:lnTo>
                <a:lnTo>
                  <a:pt x="68325" y="93725"/>
                </a:lnTo>
                <a:lnTo>
                  <a:pt x="71119" y="91567"/>
                </a:lnTo>
                <a:lnTo>
                  <a:pt x="71754" y="87630"/>
                </a:lnTo>
                <a:lnTo>
                  <a:pt x="69595" y="84836"/>
                </a:lnTo>
                <a:lnTo>
                  <a:pt x="30819" y="33133"/>
                </a:lnTo>
                <a:lnTo>
                  <a:pt x="9143" y="24003"/>
                </a:lnTo>
                <a:lnTo>
                  <a:pt x="14096" y="12192"/>
                </a:lnTo>
                <a:lnTo>
                  <a:pt x="103667" y="12192"/>
                </a:lnTo>
                <a:lnTo>
                  <a:pt x="105790" y="9398"/>
                </a:lnTo>
                <a:lnTo>
                  <a:pt x="105409" y="5842"/>
                </a:lnTo>
                <a:lnTo>
                  <a:pt x="104901" y="2412"/>
                </a:lnTo>
                <a:lnTo>
                  <a:pt x="101726" y="0"/>
                </a:lnTo>
                <a:close/>
              </a:path>
              <a:path w="932815" h="410845">
                <a:moveTo>
                  <a:pt x="14096" y="12192"/>
                </a:moveTo>
                <a:lnTo>
                  <a:pt x="9143" y="24003"/>
                </a:lnTo>
                <a:lnTo>
                  <a:pt x="30819" y="33133"/>
                </a:lnTo>
                <a:lnTo>
                  <a:pt x="24256" y="24384"/>
                </a:lnTo>
                <a:lnTo>
                  <a:pt x="12445" y="24384"/>
                </a:lnTo>
                <a:lnTo>
                  <a:pt x="16636" y="14224"/>
                </a:lnTo>
                <a:lnTo>
                  <a:pt x="18919" y="14224"/>
                </a:lnTo>
                <a:lnTo>
                  <a:pt x="14096" y="12192"/>
                </a:lnTo>
                <a:close/>
              </a:path>
              <a:path w="932815" h="410845">
                <a:moveTo>
                  <a:pt x="16636" y="14224"/>
                </a:moveTo>
                <a:lnTo>
                  <a:pt x="12445" y="24384"/>
                </a:lnTo>
                <a:lnTo>
                  <a:pt x="23201" y="22976"/>
                </a:lnTo>
                <a:lnTo>
                  <a:pt x="16636" y="14224"/>
                </a:lnTo>
                <a:close/>
              </a:path>
              <a:path w="932815" h="410845">
                <a:moveTo>
                  <a:pt x="23201" y="22976"/>
                </a:moveTo>
                <a:lnTo>
                  <a:pt x="12445" y="24384"/>
                </a:lnTo>
                <a:lnTo>
                  <a:pt x="24256" y="24384"/>
                </a:lnTo>
                <a:lnTo>
                  <a:pt x="23201" y="22976"/>
                </a:lnTo>
                <a:close/>
              </a:path>
              <a:path w="932815" h="410845">
                <a:moveTo>
                  <a:pt x="18919" y="14224"/>
                </a:moveTo>
                <a:lnTo>
                  <a:pt x="16636" y="14224"/>
                </a:lnTo>
                <a:lnTo>
                  <a:pt x="23201" y="22976"/>
                </a:lnTo>
                <a:lnTo>
                  <a:pt x="35785" y="21330"/>
                </a:lnTo>
                <a:lnTo>
                  <a:pt x="18919" y="14224"/>
                </a:lnTo>
                <a:close/>
              </a:path>
              <a:path w="932815" h="410845">
                <a:moveTo>
                  <a:pt x="103667" y="12192"/>
                </a:moveTo>
                <a:lnTo>
                  <a:pt x="14096" y="12192"/>
                </a:lnTo>
                <a:lnTo>
                  <a:pt x="35785" y="21330"/>
                </a:lnTo>
                <a:lnTo>
                  <a:pt x="99821" y="12954"/>
                </a:lnTo>
                <a:lnTo>
                  <a:pt x="103377" y="12573"/>
                </a:lnTo>
                <a:lnTo>
                  <a:pt x="103667" y="12192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330440" y="3167507"/>
            <a:ext cx="1549400" cy="426720"/>
          </a:xfrm>
          <a:custGeom>
            <a:avLst/>
            <a:gdLst/>
            <a:ahLst/>
            <a:cxnLst/>
            <a:rect l="l" t="t" r="r" b="b"/>
            <a:pathLst>
              <a:path w="1549400" h="426720">
                <a:moveTo>
                  <a:pt x="36383" y="31013"/>
                </a:moveTo>
                <a:lnTo>
                  <a:pt x="24346" y="34478"/>
                </a:lnTo>
                <a:lnTo>
                  <a:pt x="33442" y="43390"/>
                </a:lnTo>
                <a:lnTo>
                  <a:pt x="1546352" y="426466"/>
                </a:lnTo>
                <a:lnTo>
                  <a:pt x="1549400" y="414147"/>
                </a:lnTo>
                <a:lnTo>
                  <a:pt x="36383" y="31013"/>
                </a:lnTo>
                <a:close/>
              </a:path>
              <a:path w="1549400" h="426720">
                <a:moveTo>
                  <a:pt x="98551" y="0"/>
                </a:moveTo>
                <a:lnTo>
                  <a:pt x="95250" y="888"/>
                </a:lnTo>
                <a:lnTo>
                  <a:pt x="0" y="28320"/>
                </a:lnTo>
                <a:lnTo>
                  <a:pt x="70738" y="97790"/>
                </a:lnTo>
                <a:lnTo>
                  <a:pt x="73151" y="100203"/>
                </a:lnTo>
                <a:lnTo>
                  <a:pt x="77215" y="100203"/>
                </a:lnTo>
                <a:lnTo>
                  <a:pt x="79628" y="97662"/>
                </a:lnTo>
                <a:lnTo>
                  <a:pt x="82168" y="95123"/>
                </a:lnTo>
                <a:lnTo>
                  <a:pt x="82041" y="91186"/>
                </a:lnTo>
                <a:lnTo>
                  <a:pt x="79628" y="88645"/>
                </a:lnTo>
                <a:lnTo>
                  <a:pt x="33442" y="43390"/>
                </a:lnTo>
                <a:lnTo>
                  <a:pt x="10540" y="37592"/>
                </a:lnTo>
                <a:lnTo>
                  <a:pt x="13715" y="25273"/>
                </a:lnTo>
                <a:lnTo>
                  <a:pt x="56324" y="25273"/>
                </a:lnTo>
                <a:lnTo>
                  <a:pt x="98678" y="13081"/>
                </a:lnTo>
                <a:lnTo>
                  <a:pt x="102107" y="12192"/>
                </a:lnTo>
                <a:lnTo>
                  <a:pt x="104012" y="8636"/>
                </a:lnTo>
                <a:lnTo>
                  <a:pt x="103124" y="5334"/>
                </a:lnTo>
                <a:lnTo>
                  <a:pt x="102107" y="1905"/>
                </a:lnTo>
                <a:lnTo>
                  <a:pt x="98551" y="0"/>
                </a:lnTo>
                <a:close/>
              </a:path>
              <a:path w="1549400" h="426720">
                <a:moveTo>
                  <a:pt x="13715" y="25273"/>
                </a:moveTo>
                <a:lnTo>
                  <a:pt x="10540" y="37592"/>
                </a:lnTo>
                <a:lnTo>
                  <a:pt x="33442" y="43390"/>
                </a:lnTo>
                <a:lnTo>
                  <a:pt x="27394" y="37465"/>
                </a:lnTo>
                <a:lnTo>
                  <a:pt x="13969" y="37465"/>
                </a:lnTo>
                <a:lnTo>
                  <a:pt x="16636" y="26924"/>
                </a:lnTo>
                <a:lnTo>
                  <a:pt x="20235" y="26924"/>
                </a:lnTo>
                <a:lnTo>
                  <a:pt x="13715" y="25273"/>
                </a:lnTo>
                <a:close/>
              </a:path>
              <a:path w="1549400" h="426720">
                <a:moveTo>
                  <a:pt x="16636" y="26924"/>
                </a:moveTo>
                <a:lnTo>
                  <a:pt x="13969" y="37465"/>
                </a:lnTo>
                <a:lnTo>
                  <a:pt x="24346" y="34478"/>
                </a:lnTo>
                <a:lnTo>
                  <a:pt x="16636" y="26924"/>
                </a:lnTo>
                <a:close/>
              </a:path>
              <a:path w="1549400" h="426720">
                <a:moveTo>
                  <a:pt x="24346" y="34478"/>
                </a:moveTo>
                <a:lnTo>
                  <a:pt x="13969" y="37465"/>
                </a:lnTo>
                <a:lnTo>
                  <a:pt x="27394" y="37465"/>
                </a:lnTo>
                <a:lnTo>
                  <a:pt x="24346" y="34478"/>
                </a:lnTo>
                <a:close/>
              </a:path>
              <a:path w="1549400" h="426720">
                <a:moveTo>
                  <a:pt x="20235" y="26924"/>
                </a:moveTo>
                <a:lnTo>
                  <a:pt x="16636" y="26924"/>
                </a:lnTo>
                <a:lnTo>
                  <a:pt x="24346" y="34478"/>
                </a:lnTo>
                <a:lnTo>
                  <a:pt x="36383" y="31013"/>
                </a:lnTo>
                <a:lnTo>
                  <a:pt x="20235" y="26924"/>
                </a:lnTo>
                <a:close/>
              </a:path>
              <a:path w="1549400" h="426720">
                <a:moveTo>
                  <a:pt x="56324" y="25273"/>
                </a:moveTo>
                <a:lnTo>
                  <a:pt x="13715" y="25273"/>
                </a:lnTo>
                <a:lnTo>
                  <a:pt x="36383" y="31013"/>
                </a:lnTo>
                <a:lnTo>
                  <a:pt x="56324" y="25273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6403847" y="3182366"/>
            <a:ext cx="1243330" cy="411480"/>
          </a:xfrm>
          <a:custGeom>
            <a:avLst/>
            <a:gdLst/>
            <a:ahLst/>
            <a:cxnLst/>
            <a:rect l="l" t="t" r="r" b="b"/>
            <a:pathLst>
              <a:path w="1243329" h="411479">
                <a:moveTo>
                  <a:pt x="74540" y="30347"/>
                </a:moveTo>
                <a:lnTo>
                  <a:pt x="70748" y="42419"/>
                </a:lnTo>
                <a:lnTo>
                  <a:pt x="1239520" y="411352"/>
                </a:lnTo>
                <a:lnTo>
                  <a:pt x="1243329" y="399160"/>
                </a:lnTo>
                <a:lnTo>
                  <a:pt x="74540" y="30347"/>
                </a:lnTo>
                <a:close/>
              </a:path>
              <a:path w="1243329" h="411479">
                <a:moveTo>
                  <a:pt x="84074" y="0"/>
                </a:moveTo>
                <a:lnTo>
                  <a:pt x="0" y="13461"/>
                </a:lnTo>
                <a:lnTo>
                  <a:pt x="61213" y="72770"/>
                </a:lnTo>
                <a:lnTo>
                  <a:pt x="70748" y="42419"/>
                </a:lnTo>
                <a:lnTo>
                  <a:pt x="58674" y="38607"/>
                </a:lnTo>
                <a:lnTo>
                  <a:pt x="62484" y="26542"/>
                </a:lnTo>
                <a:lnTo>
                  <a:pt x="75735" y="26542"/>
                </a:lnTo>
                <a:lnTo>
                  <a:pt x="84074" y="0"/>
                </a:lnTo>
                <a:close/>
              </a:path>
              <a:path w="1243329" h="411479">
                <a:moveTo>
                  <a:pt x="62484" y="26542"/>
                </a:moveTo>
                <a:lnTo>
                  <a:pt x="58674" y="38607"/>
                </a:lnTo>
                <a:lnTo>
                  <a:pt x="70748" y="42419"/>
                </a:lnTo>
                <a:lnTo>
                  <a:pt x="74540" y="30347"/>
                </a:lnTo>
                <a:lnTo>
                  <a:pt x="62484" y="26542"/>
                </a:lnTo>
                <a:close/>
              </a:path>
              <a:path w="1243329" h="411479">
                <a:moveTo>
                  <a:pt x="75735" y="26542"/>
                </a:moveTo>
                <a:lnTo>
                  <a:pt x="62484" y="26542"/>
                </a:lnTo>
                <a:lnTo>
                  <a:pt x="74540" y="30347"/>
                </a:lnTo>
                <a:lnTo>
                  <a:pt x="75735" y="26542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6403847" y="3163570"/>
            <a:ext cx="1858645" cy="430530"/>
          </a:xfrm>
          <a:custGeom>
            <a:avLst/>
            <a:gdLst/>
            <a:ahLst/>
            <a:cxnLst/>
            <a:rect l="l" t="t" r="r" b="b"/>
            <a:pathLst>
              <a:path w="1858645" h="430529">
                <a:moveTo>
                  <a:pt x="36727" y="33457"/>
                </a:moveTo>
                <a:lnTo>
                  <a:pt x="24642" y="37473"/>
                </a:lnTo>
                <a:lnTo>
                  <a:pt x="33902" y="45870"/>
                </a:lnTo>
                <a:lnTo>
                  <a:pt x="1855470" y="430276"/>
                </a:lnTo>
                <a:lnTo>
                  <a:pt x="1858136" y="417830"/>
                </a:lnTo>
                <a:lnTo>
                  <a:pt x="36727" y="33457"/>
                </a:lnTo>
                <a:close/>
              </a:path>
              <a:path w="1858645" h="430529">
                <a:moveTo>
                  <a:pt x="97409" y="0"/>
                </a:moveTo>
                <a:lnTo>
                  <a:pt x="93979" y="1016"/>
                </a:lnTo>
                <a:lnTo>
                  <a:pt x="0" y="32257"/>
                </a:lnTo>
                <a:lnTo>
                  <a:pt x="73405" y="98806"/>
                </a:lnTo>
                <a:lnTo>
                  <a:pt x="76073" y="101092"/>
                </a:lnTo>
                <a:lnTo>
                  <a:pt x="80010" y="100965"/>
                </a:lnTo>
                <a:lnTo>
                  <a:pt x="84709" y="95757"/>
                </a:lnTo>
                <a:lnTo>
                  <a:pt x="84581" y="91693"/>
                </a:lnTo>
                <a:lnTo>
                  <a:pt x="81914" y="89407"/>
                </a:lnTo>
                <a:lnTo>
                  <a:pt x="33902" y="45870"/>
                </a:lnTo>
                <a:lnTo>
                  <a:pt x="10922" y="41021"/>
                </a:lnTo>
                <a:lnTo>
                  <a:pt x="13588" y="28575"/>
                </a:lnTo>
                <a:lnTo>
                  <a:pt x="51420" y="28575"/>
                </a:lnTo>
                <a:lnTo>
                  <a:pt x="98043" y="13081"/>
                </a:lnTo>
                <a:lnTo>
                  <a:pt x="101346" y="12065"/>
                </a:lnTo>
                <a:lnTo>
                  <a:pt x="103124" y="8381"/>
                </a:lnTo>
                <a:lnTo>
                  <a:pt x="102107" y="5080"/>
                </a:lnTo>
                <a:lnTo>
                  <a:pt x="100965" y="1778"/>
                </a:lnTo>
                <a:lnTo>
                  <a:pt x="97409" y="0"/>
                </a:lnTo>
                <a:close/>
              </a:path>
              <a:path w="1858645" h="430529">
                <a:moveTo>
                  <a:pt x="13588" y="28575"/>
                </a:moveTo>
                <a:lnTo>
                  <a:pt x="10922" y="41021"/>
                </a:lnTo>
                <a:lnTo>
                  <a:pt x="33902" y="45870"/>
                </a:lnTo>
                <a:lnTo>
                  <a:pt x="28414" y="40893"/>
                </a:lnTo>
                <a:lnTo>
                  <a:pt x="14350" y="40893"/>
                </a:lnTo>
                <a:lnTo>
                  <a:pt x="16510" y="30099"/>
                </a:lnTo>
                <a:lnTo>
                  <a:pt x="20810" y="30099"/>
                </a:lnTo>
                <a:lnTo>
                  <a:pt x="13588" y="28575"/>
                </a:lnTo>
                <a:close/>
              </a:path>
              <a:path w="1858645" h="430529">
                <a:moveTo>
                  <a:pt x="16510" y="30099"/>
                </a:moveTo>
                <a:lnTo>
                  <a:pt x="14350" y="40893"/>
                </a:lnTo>
                <a:lnTo>
                  <a:pt x="24642" y="37473"/>
                </a:lnTo>
                <a:lnTo>
                  <a:pt x="16510" y="30099"/>
                </a:lnTo>
                <a:close/>
              </a:path>
              <a:path w="1858645" h="430529">
                <a:moveTo>
                  <a:pt x="24642" y="37473"/>
                </a:moveTo>
                <a:lnTo>
                  <a:pt x="14350" y="40893"/>
                </a:lnTo>
                <a:lnTo>
                  <a:pt x="28414" y="40893"/>
                </a:lnTo>
                <a:lnTo>
                  <a:pt x="24642" y="37473"/>
                </a:lnTo>
                <a:close/>
              </a:path>
              <a:path w="1858645" h="430529">
                <a:moveTo>
                  <a:pt x="20810" y="30099"/>
                </a:moveTo>
                <a:lnTo>
                  <a:pt x="16510" y="30099"/>
                </a:lnTo>
                <a:lnTo>
                  <a:pt x="24642" y="37473"/>
                </a:lnTo>
                <a:lnTo>
                  <a:pt x="36727" y="33457"/>
                </a:lnTo>
                <a:lnTo>
                  <a:pt x="20810" y="30099"/>
                </a:lnTo>
                <a:close/>
              </a:path>
              <a:path w="1858645" h="430529">
                <a:moveTo>
                  <a:pt x="51420" y="28575"/>
                </a:moveTo>
                <a:lnTo>
                  <a:pt x="13588" y="28575"/>
                </a:lnTo>
                <a:lnTo>
                  <a:pt x="36727" y="33457"/>
                </a:lnTo>
                <a:lnTo>
                  <a:pt x="51420" y="28575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69292" y="4117847"/>
            <a:ext cx="8987155" cy="88265"/>
          </a:xfrm>
          <a:custGeom>
            <a:avLst/>
            <a:gdLst/>
            <a:ahLst/>
            <a:cxnLst/>
            <a:rect l="l" t="t" r="r" b="b"/>
            <a:pathLst>
              <a:path w="8987155" h="88264">
                <a:moveTo>
                  <a:pt x="97" y="0"/>
                </a:moveTo>
                <a:lnTo>
                  <a:pt x="0" y="28955"/>
                </a:lnTo>
                <a:lnTo>
                  <a:pt x="28956" y="29057"/>
                </a:lnTo>
                <a:lnTo>
                  <a:pt x="29053" y="101"/>
                </a:lnTo>
                <a:lnTo>
                  <a:pt x="97" y="0"/>
                </a:lnTo>
                <a:close/>
              </a:path>
              <a:path w="8987155" h="88264">
                <a:moveTo>
                  <a:pt x="58012" y="190"/>
                </a:moveTo>
                <a:lnTo>
                  <a:pt x="57910" y="29146"/>
                </a:lnTo>
                <a:lnTo>
                  <a:pt x="86866" y="29248"/>
                </a:lnTo>
                <a:lnTo>
                  <a:pt x="86968" y="292"/>
                </a:lnTo>
                <a:lnTo>
                  <a:pt x="58012" y="190"/>
                </a:lnTo>
                <a:close/>
              </a:path>
              <a:path w="8987155" h="88264">
                <a:moveTo>
                  <a:pt x="115924" y="393"/>
                </a:moveTo>
                <a:lnTo>
                  <a:pt x="115822" y="29349"/>
                </a:lnTo>
                <a:lnTo>
                  <a:pt x="144778" y="29438"/>
                </a:lnTo>
                <a:lnTo>
                  <a:pt x="144880" y="482"/>
                </a:lnTo>
                <a:lnTo>
                  <a:pt x="115924" y="393"/>
                </a:lnTo>
                <a:close/>
              </a:path>
              <a:path w="8987155" h="88264">
                <a:moveTo>
                  <a:pt x="173836" y="584"/>
                </a:moveTo>
                <a:lnTo>
                  <a:pt x="173734" y="29540"/>
                </a:lnTo>
                <a:lnTo>
                  <a:pt x="202690" y="29641"/>
                </a:lnTo>
                <a:lnTo>
                  <a:pt x="202792" y="685"/>
                </a:lnTo>
                <a:lnTo>
                  <a:pt x="173836" y="584"/>
                </a:lnTo>
                <a:close/>
              </a:path>
              <a:path w="8987155" h="88264">
                <a:moveTo>
                  <a:pt x="231748" y="787"/>
                </a:moveTo>
                <a:lnTo>
                  <a:pt x="231646" y="29730"/>
                </a:lnTo>
                <a:lnTo>
                  <a:pt x="260602" y="29832"/>
                </a:lnTo>
                <a:lnTo>
                  <a:pt x="260704" y="876"/>
                </a:lnTo>
                <a:lnTo>
                  <a:pt x="231748" y="787"/>
                </a:lnTo>
                <a:close/>
              </a:path>
              <a:path w="8987155" h="88264">
                <a:moveTo>
                  <a:pt x="289660" y="977"/>
                </a:moveTo>
                <a:lnTo>
                  <a:pt x="289558" y="29933"/>
                </a:lnTo>
                <a:lnTo>
                  <a:pt x="318514" y="30035"/>
                </a:lnTo>
                <a:lnTo>
                  <a:pt x="318616" y="1079"/>
                </a:lnTo>
                <a:lnTo>
                  <a:pt x="289660" y="977"/>
                </a:lnTo>
                <a:close/>
              </a:path>
              <a:path w="8987155" h="88264">
                <a:moveTo>
                  <a:pt x="347572" y="1168"/>
                </a:moveTo>
                <a:lnTo>
                  <a:pt x="347470" y="30124"/>
                </a:lnTo>
                <a:lnTo>
                  <a:pt x="376426" y="30225"/>
                </a:lnTo>
                <a:lnTo>
                  <a:pt x="376528" y="1269"/>
                </a:lnTo>
                <a:lnTo>
                  <a:pt x="347572" y="1168"/>
                </a:lnTo>
                <a:close/>
              </a:path>
              <a:path w="8987155" h="88264">
                <a:moveTo>
                  <a:pt x="405484" y="1371"/>
                </a:moveTo>
                <a:lnTo>
                  <a:pt x="405382" y="30327"/>
                </a:lnTo>
                <a:lnTo>
                  <a:pt x="434338" y="30416"/>
                </a:lnTo>
                <a:lnTo>
                  <a:pt x="434440" y="1460"/>
                </a:lnTo>
                <a:lnTo>
                  <a:pt x="405484" y="1371"/>
                </a:lnTo>
                <a:close/>
              </a:path>
              <a:path w="8987155" h="88264">
                <a:moveTo>
                  <a:pt x="463396" y="1562"/>
                </a:moveTo>
                <a:lnTo>
                  <a:pt x="463294" y="30518"/>
                </a:lnTo>
                <a:lnTo>
                  <a:pt x="492250" y="30619"/>
                </a:lnTo>
                <a:lnTo>
                  <a:pt x="492352" y="1663"/>
                </a:lnTo>
                <a:lnTo>
                  <a:pt x="463396" y="1562"/>
                </a:lnTo>
                <a:close/>
              </a:path>
              <a:path w="8987155" h="88264">
                <a:moveTo>
                  <a:pt x="521308" y="1765"/>
                </a:moveTo>
                <a:lnTo>
                  <a:pt x="521206" y="30721"/>
                </a:lnTo>
                <a:lnTo>
                  <a:pt x="550162" y="30810"/>
                </a:lnTo>
                <a:lnTo>
                  <a:pt x="550264" y="1854"/>
                </a:lnTo>
                <a:lnTo>
                  <a:pt x="521308" y="1765"/>
                </a:lnTo>
                <a:close/>
              </a:path>
              <a:path w="8987155" h="88264">
                <a:moveTo>
                  <a:pt x="579220" y="1955"/>
                </a:moveTo>
                <a:lnTo>
                  <a:pt x="579118" y="30911"/>
                </a:lnTo>
                <a:lnTo>
                  <a:pt x="608074" y="31013"/>
                </a:lnTo>
                <a:lnTo>
                  <a:pt x="608176" y="2057"/>
                </a:lnTo>
                <a:lnTo>
                  <a:pt x="579220" y="1955"/>
                </a:lnTo>
                <a:close/>
              </a:path>
              <a:path w="8987155" h="88264">
                <a:moveTo>
                  <a:pt x="637132" y="2146"/>
                </a:moveTo>
                <a:lnTo>
                  <a:pt x="637030" y="31102"/>
                </a:lnTo>
                <a:lnTo>
                  <a:pt x="665986" y="31203"/>
                </a:lnTo>
                <a:lnTo>
                  <a:pt x="666088" y="2247"/>
                </a:lnTo>
                <a:lnTo>
                  <a:pt x="637132" y="2146"/>
                </a:lnTo>
                <a:close/>
              </a:path>
              <a:path w="8987155" h="88264">
                <a:moveTo>
                  <a:pt x="695031" y="2349"/>
                </a:moveTo>
                <a:lnTo>
                  <a:pt x="694942" y="31305"/>
                </a:lnTo>
                <a:lnTo>
                  <a:pt x="723898" y="31394"/>
                </a:lnTo>
                <a:lnTo>
                  <a:pt x="723987" y="2438"/>
                </a:lnTo>
                <a:lnTo>
                  <a:pt x="695031" y="2349"/>
                </a:lnTo>
                <a:close/>
              </a:path>
              <a:path w="8987155" h="88264">
                <a:moveTo>
                  <a:pt x="752943" y="2539"/>
                </a:moveTo>
                <a:lnTo>
                  <a:pt x="752854" y="31495"/>
                </a:lnTo>
                <a:lnTo>
                  <a:pt x="781810" y="31597"/>
                </a:lnTo>
                <a:lnTo>
                  <a:pt x="781899" y="2641"/>
                </a:lnTo>
                <a:lnTo>
                  <a:pt x="752943" y="2539"/>
                </a:lnTo>
                <a:close/>
              </a:path>
              <a:path w="8987155" h="88264">
                <a:moveTo>
                  <a:pt x="810855" y="2743"/>
                </a:moveTo>
                <a:lnTo>
                  <a:pt x="810766" y="31699"/>
                </a:lnTo>
                <a:lnTo>
                  <a:pt x="839722" y="31788"/>
                </a:lnTo>
                <a:lnTo>
                  <a:pt x="839811" y="2832"/>
                </a:lnTo>
                <a:lnTo>
                  <a:pt x="810855" y="2743"/>
                </a:lnTo>
                <a:close/>
              </a:path>
              <a:path w="8987155" h="88264">
                <a:moveTo>
                  <a:pt x="868767" y="2933"/>
                </a:moveTo>
                <a:lnTo>
                  <a:pt x="868678" y="31889"/>
                </a:lnTo>
                <a:lnTo>
                  <a:pt x="897634" y="31991"/>
                </a:lnTo>
                <a:lnTo>
                  <a:pt x="897723" y="3035"/>
                </a:lnTo>
                <a:lnTo>
                  <a:pt x="868767" y="2933"/>
                </a:lnTo>
                <a:close/>
              </a:path>
              <a:path w="8987155" h="88264">
                <a:moveTo>
                  <a:pt x="926679" y="3124"/>
                </a:moveTo>
                <a:lnTo>
                  <a:pt x="926590" y="32080"/>
                </a:lnTo>
                <a:lnTo>
                  <a:pt x="955546" y="32181"/>
                </a:lnTo>
                <a:lnTo>
                  <a:pt x="955635" y="3225"/>
                </a:lnTo>
                <a:lnTo>
                  <a:pt x="926679" y="3124"/>
                </a:lnTo>
                <a:close/>
              </a:path>
              <a:path w="8987155" h="88264">
                <a:moveTo>
                  <a:pt x="984591" y="3327"/>
                </a:moveTo>
                <a:lnTo>
                  <a:pt x="984502" y="32283"/>
                </a:lnTo>
                <a:lnTo>
                  <a:pt x="1013458" y="32372"/>
                </a:lnTo>
                <a:lnTo>
                  <a:pt x="1013547" y="3416"/>
                </a:lnTo>
                <a:lnTo>
                  <a:pt x="984591" y="3327"/>
                </a:lnTo>
                <a:close/>
              </a:path>
              <a:path w="8987155" h="88264">
                <a:moveTo>
                  <a:pt x="1042503" y="3517"/>
                </a:moveTo>
                <a:lnTo>
                  <a:pt x="1042414" y="32473"/>
                </a:lnTo>
                <a:lnTo>
                  <a:pt x="1071370" y="32575"/>
                </a:lnTo>
                <a:lnTo>
                  <a:pt x="1071459" y="3619"/>
                </a:lnTo>
                <a:lnTo>
                  <a:pt x="1042503" y="3517"/>
                </a:lnTo>
                <a:close/>
              </a:path>
              <a:path w="8987155" h="88264">
                <a:moveTo>
                  <a:pt x="1100415" y="3721"/>
                </a:moveTo>
                <a:lnTo>
                  <a:pt x="1100326" y="32677"/>
                </a:lnTo>
                <a:lnTo>
                  <a:pt x="1129282" y="32765"/>
                </a:lnTo>
                <a:lnTo>
                  <a:pt x="1129371" y="3809"/>
                </a:lnTo>
                <a:lnTo>
                  <a:pt x="1100415" y="3721"/>
                </a:lnTo>
                <a:close/>
              </a:path>
              <a:path w="8987155" h="88264">
                <a:moveTo>
                  <a:pt x="1158327" y="3911"/>
                </a:moveTo>
                <a:lnTo>
                  <a:pt x="1158238" y="32867"/>
                </a:lnTo>
                <a:lnTo>
                  <a:pt x="1187194" y="32969"/>
                </a:lnTo>
                <a:lnTo>
                  <a:pt x="1187283" y="4013"/>
                </a:lnTo>
                <a:lnTo>
                  <a:pt x="1158327" y="3911"/>
                </a:lnTo>
                <a:close/>
              </a:path>
              <a:path w="8987155" h="88264">
                <a:moveTo>
                  <a:pt x="1216201" y="4102"/>
                </a:moveTo>
                <a:lnTo>
                  <a:pt x="1216201" y="33058"/>
                </a:lnTo>
                <a:lnTo>
                  <a:pt x="1245157" y="33159"/>
                </a:lnTo>
                <a:lnTo>
                  <a:pt x="1245157" y="4203"/>
                </a:lnTo>
                <a:lnTo>
                  <a:pt x="1216201" y="4102"/>
                </a:lnTo>
                <a:close/>
              </a:path>
              <a:path w="8987155" h="88264">
                <a:moveTo>
                  <a:pt x="1274113" y="4305"/>
                </a:moveTo>
                <a:lnTo>
                  <a:pt x="1274113" y="33261"/>
                </a:lnTo>
                <a:lnTo>
                  <a:pt x="1303069" y="33350"/>
                </a:lnTo>
                <a:lnTo>
                  <a:pt x="1303069" y="4394"/>
                </a:lnTo>
                <a:lnTo>
                  <a:pt x="1274113" y="4305"/>
                </a:lnTo>
                <a:close/>
              </a:path>
              <a:path w="8987155" h="88264">
                <a:moveTo>
                  <a:pt x="1332025" y="4495"/>
                </a:moveTo>
                <a:lnTo>
                  <a:pt x="1332025" y="33451"/>
                </a:lnTo>
                <a:lnTo>
                  <a:pt x="1360981" y="33553"/>
                </a:lnTo>
                <a:lnTo>
                  <a:pt x="1360981" y="4597"/>
                </a:lnTo>
                <a:lnTo>
                  <a:pt x="1332025" y="4495"/>
                </a:lnTo>
                <a:close/>
              </a:path>
              <a:path w="8987155" h="88264">
                <a:moveTo>
                  <a:pt x="1389937" y="4698"/>
                </a:moveTo>
                <a:lnTo>
                  <a:pt x="1389937" y="33654"/>
                </a:lnTo>
                <a:lnTo>
                  <a:pt x="1418893" y="33743"/>
                </a:lnTo>
                <a:lnTo>
                  <a:pt x="1418893" y="4787"/>
                </a:lnTo>
                <a:lnTo>
                  <a:pt x="1389937" y="4698"/>
                </a:lnTo>
                <a:close/>
              </a:path>
              <a:path w="8987155" h="88264">
                <a:moveTo>
                  <a:pt x="1447849" y="4889"/>
                </a:moveTo>
                <a:lnTo>
                  <a:pt x="1447849" y="33845"/>
                </a:lnTo>
                <a:lnTo>
                  <a:pt x="1476805" y="33947"/>
                </a:lnTo>
                <a:lnTo>
                  <a:pt x="1476805" y="4991"/>
                </a:lnTo>
                <a:lnTo>
                  <a:pt x="1447849" y="4889"/>
                </a:lnTo>
                <a:close/>
              </a:path>
              <a:path w="8987155" h="88264">
                <a:moveTo>
                  <a:pt x="1505761" y="5079"/>
                </a:moveTo>
                <a:lnTo>
                  <a:pt x="1505761" y="34035"/>
                </a:lnTo>
                <a:lnTo>
                  <a:pt x="1534717" y="34137"/>
                </a:lnTo>
                <a:lnTo>
                  <a:pt x="1534717" y="5181"/>
                </a:lnTo>
                <a:lnTo>
                  <a:pt x="1505761" y="5079"/>
                </a:lnTo>
                <a:close/>
              </a:path>
              <a:path w="8987155" h="88264">
                <a:moveTo>
                  <a:pt x="1563673" y="5283"/>
                </a:moveTo>
                <a:lnTo>
                  <a:pt x="1563673" y="34239"/>
                </a:lnTo>
                <a:lnTo>
                  <a:pt x="1592629" y="34328"/>
                </a:lnTo>
                <a:lnTo>
                  <a:pt x="1592629" y="5384"/>
                </a:lnTo>
                <a:lnTo>
                  <a:pt x="1563673" y="5283"/>
                </a:lnTo>
                <a:close/>
              </a:path>
              <a:path w="8987155" h="88264">
                <a:moveTo>
                  <a:pt x="1621585" y="5473"/>
                </a:moveTo>
                <a:lnTo>
                  <a:pt x="1621585" y="34429"/>
                </a:lnTo>
                <a:lnTo>
                  <a:pt x="1650541" y="34531"/>
                </a:lnTo>
                <a:lnTo>
                  <a:pt x="1650541" y="5575"/>
                </a:lnTo>
                <a:lnTo>
                  <a:pt x="1621585" y="5473"/>
                </a:lnTo>
                <a:close/>
              </a:path>
              <a:path w="8987155" h="88264">
                <a:moveTo>
                  <a:pt x="1679497" y="5676"/>
                </a:moveTo>
                <a:lnTo>
                  <a:pt x="1679497" y="34632"/>
                </a:lnTo>
                <a:lnTo>
                  <a:pt x="1708453" y="34721"/>
                </a:lnTo>
                <a:lnTo>
                  <a:pt x="1708453" y="5765"/>
                </a:lnTo>
                <a:lnTo>
                  <a:pt x="1679497" y="5676"/>
                </a:lnTo>
                <a:close/>
              </a:path>
              <a:path w="8987155" h="88264">
                <a:moveTo>
                  <a:pt x="1737409" y="5867"/>
                </a:moveTo>
                <a:lnTo>
                  <a:pt x="1737409" y="34823"/>
                </a:lnTo>
                <a:lnTo>
                  <a:pt x="1766365" y="34924"/>
                </a:lnTo>
                <a:lnTo>
                  <a:pt x="1766365" y="5968"/>
                </a:lnTo>
                <a:lnTo>
                  <a:pt x="1737409" y="5867"/>
                </a:lnTo>
                <a:close/>
              </a:path>
              <a:path w="8987155" h="88264">
                <a:moveTo>
                  <a:pt x="1795321" y="6057"/>
                </a:moveTo>
                <a:lnTo>
                  <a:pt x="1795321" y="35013"/>
                </a:lnTo>
                <a:lnTo>
                  <a:pt x="1824277" y="35115"/>
                </a:lnTo>
                <a:lnTo>
                  <a:pt x="1824277" y="6159"/>
                </a:lnTo>
                <a:lnTo>
                  <a:pt x="1795321" y="6057"/>
                </a:lnTo>
                <a:close/>
              </a:path>
              <a:path w="8987155" h="88264">
                <a:moveTo>
                  <a:pt x="1853233" y="6261"/>
                </a:moveTo>
                <a:lnTo>
                  <a:pt x="1853233" y="35217"/>
                </a:lnTo>
                <a:lnTo>
                  <a:pt x="1882189" y="35305"/>
                </a:lnTo>
                <a:lnTo>
                  <a:pt x="1882189" y="6362"/>
                </a:lnTo>
                <a:lnTo>
                  <a:pt x="1853233" y="6261"/>
                </a:lnTo>
                <a:close/>
              </a:path>
              <a:path w="8987155" h="88264">
                <a:moveTo>
                  <a:pt x="1911145" y="6451"/>
                </a:moveTo>
                <a:lnTo>
                  <a:pt x="1911018" y="35407"/>
                </a:lnTo>
                <a:lnTo>
                  <a:pt x="1939974" y="35509"/>
                </a:lnTo>
                <a:lnTo>
                  <a:pt x="1940101" y="6553"/>
                </a:lnTo>
                <a:lnTo>
                  <a:pt x="1911145" y="6451"/>
                </a:lnTo>
                <a:close/>
              </a:path>
              <a:path w="8987155" h="88264">
                <a:moveTo>
                  <a:pt x="1969057" y="6654"/>
                </a:moveTo>
                <a:lnTo>
                  <a:pt x="1968930" y="35610"/>
                </a:lnTo>
                <a:lnTo>
                  <a:pt x="1997886" y="35699"/>
                </a:lnTo>
                <a:lnTo>
                  <a:pt x="1998013" y="6743"/>
                </a:lnTo>
                <a:lnTo>
                  <a:pt x="1969057" y="6654"/>
                </a:lnTo>
                <a:close/>
              </a:path>
              <a:path w="8987155" h="88264">
                <a:moveTo>
                  <a:pt x="2026969" y="6845"/>
                </a:moveTo>
                <a:lnTo>
                  <a:pt x="2026842" y="35801"/>
                </a:lnTo>
                <a:lnTo>
                  <a:pt x="2055798" y="35902"/>
                </a:lnTo>
                <a:lnTo>
                  <a:pt x="2055925" y="6946"/>
                </a:lnTo>
                <a:lnTo>
                  <a:pt x="2026969" y="6845"/>
                </a:lnTo>
                <a:close/>
              </a:path>
              <a:path w="8987155" h="88264">
                <a:moveTo>
                  <a:pt x="2084881" y="7035"/>
                </a:moveTo>
                <a:lnTo>
                  <a:pt x="2084754" y="35991"/>
                </a:lnTo>
                <a:lnTo>
                  <a:pt x="2113710" y="36093"/>
                </a:lnTo>
                <a:lnTo>
                  <a:pt x="2113837" y="7137"/>
                </a:lnTo>
                <a:lnTo>
                  <a:pt x="2084881" y="7035"/>
                </a:lnTo>
                <a:close/>
              </a:path>
              <a:path w="8987155" h="88264">
                <a:moveTo>
                  <a:pt x="2142793" y="7238"/>
                </a:moveTo>
                <a:lnTo>
                  <a:pt x="2142666" y="36194"/>
                </a:lnTo>
                <a:lnTo>
                  <a:pt x="2171622" y="36296"/>
                </a:lnTo>
                <a:lnTo>
                  <a:pt x="2171749" y="7340"/>
                </a:lnTo>
                <a:lnTo>
                  <a:pt x="2142793" y="7238"/>
                </a:lnTo>
                <a:close/>
              </a:path>
              <a:path w="8987155" h="88264">
                <a:moveTo>
                  <a:pt x="2200705" y="7429"/>
                </a:moveTo>
                <a:lnTo>
                  <a:pt x="2200578" y="36385"/>
                </a:lnTo>
                <a:lnTo>
                  <a:pt x="2229534" y="36487"/>
                </a:lnTo>
                <a:lnTo>
                  <a:pt x="2229661" y="7531"/>
                </a:lnTo>
                <a:lnTo>
                  <a:pt x="2200705" y="7429"/>
                </a:lnTo>
                <a:close/>
              </a:path>
              <a:path w="8987155" h="88264">
                <a:moveTo>
                  <a:pt x="2258617" y="7632"/>
                </a:moveTo>
                <a:lnTo>
                  <a:pt x="2258490" y="36588"/>
                </a:lnTo>
                <a:lnTo>
                  <a:pt x="2287446" y="36677"/>
                </a:lnTo>
                <a:lnTo>
                  <a:pt x="2287573" y="7721"/>
                </a:lnTo>
                <a:lnTo>
                  <a:pt x="2258617" y="7632"/>
                </a:lnTo>
                <a:close/>
              </a:path>
              <a:path w="8987155" h="88264">
                <a:moveTo>
                  <a:pt x="2316529" y="7823"/>
                </a:moveTo>
                <a:lnTo>
                  <a:pt x="2316402" y="36779"/>
                </a:lnTo>
                <a:lnTo>
                  <a:pt x="2345358" y="36880"/>
                </a:lnTo>
                <a:lnTo>
                  <a:pt x="2345485" y="7924"/>
                </a:lnTo>
                <a:lnTo>
                  <a:pt x="2316529" y="7823"/>
                </a:lnTo>
                <a:close/>
              </a:path>
              <a:path w="8987155" h="88264">
                <a:moveTo>
                  <a:pt x="2374441" y="8013"/>
                </a:moveTo>
                <a:lnTo>
                  <a:pt x="2374314" y="36969"/>
                </a:lnTo>
                <a:lnTo>
                  <a:pt x="2403270" y="37071"/>
                </a:lnTo>
                <a:lnTo>
                  <a:pt x="2403397" y="8115"/>
                </a:lnTo>
                <a:lnTo>
                  <a:pt x="2374441" y="8013"/>
                </a:lnTo>
                <a:close/>
              </a:path>
              <a:path w="8987155" h="88264">
                <a:moveTo>
                  <a:pt x="2432353" y="8216"/>
                </a:moveTo>
                <a:lnTo>
                  <a:pt x="2432226" y="37172"/>
                </a:lnTo>
                <a:lnTo>
                  <a:pt x="2461182" y="37274"/>
                </a:lnTo>
                <a:lnTo>
                  <a:pt x="2461309" y="8318"/>
                </a:lnTo>
                <a:lnTo>
                  <a:pt x="2432353" y="8216"/>
                </a:lnTo>
                <a:close/>
              </a:path>
              <a:path w="8987155" h="88264">
                <a:moveTo>
                  <a:pt x="2490265" y="8407"/>
                </a:moveTo>
                <a:lnTo>
                  <a:pt x="2490138" y="37363"/>
                </a:lnTo>
                <a:lnTo>
                  <a:pt x="2519094" y="37464"/>
                </a:lnTo>
                <a:lnTo>
                  <a:pt x="2519221" y="8508"/>
                </a:lnTo>
                <a:lnTo>
                  <a:pt x="2490265" y="8407"/>
                </a:lnTo>
                <a:close/>
              </a:path>
              <a:path w="8987155" h="88264">
                <a:moveTo>
                  <a:pt x="2548177" y="8610"/>
                </a:moveTo>
                <a:lnTo>
                  <a:pt x="2548050" y="37566"/>
                </a:lnTo>
                <a:lnTo>
                  <a:pt x="2577006" y="37655"/>
                </a:lnTo>
                <a:lnTo>
                  <a:pt x="2577133" y="8699"/>
                </a:lnTo>
                <a:lnTo>
                  <a:pt x="2548177" y="8610"/>
                </a:lnTo>
                <a:close/>
              </a:path>
              <a:path w="8987155" h="88264">
                <a:moveTo>
                  <a:pt x="2606089" y="8801"/>
                </a:moveTo>
                <a:lnTo>
                  <a:pt x="2605962" y="37757"/>
                </a:lnTo>
                <a:lnTo>
                  <a:pt x="2634918" y="37858"/>
                </a:lnTo>
                <a:lnTo>
                  <a:pt x="2635045" y="8902"/>
                </a:lnTo>
                <a:lnTo>
                  <a:pt x="2606089" y="8801"/>
                </a:lnTo>
                <a:close/>
              </a:path>
              <a:path w="8987155" h="88264">
                <a:moveTo>
                  <a:pt x="2664001" y="8991"/>
                </a:moveTo>
                <a:lnTo>
                  <a:pt x="2663874" y="37947"/>
                </a:lnTo>
                <a:lnTo>
                  <a:pt x="2692830" y="38049"/>
                </a:lnTo>
                <a:lnTo>
                  <a:pt x="2692957" y="9093"/>
                </a:lnTo>
                <a:lnTo>
                  <a:pt x="2664001" y="8991"/>
                </a:lnTo>
                <a:close/>
              </a:path>
              <a:path w="8987155" h="88264">
                <a:moveTo>
                  <a:pt x="2721913" y="9194"/>
                </a:moveTo>
                <a:lnTo>
                  <a:pt x="2721786" y="38150"/>
                </a:lnTo>
                <a:lnTo>
                  <a:pt x="2750742" y="38252"/>
                </a:lnTo>
                <a:lnTo>
                  <a:pt x="2750869" y="9296"/>
                </a:lnTo>
                <a:lnTo>
                  <a:pt x="2721913" y="9194"/>
                </a:lnTo>
                <a:close/>
              </a:path>
              <a:path w="8987155" h="88264">
                <a:moveTo>
                  <a:pt x="2779825" y="9385"/>
                </a:moveTo>
                <a:lnTo>
                  <a:pt x="2779698" y="38341"/>
                </a:lnTo>
                <a:lnTo>
                  <a:pt x="2808654" y="38442"/>
                </a:lnTo>
                <a:lnTo>
                  <a:pt x="2808781" y="9486"/>
                </a:lnTo>
                <a:lnTo>
                  <a:pt x="2779825" y="9385"/>
                </a:lnTo>
                <a:close/>
              </a:path>
              <a:path w="8987155" h="88264">
                <a:moveTo>
                  <a:pt x="2837737" y="9588"/>
                </a:moveTo>
                <a:lnTo>
                  <a:pt x="2837610" y="38544"/>
                </a:lnTo>
                <a:lnTo>
                  <a:pt x="2866566" y="38633"/>
                </a:lnTo>
                <a:lnTo>
                  <a:pt x="2866693" y="9677"/>
                </a:lnTo>
                <a:lnTo>
                  <a:pt x="2837737" y="9588"/>
                </a:lnTo>
                <a:close/>
              </a:path>
              <a:path w="8987155" h="88264">
                <a:moveTo>
                  <a:pt x="2895649" y="9778"/>
                </a:moveTo>
                <a:lnTo>
                  <a:pt x="2895522" y="38734"/>
                </a:lnTo>
                <a:lnTo>
                  <a:pt x="2924478" y="38836"/>
                </a:lnTo>
                <a:lnTo>
                  <a:pt x="2924605" y="9880"/>
                </a:lnTo>
                <a:lnTo>
                  <a:pt x="2895649" y="9778"/>
                </a:lnTo>
                <a:close/>
              </a:path>
              <a:path w="8987155" h="88264">
                <a:moveTo>
                  <a:pt x="2953561" y="9969"/>
                </a:moveTo>
                <a:lnTo>
                  <a:pt x="2953434" y="38925"/>
                </a:lnTo>
                <a:lnTo>
                  <a:pt x="2982390" y="39027"/>
                </a:lnTo>
                <a:lnTo>
                  <a:pt x="2982517" y="10071"/>
                </a:lnTo>
                <a:lnTo>
                  <a:pt x="2953561" y="9969"/>
                </a:lnTo>
                <a:close/>
              </a:path>
              <a:path w="8987155" h="88264">
                <a:moveTo>
                  <a:pt x="3011473" y="10172"/>
                </a:moveTo>
                <a:lnTo>
                  <a:pt x="3011346" y="39128"/>
                </a:lnTo>
                <a:lnTo>
                  <a:pt x="3040302" y="39230"/>
                </a:lnTo>
                <a:lnTo>
                  <a:pt x="3040429" y="10274"/>
                </a:lnTo>
                <a:lnTo>
                  <a:pt x="3011473" y="10172"/>
                </a:lnTo>
                <a:close/>
              </a:path>
              <a:path w="8987155" h="88264">
                <a:moveTo>
                  <a:pt x="3069385" y="10363"/>
                </a:moveTo>
                <a:lnTo>
                  <a:pt x="3069258" y="39319"/>
                </a:lnTo>
                <a:lnTo>
                  <a:pt x="3098214" y="39420"/>
                </a:lnTo>
                <a:lnTo>
                  <a:pt x="3098341" y="10464"/>
                </a:lnTo>
                <a:lnTo>
                  <a:pt x="3069385" y="10363"/>
                </a:lnTo>
                <a:close/>
              </a:path>
              <a:path w="8987155" h="88264">
                <a:moveTo>
                  <a:pt x="3127297" y="10566"/>
                </a:moveTo>
                <a:lnTo>
                  <a:pt x="3127170" y="39522"/>
                </a:lnTo>
                <a:lnTo>
                  <a:pt x="3156126" y="39611"/>
                </a:lnTo>
                <a:lnTo>
                  <a:pt x="3156253" y="10655"/>
                </a:lnTo>
                <a:lnTo>
                  <a:pt x="3127297" y="10566"/>
                </a:lnTo>
                <a:close/>
              </a:path>
              <a:path w="8987155" h="88264">
                <a:moveTo>
                  <a:pt x="3185209" y="10756"/>
                </a:moveTo>
                <a:lnTo>
                  <a:pt x="3185082" y="39712"/>
                </a:lnTo>
                <a:lnTo>
                  <a:pt x="3214038" y="39814"/>
                </a:lnTo>
                <a:lnTo>
                  <a:pt x="3214165" y="10858"/>
                </a:lnTo>
                <a:lnTo>
                  <a:pt x="3185209" y="10756"/>
                </a:lnTo>
                <a:close/>
              </a:path>
              <a:path w="8987155" h="88264">
                <a:moveTo>
                  <a:pt x="3243121" y="10947"/>
                </a:moveTo>
                <a:lnTo>
                  <a:pt x="3242994" y="39903"/>
                </a:lnTo>
                <a:lnTo>
                  <a:pt x="3271950" y="40004"/>
                </a:lnTo>
                <a:lnTo>
                  <a:pt x="3272077" y="11048"/>
                </a:lnTo>
                <a:lnTo>
                  <a:pt x="3243121" y="10947"/>
                </a:lnTo>
                <a:close/>
              </a:path>
              <a:path w="8987155" h="88264">
                <a:moveTo>
                  <a:pt x="3301033" y="11150"/>
                </a:moveTo>
                <a:lnTo>
                  <a:pt x="3300906" y="40106"/>
                </a:lnTo>
                <a:lnTo>
                  <a:pt x="3329862" y="40208"/>
                </a:lnTo>
                <a:lnTo>
                  <a:pt x="3329989" y="11252"/>
                </a:lnTo>
                <a:lnTo>
                  <a:pt x="3301033" y="11150"/>
                </a:lnTo>
                <a:close/>
              </a:path>
              <a:path w="8987155" h="88264">
                <a:moveTo>
                  <a:pt x="3358945" y="11341"/>
                </a:moveTo>
                <a:lnTo>
                  <a:pt x="3358818" y="40297"/>
                </a:lnTo>
                <a:lnTo>
                  <a:pt x="3387774" y="40398"/>
                </a:lnTo>
                <a:lnTo>
                  <a:pt x="3387901" y="11442"/>
                </a:lnTo>
                <a:lnTo>
                  <a:pt x="3358945" y="11341"/>
                </a:lnTo>
                <a:close/>
              </a:path>
              <a:path w="8987155" h="88264">
                <a:moveTo>
                  <a:pt x="3416857" y="11544"/>
                </a:moveTo>
                <a:lnTo>
                  <a:pt x="3416730" y="40500"/>
                </a:lnTo>
                <a:lnTo>
                  <a:pt x="3445686" y="40589"/>
                </a:lnTo>
                <a:lnTo>
                  <a:pt x="3445813" y="11633"/>
                </a:lnTo>
                <a:lnTo>
                  <a:pt x="3416857" y="11544"/>
                </a:lnTo>
                <a:close/>
              </a:path>
              <a:path w="8987155" h="88264">
                <a:moveTo>
                  <a:pt x="3474769" y="11734"/>
                </a:moveTo>
                <a:lnTo>
                  <a:pt x="3474642" y="40690"/>
                </a:lnTo>
                <a:lnTo>
                  <a:pt x="3503598" y="40792"/>
                </a:lnTo>
                <a:lnTo>
                  <a:pt x="3503725" y="11836"/>
                </a:lnTo>
                <a:lnTo>
                  <a:pt x="3474769" y="11734"/>
                </a:lnTo>
                <a:close/>
              </a:path>
              <a:path w="8987155" h="88264">
                <a:moveTo>
                  <a:pt x="3532681" y="11937"/>
                </a:moveTo>
                <a:lnTo>
                  <a:pt x="3532554" y="40881"/>
                </a:lnTo>
                <a:lnTo>
                  <a:pt x="3561510" y="40982"/>
                </a:lnTo>
                <a:lnTo>
                  <a:pt x="3561637" y="12026"/>
                </a:lnTo>
                <a:lnTo>
                  <a:pt x="3532681" y="11937"/>
                </a:lnTo>
                <a:close/>
              </a:path>
              <a:path w="8987155" h="88264">
                <a:moveTo>
                  <a:pt x="3590593" y="12128"/>
                </a:moveTo>
                <a:lnTo>
                  <a:pt x="3590466" y="41084"/>
                </a:lnTo>
                <a:lnTo>
                  <a:pt x="3619422" y="41186"/>
                </a:lnTo>
                <a:lnTo>
                  <a:pt x="3619549" y="12230"/>
                </a:lnTo>
                <a:lnTo>
                  <a:pt x="3590593" y="12128"/>
                </a:lnTo>
                <a:close/>
              </a:path>
              <a:path w="8987155" h="88264">
                <a:moveTo>
                  <a:pt x="3648505" y="12318"/>
                </a:moveTo>
                <a:lnTo>
                  <a:pt x="3648378" y="41274"/>
                </a:lnTo>
                <a:lnTo>
                  <a:pt x="3677334" y="41376"/>
                </a:lnTo>
                <a:lnTo>
                  <a:pt x="3677461" y="12420"/>
                </a:lnTo>
                <a:lnTo>
                  <a:pt x="3648505" y="12318"/>
                </a:lnTo>
                <a:close/>
              </a:path>
              <a:path w="8987155" h="88264">
                <a:moveTo>
                  <a:pt x="3706417" y="12522"/>
                </a:moveTo>
                <a:lnTo>
                  <a:pt x="3706290" y="41478"/>
                </a:lnTo>
                <a:lnTo>
                  <a:pt x="3735246" y="41567"/>
                </a:lnTo>
                <a:lnTo>
                  <a:pt x="3735373" y="12611"/>
                </a:lnTo>
                <a:lnTo>
                  <a:pt x="3706417" y="12522"/>
                </a:lnTo>
                <a:close/>
              </a:path>
              <a:path w="8987155" h="88264">
                <a:moveTo>
                  <a:pt x="3764329" y="12712"/>
                </a:moveTo>
                <a:lnTo>
                  <a:pt x="3764202" y="41668"/>
                </a:lnTo>
                <a:lnTo>
                  <a:pt x="3793158" y="41770"/>
                </a:lnTo>
                <a:lnTo>
                  <a:pt x="3793285" y="12814"/>
                </a:lnTo>
                <a:lnTo>
                  <a:pt x="3764329" y="12712"/>
                </a:lnTo>
                <a:close/>
              </a:path>
              <a:path w="8987155" h="88264">
                <a:moveTo>
                  <a:pt x="3822241" y="12915"/>
                </a:moveTo>
                <a:lnTo>
                  <a:pt x="3822114" y="41871"/>
                </a:lnTo>
                <a:lnTo>
                  <a:pt x="3851070" y="41960"/>
                </a:lnTo>
                <a:lnTo>
                  <a:pt x="3851197" y="13004"/>
                </a:lnTo>
                <a:lnTo>
                  <a:pt x="3822241" y="12915"/>
                </a:lnTo>
                <a:close/>
              </a:path>
              <a:path w="8987155" h="88264">
                <a:moveTo>
                  <a:pt x="3880153" y="13106"/>
                </a:moveTo>
                <a:lnTo>
                  <a:pt x="3880026" y="42062"/>
                </a:lnTo>
                <a:lnTo>
                  <a:pt x="3908982" y="42163"/>
                </a:lnTo>
                <a:lnTo>
                  <a:pt x="3909109" y="13207"/>
                </a:lnTo>
                <a:lnTo>
                  <a:pt x="3880153" y="13106"/>
                </a:lnTo>
                <a:close/>
              </a:path>
              <a:path w="8987155" h="88264">
                <a:moveTo>
                  <a:pt x="3938065" y="13296"/>
                </a:moveTo>
                <a:lnTo>
                  <a:pt x="3937938" y="42252"/>
                </a:lnTo>
                <a:lnTo>
                  <a:pt x="3966894" y="42354"/>
                </a:lnTo>
                <a:lnTo>
                  <a:pt x="3967021" y="13398"/>
                </a:lnTo>
                <a:lnTo>
                  <a:pt x="3938065" y="13296"/>
                </a:lnTo>
                <a:close/>
              </a:path>
              <a:path w="8987155" h="88264">
                <a:moveTo>
                  <a:pt x="3995977" y="13500"/>
                </a:moveTo>
                <a:lnTo>
                  <a:pt x="3995850" y="42456"/>
                </a:lnTo>
                <a:lnTo>
                  <a:pt x="4024806" y="42544"/>
                </a:lnTo>
                <a:lnTo>
                  <a:pt x="4024933" y="13588"/>
                </a:lnTo>
                <a:lnTo>
                  <a:pt x="3995977" y="13500"/>
                </a:lnTo>
                <a:close/>
              </a:path>
              <a:path w="8987155" h="88264">
                <a:moveTo>
                  <a:pt x="4053889" y="13690"/>
                </a:moveTo>
                <a:lnTo>
                  <a:pt x="4053762" y="42646"/>
                </a:lnTo>
                <a:lnTo>
                  <a:pt x="4082718" y="42748"/>
                </a:lnTo>
                <a:lnTo>
                  <a:pt x="4082845" y="13792"/>
                </a:lnTo>
                <a:lnTo>
                  <a:pt x="4053889" y="13690"/>
                </a:lnTo>
                <a:close/>
              </a:path>
              <a:path w="8987155" h="88264">
                <a:moveTo>
                  <a:pt x="4111801" y="13893"/>
                </a:moveTo>
                <a:lnTo>
                  <a:pt x="4111674" y="42849"/>
                </a:lnTo>
                <a:lnTo>
                  <a:pt x="4140630" y="42938"/>
                </a:lnTo>
                <a:lnTo>
                  <a:pt x="4140757" y="13982"/>
                </a:lnTo>
                <a:lnTo>
                  <a:pt x="4111801" y="13893"/>
                </a:lnTo>
                <a:close/>
              </a:path>
              <a:path w="8987155" h="88264">
                <a:moveTo>
                  <a:pt x="4169713" y="14084"/>
                </a:moveTo>
                <a:lnTo>
                  <a:pt x="4169586" y="43040"/>
                </a:lnTo>
                <a:lnTo>
                  <a:pt x="4198542" y="43141"/>
                </a:lnTo>
                <a:lnTo>
                  <a:pt x="4198669" y="14185"/>
                </a:lnTo>
                <a:lnTo>
                  <a:pt x="4169713" y="14084"/>
                </a:lnTo>
                <a:close/>
              </a:path>
              <a:path w="8987155" h="88264">
                <a:moveTo>
                  <a:pt x="4227625" y="14274"/>
                </a:moveTo>
                <a:lnTo>
                  <a:pt x="4227498" y="43230"/>
                </a:lnTo>
                <a:lnTo>
                  <a:pt x="4256454" y="43332"/>
                </a:lnTo>
                <a:lnTo>
                  <a:pt x="4256581" y="14376"/>
                </a:lnTo>
                <a:lnTo>
                  <a:pt x="4227625" y="14274"/>
                </a:lnTo>
                <a:close/>
              </a:path>
              <a:path w="8987155" h="88264">
                <a:moveTo>
                  <a:pt x="4285537" y="14477"/>
                </a:moveTo>
                <a:lnTo>
                  <a:pt x="4285410" y="43433"/>
                </a:lnTo>
                <a:lnTo>
                  <a:pt x="4314366" y="43522"/>
                </a:lnTo>
                <a:lnTo>
                  <a:pt x="4314493" y="14566"/>
                </a:lnTo>
                <a:lnTo>
                  <a:pt x="4285537" y="14477"/>
                </a:lnTo>
                <a:close/>
              </a:path>
              <a:path w="8987155" h="88264">
                <a:moveTo>
                  <a:pt x="4343449" y="14668"/>
                </a:moveTo>
                <a:lnTo>
                  <a:pt x="4343322" y="43624"/>
                </a:lnTo>
                <a:lnTo>
                  <a:pt x="4372278" y="43726"/>
                </a:lnTo>
                <a:lnTo>
                  <a:pt x="4372405" y="14770"/>
                </a:lnTo>
                <a:lnTo>
                  <a:pt x="4343449" y="14668"/>
                </a:lnTo>
                <a:close/>
              </a:path>
              <a:path w="8987155" h="88264">
                <a:moveTo>
                  <a:pt x="4401361" y="14871"/>
                </a:moveTo>
                <a:lnTo>
                  <a:pt x="4401234" y="43827"/>
                </a:lnTo>
                <a:lnTo>
                  <a:pt x="4430190" y="43916"/>
                </a:lnTo>
                <a:lnTo>
                  <a:pt x="4430317" y="14960"/>
                </a:lnTo>
                <a:lnTo>
                  <a:pt x="4401361" y="14871"/>
                </a:lnTo>
                <a:close/>
              </a:path>
              <a:path w="8987155" h="88264">
                <a:moveTo>
                  <a:pt x="4459273" y="15062"/>
                </a:moveTo>
                <a:lnTo>
                  <a:pt x="4459146" y="44018"/>
                </a:lnTo>
                <a:lnTo>
                  <a:pt x="4488102" y="44119"/>
                </a:lnTo>
                <a:lnTo>
                  <a:pt x="4488229" y="15163"/>
                </a:lnTo>
                <a:lnTo>
                  <a:pt x="4459273" y="15062"/>
                </a:lnTo>
                <a:close/>
              </a:path>
              <a:path w="8987155" h="88264">
                <a:moveTo>
                  <a:pt x="4517185" y="15252"/>
                </a:moveTo>
                <a:lnTo>
                  <a:pt x="4517058" y="44208"/>
                </a:lnTo>
                <a:lnTo>
                  <a:pt x="4546014" y="44310"/>
                </a:lnTo>
                <a:lnTo>
                  <a:pt x="4546141" y="15354"/>
                </a:lnTo>
                <a:lnTo>
                  <a:pt x="4517185" y="15252"/>
                </a:lnTo>
                <a:close/>
              </a:path>
              <a:path w="8987155" h="88264">
                <a:moveTo>
                  <a:pt x="4575097" y="15455"/>
                </a:moveTo>
                <a:lnTo>
                  <a:pt x="4574970" y="44411"/>
                </a:lnTo>
                <a:lnTo>
                  <a:pt x="4603926" y="44500"/>
                </a:lnTo>
                <a:lnTo>
                  <a:pt x="4604053" y="15544"/>
                </a:lnTo>
                <a:lnTo>
                  <a:pt x="4575097" y="15455"/>
                </a:lnTo>
                <a:close/>
              </a:path>
              <a:path w="8987155" h="88264">
                <a:moveTo>
                  <a:pt x="4633009" y="15646"/>
                </a:moveTo>
                <a:lnTo>
                  <a:pt x="4632882" y="44602"/>
                </a:lnTo>
                <a:lnTo>
                  <a:pt x="4661838" y="44703"/>
                </a:lnTo>
                <a:lnTo>
                  <a:pt x="4661965" y="15747"/>
                </a:lnTo>
                <a:lnTo>
                  <a:pt x="4633009" y="15646"/>
                </a:lnTo>
                <a:close/>
              </a:path>
              <a:path w="8987155" h="88264">
                <a:moveTo>
                  <a:pt x="4690921" y="15849"/>
                </a:moveTo>
                <a:lnTo>
                  <a:pt x="4690794" y="44805"/>
                </a:lnTo>
                <a:lnTo>
                  <a:pt x="4719750" y="44894"/>
                </a:lnTo>
                <a:lnTo>
                  <a:pt x="4719877" y="15938"/>
                </a:lnTo>
                <a:lnTo>
                  <a:pt x="4690921" y="15849"/>
                </a:lnTo>
                <a:close/>
              </a:path>
              <a:path w="8987155" h="88264">
                <a:moveTo>
                  <a:pt x="4748833" y="16040"/>
                </a:moveTo>
                <a:lnTo>
                  <a:pt x="4748706" y="44996"/>
                </a:lnTo>
                <a:lnTo>
                  <a:pt x="4777662" y="45097"/>
                </a:lnTo>
                <a:lnTo>
                  <a:pt x="4777789" y="16141"/>
                </a:lnTo>
                <a:lnTo>
                  <a:pt x="4748833" y="16040"/>
                </a:lnTo>
                <a:close/>
              </a:path>
              <a:path w="8987155" h="88264">
                <a:moveTo>
                  <a:pt x="4806745" y="16230"/>
                </a:moveTo>
                <a:lnTo>
                  <a:pt x="4806618" y="45186"/>
                </a:lnTo>
                <a:lnTo>
                  <a:pt x="4835574" y="45288"/>
                </a:lnTo>
                <a:lnTo>
                  <a:pt x="4835701" y="16332"/>
                </a:lnTo>
                <a:lnTo>
                  <a:pt x="4806745" y="16230"/>
                </a:lnTo>
                <a:close/>
              </a:path>
              <a:path w="8987155" h="88264">
                <a:moveTo>
                  <a:pt x="4864657" y="16433"/>
                </a:moveTo>
                <a:lnTo>
                  <a:pt x="4864530" y="45389"/>
                </a:lnTo>
                <a:lnTo>
                  <a:pt x="4893486" y="45478"/>
                </a:lnTo>
                <a:lnTo>
                  <a:pt x="4893613" y="16535"/>
                </a:lnTo>
                <a:lnTo>
                  <a:pt x="4864657" y="16433"/>
                </a:lnTo>
                <a:close/>
              </a:path>
              <a:path w="8987155" h="88264">
                <a:moveTo>
                  <a:pt x="4922569" y="16624"/>
                </a:moveTo>
                <a:lnTo>
                  <a:pt x="4922442" y="45580"/>
                </a:lnTo>
                <a:lnTo>
                  <a:pt x="4951398" y="45681"/>
                </a:lnTo>
                <a:lnTo>
                  <a:pt x="4951525" y="16725"/>
                </a:lnTo>
                <a:lnTo>
                  <a:pt x="4922569" y="16624"/>
                </a:lnTo>
                <a:close/>
              </a:path>
              <a:path w="8987155" h="88264">
                <a:moveTo>
                  <a:pt x="4980481" y="16827"/>
                </a:moveTo>
                <a:lnTo>
                  <a:pt x="4980354" y="45783"/>
                </a:lnTo>
                <a:lnTo>
                  <a:pt x="5009310" y="45872"/>
                </a:lnTo>
                <a:lnTo>
                  <a:pt x="5009437" y="16916"/>
                </a:lnTo>
                <a:lnTo>
                  <a:pt x="4980481" y="16827"/>
                </a:lnTo>
                <a:close/>
              </a:path>
              <a:path w="8987155" h="88264">
                <a:moveTo>
                  <a:pt x="5038393" y="17017"/>
                </a:moveTo>
                <a:lnTo>
                  <a:pt x="5038266" y="45973"/>
                </a:lnTo>
                <a:lnTo>
                  <a:pt x="5067222" y="46075"/>
                </a:lnTo>
                <a:lnTo>
                  <a:pt x="5067349" y="17119"/>
                </a:lnTo>
                <a:lnTo>
                  <a:pt x="5038393" y="17017"/>
                </a:lnTo>
                <a:close/>
              </a:path>
              <a:path w="8987155" h="88264">
                <a:moveTo>
                  <a:pt x="5096305" y="17208"/>
                </a:moveTo>
                <a:lnTo>
                  <a:pt x="5096178" y="46164"/>
                </a:lnTo>
                <a:lnTo>
                  <a:pt x="5125134" y="46266"/>
                </a:lnTo>
                <a:lnTo>
                  <a:pt x="5125261" y="17310"/>
                </a:lnTo>
                <a:lnTo>
                  <a:pt x="5096305" y="17208"/>
                </a:lnTo>
                <a:close/>
              </a:path>
              <a:path w="8987155" h="88264">
                <a:moveTo>
                  <a:pt x="5154217" y="17411"/>
                </a:moveTo>
                <a:lnTo>
                  <a:pt x="5154090" y="46367"/>
                </a:lnTo>
                <a:lnTo>
                  <a:pt x="5183046" y="46469"/>
                </a:lnTo>
                <a:lnTo>
                  <a:pt x="5183173" y="17513"/>
                </a:lnTo>
                <a:lnTo>
                  <a:pt x="5154217" y="17411"/>
                </a:lnTo>
                <a:close/>
              </a:path>
              <a:path w="8987155" h="88264">
                <a:moveTo>
                  <a:pt x="5212129" y="17602"/>
                </a:moveTo>
                <a:lnTo>
                  <a:pt x="5212002" y="46558"/>
                </a:lnTo>
                <a:lnTo>
                  <a:pt x="5240958" y="46659"/>
                </a:lnTo>
                <a:lnTo>
                  <a:pt x="5241085" y="17703"/>
                </a:lnTo>
                <a:lnTo>
                  <a:pt x="5212129" y="17602"/>
                </a:lnTo>
                <a:close/>
              </a:path>
              <a:path w="8987155" h="88264">
                <a:moveTo>
                  <a:pt x="5270041" y="17805"/>
                </a:moveTo>
                <a:lnTo>
                  <a:pt x="5269914" y="46761"/>
                </a:lnTo>
                <a:lnTo>
                  <a:pt x="5298870" y="46850"/>
                </a:lnTo>
                <a:lnTo>
                  <a:pt x="5298997" y="17894"/>
                </a:lnTo>
                <a:lnTo>
                  <a:pt x="5270041" y="17805"/>
                </a:lnTo>
                <a:close/>
              </a:path>
              <a:path w="8987155" h="88264">
                <a:moveTo>
                  <a:pt x="5327953" y="17995"/>
                </a:moveTo>
                <a:lnTo>
                  <a:pt x="5327826" y="46951"/>
                </a:lnTo>
                <a:lnTo>
                  <a:pt x="5356782" y="47053"/>
                </a:lnTo>
                <a:lnTo>
                  <a:pt x="5356909" y="18097"/>
                </a:lnTo>
                <a:lnTo>
                  <a:pt x="5327953" y="17995"/>
                </a:lnTo>
                <a:close/>
              </a:path>
              <a:path w="8987155" h="88264">
                <a:moveTo>
                  <a:pt x="5385865" y="18186"/>
                </a:moveTo>
                <a:lnTo>
                  <a:pt x="5385738" y="47142"/>
                </a:lnTo>
                <a:lnTo>
                  <a:pt x="5414694" y="47243"/>
                </a:lnTo>
                <a:lnTo>
                  <a:pt x="5414821" y="18287"/>
                </a:lnTo>
                <a:lnTo>
                  <a:pt x="5385865" y="18186"/>
                </a:lnTo>
                <a:close/>
              </a:path>
              <a:path w="8987155" h="88264">
                <a:moveTo>
                  <a:pt x="5443777" y="18389"/>
                </a:moveTo>
                <a:lnTo>
                  <a:pt x="5443650" y="47345"/>
                </a:lnTo>
                <a:lnTo>
                  <a:pt x="5472606" y="47447"/>
                </a:lnTo>
                <a:lnTo>
                  <a:pt x="5472733" y="18491"/>
                </a:lnTo>
                <a:lnTo>
                  <a:pt x="5443777" y="18389"/>
                </a:lnTo>
                <a:close/>
              </a:path>
              <a:path w="8987155" h="88264">
                <a:moveTo>
                  <a:pt x="5501689" y="18580"/>
                </a:moveTo>
                <a:lnTo>
                  <a:pt x="5501562" y="47536"/>
                </a:lnTo>
                <a:lnTo>
                  <a:pt x="5530518" y="47637"/>
                </a:lnTo>
                <a:lnTo>
                  <a:pt x="5530645" y="18681"/>
                </a:lnTo>
                <a:lnTo>
                  <a:pt x="5501689" y="18580"/>
                </a:lnTo>
                <a:close/>
              </a:path>
              <a:path w="8987155" h="88264">
                <a:moveTo>
                  <a:pt x="5559601" y="18783"/>
                </a:moveTo>
                <a:lnTo>
                  <a:pt x="5559474" y="47739"/>
                </a:lnTo>
                <a:lnTo>
                  <a:pt x="5588430" y="47828"/>
                </a:lnTo>
                <a:lnTo>
                  <a:pt x="5588557" y="18872"/>
                </a:lnTo>
                <a:lnTo>
                  <a:pt x="5559601" y="18783"/>
                </a:lnTo>
                <a:close/>
              </a:path>
              <a:path w="8987155" h="88264">
                <a:moveTo>
                  <a:pt x="5617513" y="18973"/>
                </a:moveTo>
                <a:lnTo>
                  <a:pt x="5617386" y="47929"/>
                </a:lnTo>
                <a:lnTo>
                  <a:pt x="5646342" y="48031"/>
                </a:lnTo>
                <a:lnTo>
                  <a:pt x="5646469" y="19075"/>
                </a:lnTo>
                <a:lnTo>
                  <a:pt x="5617513" y="18973"/>
                </a:lnTo>
                <a:close/>
              </a:path>
              <a:path w="8987155" h="88264">
                <a:moveTo>
                  <a:pt x="5675425" y="19164"/>
                </a:moveTo>
                <a:lnTo>
                  <a:pt x="5675298" y="48120"/>
                </a:lnTo>
                <a:lnTo>
                  <a:pt x="5704254" y="48221"/>
                </a:lnTo>
                <a:lnTo>
                  <a:pt x="5704381" y="19265"/>
                </a:lnTo>
                <a:lnTo>
                  <a:pt x="5675425" y="19164"/>
                </a:lnTo>
                <a:close/>
              </a:path>
              <a:path w="8987155" h="88264">
                <a:moveTo>
                  <a:pt x="5733337" y="19367"/>
                </a:moveTo>
                <a:lnTo>
                  <a:pt x="5733210" y="48323"/>
                </a:lnTo>
                <a:lnTo>
                  <a:pt x="5762166" y="48425"/>
                </a:lnTo>
                <a:lnTo>
                  <a:pt x="5762293" y="19469"/>
                </a:lnTo>
                <a:lnTo>
                  <a:pt x="5733337" y="19367"/>
                </a:lnTo>
                <a:close/>
              </a:path>
              <a:path w="8987155" h="88264">
                <a:moveTo>
                  <a:pt x="5791249" y="19557"/>
                </a:moveTo>
                <a:lnTo>
                  <a:pt x="5791122" y="48513"/>
                </a:lnTo>
                <a:lnTo>
                  <a:pt x="5820078" y="48615"/>
                </a:lnTo>
                <a:lnTo>
                  <a:pt x="5820205" y="19659"/>
                </a:lnTo>
                <a:lnTo>
                  <a:pt x="5791249" y="19557"/>
                </a:lnTo>
                <a:close/>
              </a:path>
              <a:path w="8987155" h="88264">
                <a:moveTo>
                  <a:pt x="5849161" y="19761"/>
                </a:moveTo>
                <a:lnTo>
                  <a:pt x="5849034" y="48717"/>
                </a:lnTo>
                <a:lnTo>
                  <a:pt x="5877990" y="48806"/>
                </a:lnTo>
                <a:lnTo>
                  <a:pt x="5878117" y="19850"/>
                </a:lnTo>
                <a:lnTo>
                  <a:pt x="5849161" y="19761"/>
                </a:lnTo>
                <a:close/>
              </a:path>
              <a:path w="8987155" h="88264">
                <a:moveTo>
                  <a:pt x="5907073" y="19951"/>
                </a:moveTo>
                <a:lnTo>
                  <a:pt x="5906946" y="48907"/>
                </a:lnTo>
                <a:lnTo>
                  <a:pt x="5935902" y="49009"/>
                </a:lnTo>
                <a:lnTo>
                  <a:pt x="5936029" y="20053"/>
                </a:lnTo>
                <a:lnTo>
                  <a:pt x="5907073" y="19951"/>
                </a:lnTo>
                <a:close/>
              </a:path>
              <a:path w="8987155" h="88264">
                <a:moveTo>
                  <a:pt x="5964985" y="20142"/>
                </a:moveTo>
                <a:lnTo>
                  <a:pt x="5964858" y="49098"/>
                </a:lnTo>
                <a:lnTo>
                  <a:pt x="5993814" y="49199"/>
                </a:lnTo>
                <a:lnTo>
                  <a:pt x="5993941" y="20243"/>
                </a:lnTo>
                <a:lnTo>
                  <a:pt x="5964985" y="20142"/>
                </a:lnTo>
                <a:close/>
              </a:path>
              <a:path w="8987155" h="88264">
                <a:moveTo>
                  <a:pt x="6022897" y="20345"/>
                </a:moveTo>
                <a:lnTo>
                  <a:pt x="6022770" y="49301"/>
                </a:lnTo>
                <a:lnTo>
                  <a:pt x="6051726" y="49402"/>
                </a:lnTo>
                <a:lnTo>
                  <a:pt x="6051853" y="20446"/>
                </a:lnTo>
                <a:lnTo>
                  <a:pt x="6022897" y="20345"/>
                </a:lnTo>
                <a:close/>
              </a:path>
              <a:path w="8987155" h="88264">
                <a:moveTo>
                  <a:pt x="6080809" y="20535"/>
                </a:moveTo>
                <a:lnTo>
                  <a:pt x="6080682" y="49491"/>
                </a:lnTo>
                <a:lnTo>
                  <a:pt x="6109638" y="49593"/>
                </a:lnTo>
                <a:lnTo>
                  <a:pt x="6109765" y="20637"/>
                </a:lnTo>
                <a:lnTo>
                  <a:pt x="6080809" y="20535"/>
                </a:lnTo>
                <a:close/>
              </a:path>
              <a:path w="8987155" h="88264">
                <a:moveTo>
                  <a:pt x="6138721" y="20739"/>
                </a:moveTo>
                <a:lnTo>
                  <a:pt x="6138594" y="49695"/>
                </a:lnTo>
                <a:lnTo>
                  <a:pt x="6167550" y="49783"/>
                </a:lnTo>
                <a:lnTo>
                  <a:pt x="6167677" y="20827"/>
                </a:lnTo>
                <a:lnTo>
                  <a:pt x="6138721" y="20739"/>
                </a:lnTo>
                <a:close/>
              </a:path>
              <a:path w="8987155" h="88264">
                <a:moveTo>
                  <a:pt x="6196633" y="20929"/>
                </a:moveTo>
                <a:lnTo>
                  <a:pt x="6196506" y="49885"/>
                </a:lnTo>
                <a:lnTo>
                  <a:pt x="6225462" y="49987"/>
                </a:lnTo>
                <a:lnTo>
                  <a:pt x="6225589" y="21031"/>
                </a:lnTo>
                <a:lnTo>
                  <a:pt x="6196633" y="20929"/>
                </a:lnTo>
                <a:close/>
              </a:path>
              <a:path w="8987155" h="88264">
                <a:moveTo>
                  <a:pt x="6254545" y="21120"/>
                </a:moveTo>
                <a:lnTo>
                  <a:pt x="6254418" y="50076"/>
                </a:lnTo>
                <a:lnTo>
                  <a:pt x="6283374" y="50177"/>
                </a:lnTo>
                <a:lnTo>
                  <a:pt x="6283501" y="21221"/>
                </a:lnTo>
                <a:lnTo>
                  <a:pt x="6254545" y="21120"/>
                </a:lnTo>
                <a:close/>
              </a:path>
              <a:path w="8987155" h="88264">
                <a:moveTo>
                  <a:pt x="6312457" y="21323"/>
                </a:moveTo>
                <a:lnTo>
                  <a:pt x="6312330" y="50279"/>
                </a:lnTo>
                <a:lnTo>
                  <a:pt x="6341286" y="50380"/>
                </a:lnTo>
                <a:lnTo>
                  <a:pt x="6341413" y="21424"/>
                </a:lnTo>
                <a:lnTo>
                  <a:pt x="6312457" y="21323"/>
                </a:lnTo>
                <a:close/>
              </a:path>
              <a:path w="8987155" h="88264">
                <a:moveTo>
                  <a:pt x="6370369" y="21513"/>
                </a:moveTo>
                <a:lnTo>
                  <a:pt x="6370242" y="50469"/>
                </a:lnTo>
                <a:lnTo>
                  <a:pt x="6399198" y="50571"/>
                </a:lnTo>
                <a:lnTo>
                  <a:pt x="6399325" y="21615"/>
                </a:lnTo>
                <a:lnTo>
                  <a:pt x="6370369" y="21513"/>
                </a:lnTo>
                <a:close/>
              </a:path>
              <a:path w="8987155" h="88264">
                <a:moveTo>
                  <a:pt x="6428281" y="21716"/>
                </a:moveTo>
                <a:lnTo>
                  <a:pt x="6428154" y="50672"/>
                </a:lnTo>
                <a:lnTo>
                  <a:pt x="6457110" y="50761"/>
                </a:lnTo>
                <a:lnTo>
                  <a:pt x="6457237" y="21805"/>
                </a:lnTo>
                <a:lnTo>
                  <a:pt x="6428281" y="21716"/>
                </a:lnTo>
                <a:close/>
              </a:path>
              <a:path w="8987155" h="88264">
                <a:moveTo>
                  <a:pt x="6486193" y="21907"/>
                </a:moveTo>
                <a:lnTo>
                  <a:pt x="6486066" y="50863"/>
                </a:lnTo>
                <a:lnTo>
                  <a:pt x="6515022" y="50965"/>
                </a:lnTo>
                <a:lnTo>
                  <a:pt x="6515149" y="22009"/>
                </a:lnTo>
                <a:lnTo>
                  <a:pt x="6486193" y="21907"/>
                </a:lnTo>
                <a:close/>
              </a:path>
              <a:path w="8987155" h="88264">
                <a:moveTo>
                  <a:pt x="6544105" y="22097"/>
                </a:moveTo>
                <a:lnTo>
                  <a:pt x="6543978" y="51053"/>
                </a:lnTo>
                <a:lnTo>
                  <a:pt x="6572934" y="51155"/>
                </a:lnTo>
                <a:lnTo>
                  <a:pt x="6573061" y="22199"/>
                </a:lnTo>
                <a:lnTo>
                  <a:pt x="6544105" y="22097"/>
                </a:lnTo>
                <a:close/>
              </a:path>
              <a:path w="8987155" h="88264">
                <a:moveTo>
                  <a:pt x="6602017" y="22301"/>
                </a:moveTo>
                <a:lnTo>
                  <a:pt x="6601890" y="51257"/>
                </a:lnTo>
                <a:lnTo>
                  <a:pt x="6630846" y="51358"/>
                </a:lnTo>
                <a:lnTo>
                  <a:pt x="6630973" y="22402"/>
                </a:lnTo>
                <a:lnTo>
                  <a:pt x="6602017" y="22301"/>
                </a:lnTo>
                <a:close/>
              </a:path>
              <a:path w="8987155" h="88264">
                <a:moveTo>
                  <a:pt x="6659929" y="22491"/>
                </a:moveTo>
                <a:lnTo>
                  <a:pt x="6659802" y="51447"/>
                </a:lnTo>
                <a:lnTo>
                  <a:pt x="6688758" y="51549"/>
                </a:lnTo>
                <a:lnTo>
                  <a:pt x="6688885" y="22593"/>
                </a:lnTo>
                <a:lnTo>
                  <a:pt x="6659929" y="22491"/>
                </a:lnTo>
                <a:close/>
              </a:path>
              <a:path w="8987155" h="88264">
                <a:moveTo>
                  <a:pt x="6717841" y="22694"/>
                </a:moveTo>
                <a:lnTo>
                  <a:pt x="6717714" y="51650"/>
                </a:lnTo>
                <a:lnTo>
                  <a:pt x="6746670" y="51739"/>
                </a:lnTo>
                <a:lnTo>
                  <a:pt x="6746797" y="22783"/>
                </a:lnTo>
                <a:lnTo>
                  <a:pt x="6717841" y="22694"/>
                </a:lnTo>
                <a:close/>
              </a:path>
              <a:path w="8987155" h="88264">
                <a:moveTo>
                  <a:pt x="6775753" y="22885"/>
                </a:moveTo>
                <a:lnTo>
                  <a:pt x="6775626" y="51841"/>
                </a:lnTo>
                <a:lnTo>
                  <a:pt x="6804582" y="51942"/>
                </a:lnTo>
                <a:lnTo>
                  <a:pt x="6804709" y="22986"/>
                </a:lnTo>
                <a:lnTo>
                  <a:pt x="6775753" y="22885"/>
                </a:lnTo>
                <a:close/>
              </a:path>
              <a:path w="8987155" h="88264">
                <a:moveTo>
                  <a:pt x="6833665" y="23088"/>
                </a:moveTo>
                <a:lnTo>
                  <a:pt x="6833538" y="52044"/>
                </a:lnTo>
                <a:lnTo>
                  <a:pt x="6862494" y="52133"/>
                </a:lnTo>
                <a:lnTo>
                  <a:pt x="6862621" y="23177"/>
                </a:lnTo>
                <a:lnTo>
                  <a:pt x="6833665" y="23088"/>
                </a:lnTo>
                <a:close/>
              </a:path>
              <a:path w="8987155" h="88264">
                <a:moveTo>
                  <a:pt x="6891577" y="23279"/>
                </a:moveTo>
                <a:lnTo>
                  <a:pt x="6891450" y="52235"/>
                </a:lnTo>
                <a:lnTo>
                  <a:pt x="6920406" y="52336"/>
                </a:lnTo>
                <a:lnTo>
                  <a:pt x="6920533" y="23380"/>
                </a:lnTo>
                <a:lnTo>
                  <a:pt x="6891577" y="23279"/>
                </a:lnTo>
                <a:close/>
              </a:path>
              <a:path w="8987155" h="88264">
                <a:moveTo>
                  <a:pt x="6949489" y="23469"/>
                </a:moveTo>
                <a:lnTo>
                  <a:pt x="6949362" y="52425"/>
                </a:lnTo>
                <a:lnTo>
                  <a:pt x="6978318" y="52527"/>
                </a:lnTo>
                <a:lnTo>
                  <a:pt x="6978445" y="23571"/>
                </a:lnTo>
                <a:lnTo>
                  <a:pt x="6949489" y="23469"/>
                </a:lnTo>
                <a:close/>
              </a:path>
              <a:path w="8987155" h="88264">
                <a:moveTo>
                  <a:pt x="7007401" y="23672"/>
                </a:moveTo>
                <a:lnTo>
                  <a:pt x="7007274" y="52628"/>
                </a:lnTo>
                <a:lnTo>
                  <a:pt x="7036230" y="52717"/>
                </a:lnTo>
                <a:lnTo>
                  <a:pt x="7036357" y="23761"/>
                </a:lnTo>
                <a:lnTo>
                  <a:pt x="7007401" y="23672"/>
                </a:lnTo>
                <a:close/>
              </a:path>
              <a:path w="8987155" h="88264">
                <a:moveTo>
                  <a:pt x="7065313" y="23863"/>
                </a:moveTo>
                <a:lnTo>
                  <a:pt x="7065186" y="52819"/>
                </a:lnTo>
                <a:lnTo>
                  <a:pt x="7094142" y="52920"/>
                </a:lnTo>
                <a:lnTo>
                  <a:pt x="7094269" y="23964"/>
                </a:lnTo>
                <a:lnTo>
                  <a:pt x="7065313" y="23863"/>
                </a:lnTo>
                <a:close/>
              </a:path>
              <a:path w="8987155" h="88264">
                <a:moveTo>
                  <a:pt x="7123225" y="24066"/>
                </a:moveTo>
                <a:lnTo>
                  <a:pt x="7123098" y="53022"/>
                </a:lnTo>
                <a:lnTo>
                  <a:pt x="7152054" y="53111"/>
                </a:lnTo>
                <a:lnTo>
                  <a:pt x="7152181" y="24155"/>
                </a:lnTo>
                <a:lnTo>
                  <a:pt x="7123225" y="24066"/>
                </a:lnTo>
                <a:close/>
              </a:path>
              <a:path w="8987155" h="88264">
                <a:moveTo>
                  <a:pt x="7181137" y="24256"/>
                </a:moveTo>
                <a:lnTo>
                  <a:pt x="7181010" y="53212"/>
                </a:lnTo>
                <a:lnTo>
                  <a:pt x="7209966" y="53314"/>
                </a:lnTo>
                <a:lnTo>
                  <a:pt x="7210093" y="24358"/>
                </a:lnTo>
                <a:lnTo>
                  <a:pt x="7181137" y="24256"/>
                </a:lnTo>
                <a:close/>
              </a:path>
              <a:path w="8987155" h="88264">
                <a:moveTo>
                  <a:pt x="7239049" y="24447"/>
                </a:moveTo>
                <a:lnTo>
                  <a:pt x="7238922" y="53403"/>
                </a:lnTo>
                <a:lnTo>
                  <a:pt x="7267878" y="53505"/>
                </a:lnTo>
                <a:lnTo>
                  <a:pt x="7268005" y="24549"/>
                </a:lnTo>
                <a:lnTo>
                  <a:pt x="7239049" y="24447"/>
                </a:lnTo>
                <a:close/>
              </a:path>
              <a:path w="8987155" h="88264">
                <a:moveTo>
                  <a:pt x="7296961" y="24650"/>
                </a:moveTo>
                <a:lnTo>
                  <a:pt x="7296834" y="53606"/>
                </a:lnTo>
                <a:lnTo>
                  <a:pt x="7325790" y="53695"/>
                </a:lnTo>
                <a:lnTo>
                  <a:pt x="7325917" y="24739"/>
                </a:lnTo>
                <a:lnTo>
                  <a:pt x="7296961" y="24650"/>
                </a:lnTo>
                <a:close/>
              </a:path>
              <a:path w="8987155" h="88264">
                <a:moveTo>
                  <a:pt x="7354873" y="24841"/>
                </a:moveTo>
                <a:lnTo>
                  <a:pt x="7354746" y="53797"/>
                </a:lnTo>
                <a:lnTo>
                  <a:pt x="7383702" y="53898"/>
                </a:lnTo>
                <a:lnTo>
                  <a:pt x="7383829" y="24942"/>
                </a:lnTo>
                <a:lnTo>
                  <a:pt x="7354873" y="24841"/>
                </a:lnTo>
                <a:close/>
              </a:path>
              <a:path w="8987155" h="88264">
                <a:moveTo>
                  <a:pt x="7412785" y="25044"/>
                </a:moveTo>
                <a:lnTo>
                  <a:pt x="7412658" y="54000"/>
                </a:lnTo>
                <a:lnTo>
                  <a:pt x="7441614" y="54089"/>
                </a:lnTo>
                <a:lnTo>
                  <a:pt x="7441741" y="25133"/>
                </a:lnTo>
                <a:lnTo>
                  <a:pt x="7412785" y="25044"/>
                </a:lnTo>
                <a:close/>
              </a:path>
              <a:path w="8987155" h="88264">
                <a:moveTo>
                  <a:pt x="7470697" y="25234"/>
                </a:moveTo>
                <a:lnTo>
                  <a:pt x="7470570" y="54190"/>
                </a:lnTo>
                <a:lnTo>
                  <a:pt x="7499526" y="54292"/>
                </a:lnTo>
                <a:lnTo>
                  <a:pt x="7499653" y="25336"/>
                </a:lnTo>
                <a:lnTo>
                  <a:pt x="7470697" y="25234"/>
                </a:lnTo>
                <a:close/>
              </a:path>
              <a:path w="8987155" h="88264">
                <a:moveTo>
                  <a:pt x="7528609" y="25425"/>
                </a:moveTo>
                <a:lnTo>
                  <a:pt x="7528482" y="54381"/>
                </a:lnTo>
                <a:lnTo>
                  <a:pt x="7557438" y="54482"/>
                </a:lnTo>
                <a:lnTo>
                  <a:pt x="7557565" y="25526"/>
                </a:lnTo>
                <a:lnTo>
                  <a:pt x="7528609" y="25425"/>
                </a:lnTo>
                <a:close/>
              </a:path>
              <a:path w="8987155" h="88264">
                <a:moveTo>
                  <a:pt x="7586521" y="25628"/>
                </a:moveTo>
                <a:lnTo>
                  <a:pt x="7586394" y="54584"/>
                </a:lnTo>
                <a:lnTo>
                  <a:pt x="7615350" y="54673"/>
                </a:lnTo>
                <a:lnTo>
                  <a:pt x="7615477" y="25717"/>
                </a:lnTo>
                <a:lnTo>
                  <a:pt x="7586521" y="25628"/>
                </a:lnTo>
                <a:close/>
              </a:path>
              <a:path w="8987155" h="88264">
                <a:moveTo>
                  <a:pt x="7644433" y="25819"/>
                </a:moveTo>
                <a:lnTo>
                  <a:pt x="7644306" y="54775"/>
                </a:lnTo>
                <a:lnTo>
                  <a:pt x="7673262" y="54876"/>
                </a:lnTo>
                <a:lnTo>
                  <a:pt x="7673389" y="25920"/>
                </a:lnTo>
                <a:lnTo>
                  <a:pt x="7644433" y="25819"/>
                </a:lnTo>
                <a:close/>
              </a:path>
              <a:path w="8987155" h="88264">
                <a:moveTo>
                  <a:pt x="7702345" y="26022"/>
                </a:moveTo>
                <a:lnTo>
                  <a:pt x="7702218" y="54978"/>
                </a:lnTo>
                <a:lnTo>
                  <a:pt x="7731174" y="55067"/>
                </a:lnTo>
                <a:lnTo>
                  <a:pt x="7731301" y="26111"/>
                </a:lnTo>
                <a:lnTo>
                  <a:pt x="7702345" y="26022"/>
                </a:lnTo>
                <a:close/>
              </a:path>
              <a:path w="8987155" h="88264">
                <a:moveTo>
                  <a:pt x="7760257" y="26212"/>
                </a:moveTo>
                <a:lnTo>
                  <a:pt x="7760130" y="55168"/>
                </a:lnTo>
                <a:lnTo>
                  <a:pt x="7789086" y="55270"/>
                </a:lnTo>
                <a:lnTo>
                  <a:pt x="7789213" y="26314"/>
                </a:lnTo>
                <a:lnTo>
                  <a:pt x="7760257" y="26212"/>
                </a:lnTo>
                <a:close/>
              </a:path>
              <a:path w="8987155" h="88264">
                <a:moveTo>
                  <a:pt x="7818169" y="26403"/>
                </a:moveTo>
                <a:lnTo>
                  <a:pt x="7818042" y="55359"/>
                </a:lnTo>
                <a:lnTo>
                  <a:pt x="7846998" y="55460"/>
                </a:lnTo>
                <a:lnTo>
                  <a:pt x="7847125" y="26504"/>
                </a:lnTo>
                <a:lnTo>
                  <a:pt x="7818169" y="26403"/>
                </a:lnTo>
                <a:close/>
              </a:path>
              <a:path w="8987155" h="88264">
                <a:moveTo>
                  <a:pt x="7876081" y="26606"/>
                </a:moveTo>
                <a:lnTo>
                  <a:pt x="7875954" y="55562"/>
                </a:lnTo>
                <a:lnTo>
                  <a:pt x="7904910" y="55651"/>
                </a:lnTo>
                <a:lnTo>
                  <a:pt x="7905037" y="26695"/>
                </a:lnTo>
                <a:lnTo>
                  <a:pt x="7876081" y="26606"/>
                </a:lnTo>
                <a:close/>
              </a:path>
              <a:path w="8987155" h="88264">
                <a:moveTo>
                  <a:pt x="7933993" y="26796"/>
                </a:moveTo>
                <a:lnTo>
                  <a:pt x="7933866" y="55752"/>
                </a:lnTo>
                <a:lnTo>
                  <a:pt x="7962822" y="55854"/>
                </a:lnTo>
                <a:lnTo>
                  <a:pt x="7962949" y="26898"/>
                </a:lnTo>
                <a:lnTo>
                  <a:pt x="7933993" y="26796"/>
                </a:lnTo>
                <a:close/>
              </a:path>
              <a:path w="8987155" h="88264">
                <a:moveTo>
                  <a:pt x="7991905" y="27000"/>
                </a:moveTo>
                <a:lnTo>
                  <a:pt x="7991778" y="55956"/>
                </a:lnTo>
                <a:lnTo>
                  <a:pt x="8020734" y="56045"/>
                </a:lnTo>
                <a:lnTo>
                  <a:pt x="8020861" y="27089"/>
                </a:lnTo>
                <a:lnTo>
                  <a:pt x="7991905" y="27000"/>
                </a:lnTo>
                <a:close/>
              </a:path>
              <a:path w="8987155" h="88264">
                <a:moveTo>
                  <a:pt x="8049817" y="27190"/>
                </a:moveTo>
                <a:lnTo>
                  <a:pt x="8049690" y="56146"/>
                </a:lnTo>
                <a:lnTo>
                  <a:pt x="8078646" y="56248"/>
                </a:lnTo>
                <a:lnTo>
                  <a:pt x="8078773" y="27292"/>
                </a:lnTo>
                <a:lnTo>
                  <a:pt x="8049817" y="27190"/>
                </a:lnTo>
                <a:close/>
              </a:path>
              <a:path w="8987155" h="88264">
                <a:moveTo>
                  <a:pt x="8107729" y="27381"/>
                </a:moveTo>
                <a:lnTo>
                  <a:pt x="8107602" y="56337"/>
                </a:lnTo>
                <a:lnTo>
                  <a:pt x="8136558" y="56438"/>
                </a:lnTo>
                <a:lnTo>
                  <a:pt x="8136685" y="27482"/>
                </a:lnTo>
                <a:lnTo>
                  <a:pt x="8107729" y="27381"/>
                </a:lnTo>
                <a:close/>
              </a:path>
              <a:path w="8987155" h="88264">
                <a:moveTo>
                  <a:pt x="8165641" y="27584"/>
                </a:moveTo>
                <a:lnTo>
                  <a:pt x="8165514" y="56540"/>
                </a:lnTo>
                <a:lnTo>
                  <a:pt x="8194470" y="56641"/>
                </a:lnTo>
                <a:lnTo>
                  <a:pt x="8194597" y="27685"/>
                </a:lnTo>
                <a:lnTo>
                  <a:pt x="8165641" y="27584"/>
                </a:lnTo>
                <a:close/>
              </a:path>
              <a:path w="8987155" h="88264">
                <a:moveTo>
                  <a:pt x="8223553" y="27774"/>
                </a:moveTo>
                <a:lnTo>
                  <a:pt x="8223426" y="56730"/>
                </a:lnTo>
                <a:lnTo>
                  <a:pt x="8252382" y="56832"/>
                </a:lnTo>
                <a:lnTo>
                  <a:pt x="8252509" y="27876"/>
                </a:lnTo>
                <a:lnTo>
                  <a:pt x="8223553" y="27774"/>
                </a:lnTo>
                <a:close/>
              </a:path>
              <a:path w="8987155" h="88264">
                <a:moveTo>
                  <a:pt x="8281465" y="27978"/>
                </a:moveTo>
                <a:lnTo>
                  <a:pt x="8281338" y="56934"/>
                </a:lnTo>
                <a:lnTo>
                  <a:pt x="8310294" y="57022"/>
                </a:lnTo>
                <a:lnTo>
                  <a:pt x="8310421" y="28066"/>
                </a:lnTo>
                <a:lnTo>
                  <a:pt x="8281465" y="27978"/>
                </a:lnTo>
                <a:close/>
              </a:path>
              <a:path w="8987155" h="88264">
                <a:moveTo>
                  <a:pt x="8339377" y="28168"/>
                </a:moveTo>
                <a:lnTo>
                  <a:pt x="8339250" y="57124"/>
                </a:lnTo>
                <a:lnTo>
                  <a:pt x="8368206" y="57226"/>
                </a:lnTo>
                <a:lnTo>
                  <a:pt x="8368333" y="28270"/>
                </a:lnTo>
                <a:lnTo>
                  <a:pt x="8339377" y="28168"/>
                </a:lnTo>
                <a:close/>
              </a:path>
              <a:path w="8987155" h="88264">
                <a:moveTo>
                  <a:pt x="8397289" y="28359"/>
                </a:moveTo>
                <a:lnTo>
                  <a:pt x="8397162" y="57315"/>
                </a:lnTo>
                <a:lnTo>
                  <a:pt x="8426118" y="57416"/>
                </a:lnTo>
                <a:lnTo>
                  <a:pt x="8426245" y="28460"/>
                </a:lnTo>
                <a:lnTo>
                  <a:pt x="8397289" y="28359"/>
                </a:lnTo>
                <a:close/>
              </a:path>
              <a:path w="8987155" h="88264">
                <a:moveTo>
                  <a:pt x="8455201" y="28562"/>
                </a:moveTo>
                <a:lnTo>
                  <a:pt x="8455074" y="57518"/>
                </a:lnTo>
                <a:lnTo>
                  <a:pt x="8484030" y="57619"/>
                </a:lnTo>
                <a:lnTo>
                  <a:pt x="8484157" y="28663"/>
                </a:lnTo>
                <a:lnTo>
                  <a:pt x="8455201" y="28562"/>
                </a:lnTo>
                <a:close/>
              </a:path>
              <a:path w="8987155" h="88264">
                <a:moveTo>
                  <a:pt x="8513113" y="28752"/>
                </a:moveTo>
                <a:lnTo>
                  <a:pt x="8512986" y="57708"/>
                </a:lnTo>
                <a:lnTo>
                  <a:pt x="8541942" y="57810"/>
                </a:lnTo>
                <a:lnTo>
                  <a:pt x="8542069" y="28854"/>
                </a:lnTo>
                <a:lnTo>
                  <a:pt x="8513113" y="28752"/>
                </a:lnTo>
                <a:close/>
              </a:path>
              <a:path w="8987155" h="88264">
                <a:moveTo>
                  <a:pt x="8571025" y="28955"/>
                </a:moveTo>
                <a:lnTo>
                  <a:pt x="8570898" y="57911"/>
                </a:lnTo>
                <a:lnTo>
                  <a:pt x="8599854" y="58000"/>
                </a:lnTo>
                <a:lnTo>
                  <a:pt x="8599981" y="29044"/>
                </a:lnTo>
                <a:lnTo>
                  <a:pt x="8571025" y="28955"/>
                </a:lnTo>
                <a:close/>
              </a:path>
              <a:path w="8987155" h="88264">
                <a:moveTo>
                  <a:pt x="8628937" y="29146"/>
                </a:moveTo>
                <a:lnTo>
                  <a:pt x="8628810" y="58102"/>
                </a:lnTo>
                <a:lnTo>
                  <a:pt x="8657766" y="58204"/>
                </a:lnTo>
                <a:lnTo>
                  <a:pt x="8657893" y="29248"/>
                </a:lnTo>
                <a:lnTo>
                  <a:pt x="8628937" y="29146"/>
                </a:lnTo>
                <a:close/>
              </a:path>
              <a:path w="8987155" h="88264">
                <a:moveTo>
                  <a:pt x="8686849" y="29336"/>
                </a:moveTo>
                <a:lnTo>
                  <a:pt x="8686722" y="58292"/>
                </a:lnTo>
                <a:lnTo>
                  <a:pt x="8715678" y="58394"/>
                </a:lnTo>
                <a:lnTo>
                  <a:pt x="8715805" y="29438"/>
                </a:lnTo>
                <a:lnTo>
                  <a:pt x="8686849" y="29336"/>
                </a:lnTo>
                <a:close/>
              </a:path>
              <a:path w="8987155" h="88264">
                <a:moveTo>
                  <a:pt x="8744761" y="29540"/>
                </a:moveTo>
                <a:lnTo>
                  <a:pt x="8744634" y="58496"/>
                </a:lnTo>
                <a:lnTo>
                  <a:pt x="8773590" y="58597"/>
                </a:lnTo>
                <a:lnTo>
                  <a:pt x="8773717" y="29641"/>
                </a:lnTo>
                <a:lnTo>
                  <a:pt x="8744761" y="29540"/>
                </a:lnTo>
                <a:close/>
              </a:path>
              <a:path w="8987155" h="88264">
                <a:moveTo>
                  <a:pt x="8802673" y="29730"/>
                </a:moveTo>
                <a:lnTo>
                  <a:pt x="8802546" y="58686"/>
                </a:lnTo>
                <a:lnTo>
                  <a:pt x="8831502" y="58788"/>
                </a:lnTo>
                <a:lnTo>
                  <a:pt x="8831629" y="29832"/>
                </a:lnTo>
                <a:lnTo>
                  <a:pt x="8802673" y="29730"/>
                </a:lnTo>
                <a:close/>
              </a:path>
              <a:path w="8987155" h="88264">
                <a:moveTo>
                  <a:pt x="8860585" y="29933"/>
                </a:moveTo>
                <a:lnTo>
                  <a:pt x="8860458" y="58889"/>
                </a:lnTo>
                <a:lnTo>
                  <a:pt x="8889414" y="58978"/>
                </a:lnTo>
                <a:lnTo>
                  <a:pt x="8889541" y="30022"/>
                </a:lnTo>
                <a:lnTo>
                  <a:pt x="8860585" y="29933"/>
                </a:lnTo>
                <a:close/>
              </a:path>
              <a:path w="8987155" h="88264">
                <a:moveTo>
                  <a:pt x="8900209" y="1104"/>
                </a:moveTo>
                <a:lnTo>
                  <a:pt x="8899828" y="87972"/>
                </a:lnTo>
                <a:lnTo>
                  <a:pt x="8986950" y="44830"/>
                </a:lnTo>
                <a:lnTo>
                  <a:pt x="8900209" y="110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939546" y="3992117"/>
            <a:ext cx="607060" cy="373380"/>
          </a:xfrm>
          <a:custGeom>
            <a:avLst/>
            <a:gdLst/>
            <a:ahLst/>
            <a:cxnLst/>
            <a:rect l="l" t="t" r="r" b="b"/>
            <a:pathLst>
              <a:path w="607060" h="373379">
                <a:moveTo>
                  <a:pt x="107904" y="42234"/>
                </a:moveTo>
                <a:lnTo>
                  <a:pt x="88372" y="74951"/>
                </a:lnTo>
                <a:lnTo>
                  <a:pt x="587375" y="372871"/>
                </a:lnTo>
                <a:lnTo>
                  <a:pt x="606932" y="340156"/>
                </a:lnTo>
                <a:lnTo>
                  <a:pt x="107904" y="42234"/>
                </a:lnTo>
                <a:close/>
              </a:path>
              <a:path w="607060" h="373379">
                <a:moveTo>
                  <a:pt x="0" y="0"/>
                </a:moveTo>
                <a:lnTo>
                  <a:pt x="68846" y="107657"/>
                </a:lnTo>
                <a:lnTo>
                  <a:pt x="88372" y="74951"/>
                </a:lnTo>
                <a:lnTo>
                  <a:pt x="72021" y="65189"/>
                </a:lnTo>
                <a:lnTo>
                  <a:pt x="91554" y="32473"/>
                </a:lnTo>
                <a:lnTo>
                  <a:pt x="113731" y="32473"/>
                </a:lnTo>
                <a:lnTo>
                  <a:pt x="127431" y="9524"/>
                </a:lnTo>
                <a:lnTo>
                  <a:pt x="0" y="0"/>
                </a:lnTo>
                <a:close/>
              </a:path>
              <a:path w="607060" h="373379">
                <a:moveTo>
                  <a:pt x="91554" y="32473"/>
                </a:moveTo>
                <a:lnTo>
                  <a:pt x="72021" y="65189"/>
                </a:lnTo>
                <a:lnTo>
                  <a:pt x="88372" y="74951"/>
                </a:lnTo>
                <a:lnTo>
                  <a:pt x="107904" y="42234"/>
                </a:lnTo>
                <a:lnTo>
                  <a:pt x="91554" y="32473"/>
                </a:lnTo>
                <a:close/>
              </a:path>
              <a:path w="607060" h="373379">
                <a:moveTo>
                  <a:pt x="113731" y="32473"/>
                </a:moveTo>
                <a:lnTo>
                  <a:pt x="91554" y="32473"/>
                </a:lnTo>
                <a:lnTo>
                  <a:pt x="107904" y="42234"/>
                </a:lnTo>
                <a:lnTo>
                  <a:pt x="113731" y="32473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1483360" y="3992117"/>
            <a:ext cx="114300" cy="356870"/>
          </a:xfrm>
          <a:custGeom>
            <a:avLst/>
            <a:gdLst/>
            <a:ahLst/>
            <a:cxnLst/>
            <a:rect l="l" t="t" r="r" b="b"/>
            <a:pathLst>
              <a:path w="114300" h="356870">
                <a:moveTo>
                  <a:pt x="38193" y="114005"/>
                </a:moveTo>
                <a:lnTo>
                  <a:pt x="34543" y="356006"/>
                </a:lnTo>
                <a:lnTo>
                  <a:pt x="72643" y="356565"/>
                </a:lnTo>
                <a:lnTo>
                  <a:pt x="76293" y="114572"/>
                </a:lnTo>
                <a:lnTo>
                  <a:pt x="38193" y="114005"/>
                </a:lnTo>
                <a:close/>
              </a:path>
              <a:path w="114300" h="356870">
                <a:moveTo>
                  <a:pt x="104594" y="94957"/>
                </a:moveTo>
                <a:lnTo>
                  <a:pt x="38481" y="94957"/>
                </a:lnTo>
                <a:lnTo>
                  <a:pt x="76581" y="95516"/>
                </a:lnTo>
                <a:lnTo>
                  <a:pt x="76293" y="114572"/>
                </a:lnTo>
                <a:lnTo>
                  <a:pt x="114300" y="115138"/>
                </a:lnTo>
                <a:lnTo>
                  <a:pt x="104594" y="94957"/>
                </a:lnTo>
                <a:close/>
              </a:path>
              <a:path w="114300" h="356870">
                <a:moveTo>
                  <a:pt x="38481" y="94957"/>
                </a:moveTo>
                <a:lnTo>
                  <a:pt x="38193" y="114005"/>
                </a:lnTo>
                <a:lnTo>
                  <a:pt x="76293" y="114572"/>
                </a:lnTo>
                <a:lnTo>
                  <a:pt x="76581" y="95516"/>
                </a:lnTo>
                <a:lnTo>
                  <a:pt x="38481" y="94957"/>
                </a:lnTo>
                <a:close/>
              </a:path>
              <a:path w="114300" h="356870">
                <a:moveTo>
                  <a:pt x="58928" y="0"/>
                </a:moveTo>
                <a:lnTo>
                  <a:pt x="0" y="113436"/>
                </a:lnTo>
                <a:lnTo>
                  <a:pt x="38193" y="114005"/>
                </a:lnTo>
                <a:lnTo>
                  <a:pt x="38481" y="94957"/>
                </a:lnTo>
                <a:lnTo>
                  <a:pt x="104594" y="94957"/>
                </a:lnTo>
                <a:lnTo>
                  <a:pt x="58928" y="0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1541525" y="3977246"/>
            <a:ext cx="1204595" cy="381000"/>
          </a:xfrm>
          <a:custGeom>
            <a:avLst/>
            <a:gdLst/>
            <a:ahLst/>
            <a:cxnLst/>
            <a:rect l="l" t="t" r="r" b="b"/>
            <a:pathLst>
              <a:path w="1204595" h="381000">
                <a:moveTo>
                  <a:pt x="75914" y="27024"/>
                </a:moveTo>
                <a:lnTo>
                  <a:pt x="70261" y="46041"/>
                </a:lnTo>
                <a:lnTo>
                  <a:pt x="1199007" y="380657"/>
                </a:lnTo>
                <a:lnTo>
                  <a:pt x="1204595" y="361657"/>
                </a:lnTo>
                <a:lnTo>
                  <a:pt x="75914" y="27024"/>
                </a:lnTo>
                <a:close/>
              </a:path>
              <a:path w="1204595" h="381000">
                <a:moveTo>
                  <a:pt x="83947" y="0"/>
                </a:moveTo>
                <a:lnTo>
                  <a:pt x="0" y="14871"/>
                </a:lnTo>
                <a:lnTo>
                  <a:pt x="62230" y="73063"/>
                </a:lnTo>
                <a:lnTo>
                  <a:pt x="70261" y="46041"/>
                </a:lnTo>
                <a:lnTo>
                  <a:pt x="58039" y="42418"/>
                </a:lnTo>
                <a:lnTo>
                  <a:pt x="63754" y="23418"/>
                </a:lnTo>
                <a:lnTo>
                  <a:pt x="76986" y="23418"/>
                </a:lnTo>
                <a:lnTo>
                  <a:pt x="83947" y="0"/>
                </a:lnTo>
                <a:close/>
              </a:path>
              <a:path w="1204595" h="381000">
                <a:moveTo>
                  <a:pt x="63754" y="23418"/>
                </a:moveTo>
                <a:lnTo>
                  <a:pt x="58039" y="42418"/>
                </a:lnTo>
                <a:lnTo>
                  <a:pt x="70261" y="46041"/>
                </a:lnTo>
                <a:lnTo>
                  <a:pt x="75914" y="27024"/>
                </a:lnTo>
                <a:lnTo>
                  <a:pt x="63754" y="23418"/>
                </a:lnTo>
                <a:close/>
              </a:path>
              <a:path w="1204595" h="381000">
                <a:moveTo>
                  <a:pt x="76986" y="23418"/>
                </a:moveTo>
                <a:lnTo>
                  <a:pt x="63754" y="23418"/>
                </a:lnTo>
                <a:lnTo>
                  <a:pt x="75914" y="27024"/>
                </a:lnTo>
                <a:lnTo>
                  <a:pt x="76986" y="2341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569834" y="3990594"/>
            <a:ext cx="100330" cy="359410"/>
          </a:xfrm>
          <a:custGeom>
            <a:avLst/>
            <a:gdLst/>
            <a:ahLst/>
            <a:cxnLst/>
            <a:rect l="l" t="t" r="r" b="b"/>
            <a:pathLst>
              <a:path w="100329" h="359410">
                <a:moveTo>
                  <a:pt x="52907" y="73065"/>
                </a:moveTo>
                <a:lnTo>
                  <a:pt x="0" y="355345"/>
                </a:lnTo>
                <a:lnTo>
                  <a:pt x="19558" y="358990"/>
                </a:lnTo>
                <a:lnTo>
                  <a:pt x="72460" y="76734"/>
                </a:lnTo>
                <a:lnTo>
                  <a:pt x="52907" y="73065"/>
                </a:lnTo>
                <a:close/>
              </a:path>
              <a:path w="100329" h="359410">
                <a:moveTo>
                  <a:pt x="93993" y="60591"/>
                </a:moveTo>
                <a:lnTo>
                  <a:pt x="55245" y="60591"/>
                </a:lnTo>
                <a:lnTo>
                  <a:pt x="74803" y="64236"/>
                </a:lnTo>
                <a:lnTo>
                  <a:pt x="72460" y="76734"/>
                </a:lnTo>
                <a:lnTo>
                  <a:pt x="100075" y="81914"/>
                </a:lnTo>
                <a:lnTo>
                  <a:pt x="93993" y="60591"/>
                </a:lnTo>
                <a:close/>
              </a:path>
              <a:path w="100329" h="359410">
                <a:moveTo>
                  <a:pt x="55245" y="60591"/>
                </a:moveTo>
                <a:lnTo>
                  <a:pt x="52907" y="73065"/>
                </a:lnTo>
                <a:lnTo>
                  <a:pt x="72460" y="76734"/>
                </a:lnTo>
                <a:lnTo>
                  <a:pt x="74803" y="64236"/>
                </a:lnTo>
                <a:lnTo>
                  <a:pt x="55245" y="60591"/>
                </a:lnTo>
                <a:close/>
              </a:path>
              <a:path w="100329" h="359410">
                <a:moveTo>
                  <a:pt x="76708" y="0"/>
                </a:moveTo>
                <a:lnTo>
                  <a:pt x="25273" y="67881"/>
                </a:lnTo>
                <a:lnTo>
                  <a:pt x="52907" y="73065"/>
                </a:lnTo>
                <a:lnTo>
                  <a:pt x="55245" y="60591"/>
                </a:lnTo>
                <a:lnTo>
                  <a:pt x="93993" y="60591"/>
                </a:lnTo>
                <a:lnTo>
                  <a:pt x="7670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7575042" y="3990594"/>
            <a:ext cx="687070" cy="366395"/>
          </a:xfrm>
          <a:custGeom>
            <a:avLst/>
            <a:gdLst/>
            <a:ahLst/>
            <a:cxnLst/>
            <a:rect l="l" t="t" r="r" b="b"/>
            <a:pathLst>
              <a:path w="687070" h="366395">
                <a:moveTo>
                  <a:pt x="614776" y="26542"/>
                </a:moveTo>
                <a:lnTo>
                  <a:pt x="0" y="348399"/>
                </a:lnTo>
                <a:lnTo>
                  <a:pt x="9143" y="365950"/>
                </a:lnTo>
                <a:lnTo>
                  <a:pt x="623974" y="44131"/>
                </a:lnTo>
                <a:lnTo>
                  <a:pt x="614776" y="26542"/>
                </a:lnTo>
                <a:close/>
              </a:path>
              <a:path w="687070" h="366395">
                <a:moveTo>
                  <a:pt x="671920" y="20675"/>
                </a:moveTo>
                <a:lnTo>
                  <a:pt x="625982" y="20675"/>
                </a:lnTo>
                <a:lnTo>
                  <a:pt x="635253" y="38226"/>
                </a:lnTo>
                <a:lnTo>
                  <a:pt x="623974" y="44131"/>
                </a:lnTo>
                <a:lnTo>
                  <a:pt x="637031" y="69100"/>
                </a:lnTo>
                <a:lnTo>
                  <a:pt x="671920" y="20675"/>
                </a:lnTo>
                <a:close/>
              </a:path>
              <a:path w="687070" h="366395">
                <a:moveTo>
                  <a:pt x="625982" y="20675"/>
                </a:moveTo>
                <a:lnTo>
                  <a:pt x="614776" y="26542"/>
                </a:lnTo>
                <a:lnTo>
                  <a:pt x="623974" y="44131"/>
                </a:lnTo>
                <a:lnTo>
                  <a:pt x="635253" y="38226"/>
                </a:lnTo>
                <a:lnTo>
                  <a:pt x="625982" y="20675"/>
                </a:lnTo>
                <a:close/>
              </a:path>
              <a:path w="687070" h="366395">
                <a:moveTo>
                  <a:pt x="686815" y="0"/>
                </a:moveTo>
                <a:lnTo>
                  <a:pt x="601726" y="1587"/>
                </a:lnTo>
                <a:lnTo>
                  <a:pt x="614776" y="26542"/>
                </a:lnTo>
                <a:lnTo>
                  <a:pt x="625982" y="20675"/>
                </a:lnTo>
                <a:lnTo>
                  <a:pt x="671920" y="20675"/>
                </a:lnTo>
                <a:lnTo>
                  <a:pt x="68681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168265" y="3969003"/>
            <a:ext cx="1864995" cy="389255"/>
          </a:xfrm>
          <a:custGeom>
            <a:avLst/>
            <a:gdLst/>
            <a:ahLst/>
            <a:cxnLst/>
            <a:rect l="l" t="t" r="r" b="b"/>
            <a:pathLst>
              <a:path w="1864995" h="389254">
                <a:moveTo>
                  <a:pt x="1788135" y="27695"/>
                </a:moveTo>
                <a:lnTo>
                  <a:pt x="0" y="369671"/>
                </a:lnTo>
                <a:lnTo>
                  <a:pt x="3810" y="389128"/>
                </a:lnTo>
                <a:lnTo>
                  <a:pt x="1791864" y="47143"/>
                </a:lnTo>
                <a:lnTo>
                  <a:pt x="1788135" y="27695"/>
                </a:lnTo>
                <a:close/>
              </a:path>
              <a:path w="1864995" h="389254">
                <a:moveTo>
                  <a:pt x="1861993" y="25311"/>
                </a:moveTo>
                <a:lnTo>
                  <a:pt x="1800606" y="25311"/>
                </a:lnTo>
                <a:lnTo>
                  <a:pt x="1804289" y="44767"/>
                </a:lnTo>
                <a:lnTo>
                  <a:pt x="1791864" y="47143"/>
                </a:lnTo>
                <a:lnTo>
                  <a:pt x="1797177" y="74853"/>
                </a:lnTo>
                <a:lnTo>
                  <a:pt x="1861993" y="25311"/>
                </a:lnTo>
                <a:close/>
              </a:path>
              <a:path w="1864995" h="389254">
                <a:moveTo>
                  <a:pt x="1800606" y="25311"/>
                </a:moveTo>
                <a:lnTo>
                  <a:pt x="1788135" y="27695"/>
                </a:lnTo>
                <a:lnTo>
                  <a:pt x="1791864" y="47143"/>
                </a:lnTo>
                <a:lnTo>
                  <a:pt x="1804289" y="44767"/>
                </a:lnTo>
                <a:lnTo>
                  <a:pt x="1800606" y="25311"/>
                </a:lnTo>
                <a:close/>
              </a:path>
              <a:path w="1864995" h="389254">
                <a:moveTo>
                  <a:pt x="1782826" y="0"/>
                </a:moveTo>
                <a:lnTo>
                  <a:pt x="1788135" y="27695"/>
                </a:lnTo>
                <a:lnTo>
                  <a:pt x="1800606" y="25311"/>
                </a:lnTo>
                <a:lnTo>
                  <a:pt x="1861993" y="25311"/>
                </a:lnTo>
                <a:lnTo>
                  <a:pt x="1864867" y="23114"/>
                </a:lnTo>
                <a:lnTo>
                  <a:pt x="178282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167503" y="3976255"/>
            <a:ext cx="1260475" cy="382270"/>
          </a:xfrm>
          <a:custGeom>
            <a:avLst/>
            <a:gdLst/>
            <a:ahLst/>
            <a:cxnLst/>
            <a:rect l="l" t="t" r="r" b="b"/>
            <a:pathLst>
              <a:path w="1260475" h="382270">
                <a:moveTo>
                  <a:pt x="1183978" y="27116"/>
                </a:moveTo>
                <a:lnTo>
                  <a:pt x="0" y="362838"/>
                </a:lnTo>
                <a:lnTo>
                  <a:pt x="5334" y="381901"/>
                </a:lnTo>
                <a:lnTo>
                  <a:pt x="1189388" y="46157"/>
                </a:lnTo>
                <a:lnTo>
                  <a:pt x="1183978" y="27116"/>
                </a:lnTo>
                <a:close/>
              </a:path>
              <a:path w="1260475" h="382270">
                <a:moveTo>
                  <a:pt x="1251446" y="23647"/>
                </a:moveTo>
                <a:lnTo>
                  <a:pt x="1196213" y="23647"/>
                </a:lnTo>
                <a:lnTo>
                  <a:pt x="1201547" y="42710"/>
                </a:lnTo>
                <a:lnTo>
                  <a:pt x="1189388" y="46157"/>
                </a:lnTo>
                <a:lnTo>
                  <a:pt x="1197102" y="73304"/>
                </a:lnTo>
                <a:lnTo>
                  <a:pt x="1251446" y="23647"/>
                </a:lnTo>
                <a:close/>
              </a:path>
              <a:path w="1260475" h="382270">
                <a:moveTo>
                  <a:pt x="1196213" y="23647"/>
                </a:moveTo>
                <a:lnTo>
                  <a:pt x="1183978" y="27116"/>
                </a:lnTo>
                <a:lnTo>
                  <a:pt x="1189388" y="46157"/>
                </a:lnTo>
                <a:lnTo>
                  <a:pt x="1201547" y="42710"/>
                </a:lnTo>
                <a:lnTo>
                  <a:pt x="1196213" y="23647"/>
                </a:lnTo>
                <a:close/>
              </a:path>
              <a:path w="1260475" h="382270">
                <a:moveTo>
                  <a:pt x="1176274" y="0"/>
                </a:moveTo>
                <a:lnTo>
                  <a:pt x="1183978" y="27116"/>
                </a:lnTo>
                <a:lnTo>
                  <a:pt x="1196213" y="23647"/>
                </a:lnTo>
                <a:lnTo>
                  <a:pt x="1251446" y="23647"/>
                </a:lnTo>
                <a:lnTo>
                  <a:pt x="1259967" y="15862"/>
                </a:lnTo>
                <a:lnTo>
                  <a:pt x="1176274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165471" y="3992117"/>
            <a:ext cx="658495" cy="365760"/>
          </a:xfrm>
          <a:custGeom>
            <a:avLst/>
            <a:gdLst/>
            <a:ahLst/>
            <a:cxnLst/>
            <a:rect l="l" t="t" r="r" b="b"/>
            <a:pathLst>
              <a:path w="658495" h="365760">
                <a:moveTo>
                  <a:pt x="586764" y="27786"/>
                </a:moveTo>
                <a:lnTo>
                  <a:pt x="0" y="347814"/>
                </a:lnTo>
                <a:lnTo>
                  <a:pt x="9398" y="365213"/>
                </a:lnTo>
                <a:lnTo>
                  <a:pt x="596255" y="45202"/>
                </a:lnTo>
                <a:lnTo>
                  <a:pt x="586764" y="27786"/>
                </a:lnTo>
                <a:close/>
              </a:path>
              <a:path w="658495" h="365760">
                <a:moveTo>
                  <a:pt x="643270" y="21704"/>
                </a:moveTo>
                <a:lnTo>
                  <a:pt x="597915" y="21704"/>
                </a:lnTo>
                <a:lnTo>
                  <a:pt x="607440" y="39103"/>
                </a:lnTo>
                <a:lnTo>
                  <a:pt x="596255" y="45202"/>
                </a:lnTo>
                <a:lnTo>
                  <a:pt x="609726" y="69926"/>
                </a:lnTo>
                <a:lnTo>
                  <a:pt x="643270" y="21704"/>
                </a:lnTo>
                <a:close/>
              </a:path>
              <a:path w="658495" h="365760">
                <a:moveTo>
                  <a:pt x="597915" y="21704"/>
                </a:moveTo>
                <a:lnTo>
                  <a:pt x="586764" y="27786"/>
                </a:lnTo>
                <a:lnTo>
                  <a:pt x="596255" y="45202"/>
                </a:lnTo>
                <a:lnTo>
                  <a:pt x="607440" y="39103"/>
                </a:lnTo>
                <a:lnTo>
                  <a:pt x="597915" y="21704"/>
                </a:lnTo>
                <a:close/>
              </a:path>
              <a:path w="658495" h="365760">
                <a:moveTo>
                  <a:pt x="658367" y="0"/>
                </a:moveTo>
                <a:lnTo>
                  <a:pt x="573277" y="3035"/>
                </a:lnTo>
                <a:lnTo>
                  <a:pt x="586764" y="27786"/>
                </a:lnTo>
                <a:lnTo>
                  <a:pt x="597915" y="21704"/>
                </a:lnTo>
                <a:lnTo>
                  <a:pt x="643270" y="21704"/>
                </a:lnTo>
                <a:lnTo>
                  <a:pt x="658367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1535175" y="3946283"/>
            <a:ext cx="3674745" cy="421640"/>
          </a:xfrm>
          <a:custGeom>
            <a:avLst/>
            <a:gdLst/>
            <a:ahLst/>
            <a:cxnLst/>
            <a:rect l="l" t="t" r="r" b="b"/>
            <a:pathLst>
              <a:path w="3674745" h="421639">
                <a:moveTo>
                  <a:pt x="3559047" y="37917"/>
                </a:moveTo>
                <a:lnTo>
                  <a:pt x="0" y="383387"/>
                </a:lnTo>
                <a:lnTo>
                  <a:pt x="3556" y="421309"/>
                </a:lnTo>
                <a:lnTo>
                  <a:pt x="3562731" y="75839"/>
                </a:lnTo>
                <a:lnTo>
                  <a:pt x="3559047" y="37917"/>
                </a:lnTo>
                <a:close/>
              </a:path>
              <a:path w="3674745" h="421639">
                <a:moveTo>
                  <a:pt x="3649240" y="36080"/>
                </a:moveTo>
                <a:lnTo>
                  <a:pt x="3577971" y="36080"/>
                </a:lnTo>
                <a:lnTo>
                  <a:pt x="3581654" y="74002"/>
                </a:lnTo>
                <a:lnTo>
                  <a:pt x="3562731" y="75839"/>
                </a:lnTo>
                <a:lnTo>
                  <a:pt x="3566414" y="113753"/>
                </a:lnTo>
                <a:lnTo>
                  <a:pt x="3674618" y="45834"/>
                </a:lnTo>
                <a:lnTo>
                  <a:pt x="3649240" y="36080"/>
                </a:lnTo>
                <a:close/>
              </a:path>
              <a:path w="3674745" h="421639">
                <a:moveTo>
                  <a:pt x="3577971" y="36080"/>
                </a:moveTo>
                <a:lnTo>
                  <a:pt x="3559047" y="37917"/>
                </a:lnTo>
                <a:lnTo>
                  <a:pt x="3562731" y="75839"/>
                </a:lnTo>
                <a:lnTo>
                  <a:pt x="3581654" y="74002"/>
                </a:lnTo>
                <a:lnTo>
                  <a:pt x="3577971" y="36080"/>
                </a:lnTo>
                <a:close/>
              </a:path>
              <a:path w="3674745" h="421639">
                <a:moveTo>
                  <a:pt x="3555365" y="0"/>
                </a:moveTo>
                <a:lnTo>
                  <a:pt x="3559047" y="37917"/>
                </a:lnTo>
                <a:lnTo>
                  <a:pt x="3577971" y="36080"/>
                </a:lnTo>
                <a:lnTo>
                  <a:pt x="3649240" y="36080"/>
                </a:lnTo>
                <a:lnTo>
                  <a:pt x="3555365" y="0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3940683" y="3976090"/>
            <a:ext cx="1269365" cy="382270"/>
          </a:xfrm>
          <a:custGeom>
            <a:avLst/>
            <a:gdLst/>
            <a:ahLst/>
            <a:cxnLst/>
            <a:rect l="l" t="t" r="r" b="b"/>
            <a:pathLst>
              <a:path w="1269364" h="382270">
                <a:moveTo>
                  <a:pt x="1193028" y="27133"/>
                </a:moveTo>
                <a:lnTo>
                  <a:pt x="0" y="363004"/>
                </a:lnTo>
                <a:lnTo>
                  <a:pt x="5333" y="382079"/>
                </a:lnTo>
                <a:lnTo>
                  <a:pt x="1198377" y="46204"/>
                </a:lnTo>
                <a:lnTo>
                  <a:pt x="1193028" y="27133"/>
                </a:lnTo>
                <a:close/>
              </a:path>
              <a:path w="1269364" h="382270">
                <a:moveTo>
                  <a:pt x="1260665" y="23698"/>
                </a:moveTo>
                <a:lnTo>
                  <a:pt x="1205229" y="23698"/>
                </a:lnTo>
                <a:lnTo>
                  <a:pt x="1210564" y="42773"/>
                </a:lnTo>
                <a:lnTo>
                  <a:pt x="1198377" y="46204"/>
                </a:lnTo>
                <a:lnTo>
                  <a:pt x="1205991" y="73355"/>
                </a:lnTo>
                <a:lnTo>
                  <a:pt x="1260665" y="23698"/>
                </a:lnTo>
                <a:close/>
              </a:path>
              <a:path w="1269364" h="382270">
                <a:moveTo>
                  <a:pt x="1205229" y="23698"/>
                </a:moveTo>
                <a:lnTo>
                  <a:pt x="1193028" y="27133"/>
                </a:lnTo>
                <a:lnTo>
                  <a:pt x="1198377" y="46204"/>
                </a:lnTo>
                <a:lnTo>
                  <a:pt x="1210564" y="42773"/>
                </a:lnTo>
                <a:lnTo>
                  <a:pt x="1205229" y="23698"/>
                </a:lnTo>
                <a:close/>
              </a:path>
              <a:path w="1269364" h="382270">
                <a:moveTo>
                  <a:pt x="1185417" y="0"/>
                </a:moveTo>
                <a:lnTo>
                  <a:pt x="1193028" y="27133"/>
                </a:lnTo>
                <a:lnTo>
                  <a:pt x="1205229" y="23698"/>
                </a:lnTo>
                <a:lnTo>
                  <a:pt x="1260665" y="23698"/>
                </a:lnTo>
                <a:lnTo>
                  <a:pt x="1269111" y="16027"/>
                </a:lnTo>
                <a:lnTo>
                  <a:pt x="1185417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368802" y="3992117"/>
            <a:ext cx="580390" cy="365125"/>
          </a:xfrm>
          <a:custGeom>
            <a:avLst/>
            <a:gdLst/>
            <a:ahLst/>
            <a:cxnLst/>
            <a:rect l="l" t="t" r="r" b="b"/>
            <a:pathLst>
              <a:path w="580389" h="365125">
                <a:moveTo>
                  <a:pt x="69980" y="31755"/>
                </a:moveTo>
                <a:lnTo>
                  <a:pt x="59556" y="48576"/>
                </a:lnTo>
                <a:lnTo>
                  <a:pt x="569468" y="364883"/>
                </a:lnTo>
                <a:lnTo>
                  <a:pt x="579882" y="348043"/>
                </a:lnTo>
                <a:lnTo>
                  <a:pt x="69980" y="31755"/>
                </a:lnTo>
                <a:close/>
              </a:path>
              <a:path w="580389" h="365125">
                <a:moveTo>
                  <a:pt x="0" y="0"/>
                </a:moveTo>
                <a:lnTo>
                  <a:pt x="44703" y="72542"/>
                </a:lnTo>
                <a:lnTo>
                  <a:pt x="59556" y="48576"/>
                </a:lnTo>
                <a:lnTo>
                  <a:pt x="48768" y="41884"/>
                </a:lnTo>
                <a:lnTo>
                  <a:pt x="59182" y="25057"/>
                </a:lnTo>
                <a:lnTo>
                  <a:pt x="74132" y="25057"/>
                </a:lnTo>
                <a:lnTo>
                  <a:pt x="84836" y="7785"/>
                </a:lnTo>
                <a:lnTo>
                  <a:pt x="0" y="0"/>
                </a:lnTo>
                <a:close/>
              </a:path>
              <a:path w="580389" h="365125">
                <a:moveTo>
                  <a:pt x="59182" y="25057"/>
                </a:moveTo>
                <a:lnTo>
                  <a:pt x="48768" y="41884"/>
                </a:lnTo>
                <a:lnTo>
                  <a:pt x="59556" y="48576"/>
                </a:lnTo>
                <a:lnTo>
                  <a:pt x="69980" y="31755"/>
                </a:lnTo>
                <a:lnTo>
                  <a:pt x="59182" y="25057"/>
                </a:lnTo>
                <a:close/>
              </a:path>
              <a:path w="580389" h="365125">
                <a:moveTo>
                  <a:pt x="74132" y="25057"/>
                </a:moveTo>
                <a:lnTo>
                  <a:pt x="59182" y="25057"/>
                </a:lnTo>
                <a:lnTo>
                  <a:pt x="69980" y="31755"/>
                </a:lnTo>
                <a:lnTo>
                  <a:pt x="74132" y="25057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529588" y="3992117"/>
            <a:ext cx="612140" cy="369570"/>
          </a:xfrm>
          <a:custGeom>
            <a:avLst/>
            <a:gdLst/>
            <a:ahLst/>
            <a:cxnLst/>
            <a:rect l="l" t="t" r="r" b="b"/>
            <a:pathLst>
              <a:path w="612139" h="369570">
                <a:moveTo>
                  <a:pt x="529806" y="31655"/>
                </a:moveTo>
                <a:lnTo>
                  <a:pt x="0" y="344042"/>
                </a:lnTo>
                <a:lnTo>
                  <a:pt x="14731" y="368985"/>
                </a:lnTo>
                <a:lnTo>
                  <a:pt x="544506" y="56617"/>
                </a:lnTo>
                <a:lnTo>
                  <a:pt x="529806" y="31655"/>
                </a:lnTo>
                <a:close/>
              </a:path>
              <a:path w="612139" h="369570">
                <a:moveTo>
                  <a:pt x="596270" y="24295"/>
                </a:moveTo>
                <a:lnTo>
                  <a:pt x="542289" y="24295"/>
                </a:lnTo>
                <a:lnTo>
                  <a:pt x="557022" y="49237"/>
                </a:lnTo>
                <a:lnTo>
                  <a:pt x="544506" y="56617"/>
                </a:lnTo>
                <a:lnTo>
                  <a:pt x="559181" y="81533"/>
                </a:lnTo>
                <a:lnTo>
                  <a:pt x="596270" y="24295"/>
                </a:lnTo>
                <a:close/>
              </a:path>
              <a:path w="612139" h="369570">
                <a:moveTo>
                  <a:pt x="542289" y="24295"/>
                </a:moveTo>
                <a:lnTo>
                  <a:pt x="529806" y="31655"/>
                </a:lnTo>
                <a:lnTo>
                  <a:pt x="544506" y="56617"/>
                </a:lnTo>
                <a:lnTo>
                  <a:pt x="557022" y="49237"/>
                </a:lnTo>
                <a:lnTo>
                  <a:pt x="542289" y="24295"/>
                </a:lnTo>
                <a:close/>
              </a:path>
              <a:path w="612139" h="369570">
                <a:moveTo>
                  <a:pt x="612013" y="0"/>
                </a:moveTo>
                <a:lnTo>
                  <a:pt x="515112" y="6705"/>
                </a:lnTo>
                <a:lnTo>
                  <a:pt x="529806" y="31655"/>
                </a:lnTo>
                <a:lnTo>
                  <a:pt x="542289" y="24295"/>
                </a:lnTo>
                <a:lnTo>
                  <a:pt x="596270" y="24295"/>
                </a:lnTo>
                <a:lnTo>
                  <a:pt x="612013" y="0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2140457" y="3963187"/>
            <a:ext cx="3030855" cy="395605"/>
          </a:xfrm>
          <a:custGeom>
            <a:avLst/>
            <a:gdLst/>
            <a:ahLst/>
            <a:cxnLst/>
            <a:rect l="l" t="t" r="r" b="b"/>
            <a:pathLst>
              <a:path w="3030854" h="395604">
                <a:moveTo>
                  <a:pt x="76847" y="27998"/>
                </a:moveTo>
                <a:lnTo>
                  <a:pt x="74535" y="47682"/>
                </a:lnTo>
                <a:lnTo>
                  <a:pt x="3028061" y="395274"/>
                </a:lnTo>
                <a:lnTo>
                  <a:pt x="3030347" y="375602"/>
                </a:lnTo>
                <a:lnTo>
                  <a:pt x="76847" y="27998"/>
                </a:lnTo>
                <a:close/>
              </a:path>
              <a:path w="3030854" h="395604">
                <a:moveTo>
                  <a:pt x="80137" y="0"/>
                </a:moveTo>
                <a:lnTo>
                  <a:pt x="0" y="28930"/>
                </a:lnTo>
                <a:lnTo>
                  <a:pt x="71247" y="75679"/>
                </a:lnTo>
                <a:lnTo>
                  <a:pt x="74535" y="47682"/>
                </a:lnTo>
                <a:lnTo>
                  <a:pt x="61849" y="46189"/>
                </a:lnTo>
                <a:lnTo>
                  <a:pt x="64262" y="26517"/>
                </a:lnTo>
                <a:lnTo>
                  <a:pt x="77021" y="26517"/>
                </a:lnTo>
                <a:lnTo>
                  <a:pt x="80137" y="0"/>
                </a:lnTo>
                <a:close/>
              </a:path>
              <a:path w="3030854" h="395604">
                <a:moveTo>
                  <a:pt x="64262" y="26517"/>
                </a:moveTo>
                <a:lnTo>
                  <a:pt x="61849" y="46189"/>
                </a:lnTo>
                <a:lnTo>
                  <a:pt x="74535" y="47682"/>
                </a:lnTo>
                <a:lnTo>
                  <a:pt x="76847" y="27998"/>
                </a:lnTo>
                <a:lnTo>
                  <a:pt x="64262" y="26517"/>
                </a:lnTo>
                <a:close/>
              </a:path>
              <a:path w="3030854" h="395604">
                <a:moveTo>
                  <a:pt x="77021" y="26517"/>
                </a:moveTo>
                <a:lnTo>
                  <a:pt x="64262" y="26517"/>
                </a:lnTo>
                <a:lnTo>
                  <a:pt x="76847" y="27998"/>
                </a:lnTo>
                <a:lnTo>
                  <a:pt x="77021" y="26517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4594097" y="3969664"/>
            <a:ext cx="1786889" cy="388620"/>
          </a:xfrm>
          <a:custGeom>
            <a:avLst/>
            <a:gdLst/>
            <a:ahLst/>
            <a:cxnLst/>
            <a:rect l="l" t="t" r="r" b="b"/>
            <a:pathLst>
              <a:path w="1786889" h="388620">
                <a:moveTo>
                  <a:pt x="76671" y="27648"/>
                </a:moveTo>
                <a:lnTo>
                  <a:pt x="72807" y="47081"/>
                </a:lnTo>
                <a:lnTo>
                  <a:pt x="1783079" y="388454"/>
                </a:lnTo>
                <a:lnTo>
                  <a:pt x="1786889" y="369023"/>
                </a:lnTo>
                <a:lnTo>
                  <a:pt x="76671" y="27648"/>
                </a:lnTo>
                <a:close/>
              </a:path>
              <a:path w="1786889" h="388620">
                <a:moveTo>
                  <a:pt x="82168" y="0"/>
                </a:moveTo>
                <a:lnTo>
                  <a:pt x="0" y="22453"/>
                </a:lnTo>
                <a:lnTo>
                  <a:pt x="67310" y="74726"/>
                </a:lnTo>
                <a:lnTo>
                  <a:pt x="72807" y="47081"/>
                </a:lnTo>
                <a:lnTo>
                  <a:pt x="60325" y="44589"/>
                </a:lnTo>
                <a:lnTo>
                  <a:pt x="64262" y="25171"/>
                </a:lnTo>
                <a:lnTo>
                  <a:pt x="77163" y="25171"/>
                </a:lnTo>
                <a:lnTo>
                  <a:pt x="82168" y="0"/>
                </a:lnTo>
                <a:close/>
              </a:path>
              <a:path w="1786889" h="388620">
                <a:moveTo>
                  <a:pt x="64262" y="25171"/>
                </a:moveTo>
                <a:lnTo>
                  <a:pt x="60325" y="44589"/>
                </a:lnTo>
                <a:lnTo>
                  <a:pt x="72807" y="47081"/>
                </a:lnTo>
                <a:lnTo>
                  <a:pt x="76671" y="27648"/>
                </a:lnTo>
                <a:lnTo>
                  <a:pt x="64262" y="25171"/>
                </a:lnTo>
                <a:close/>
              </a:path>
              <a:path w="1786889" h="388620">
                <a:moveTo>
                  <a:pt x="77163" y="25171"/>
                </a:moveTo>
                <a:lnTo>
                  <a:pt x="64262" y="25171"/>
                </a:lnTo>
                <a:lnTo>
                  <a:pt x="76671" y="27648"/>
                </a:lnTo>
                <a:lnTo>
                  <a:pt x="77163" y="25171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6370446" y="3992117"/>
            <a:ext cx="85725" cy="358140"/>
          </a:xfrm>
          <a:custGeom>
            <a:avLst/>
            <a:gdLst/>
            <a:ahLst/>
            <a:cxnLst/>
            <a:rect l="l" t="t" r="r" b="b"/>
            <a:pathLst>
              <a:path w="85725" h="358139">
                <a:moveTo>
                  <a:pt x="37805" y="74182"/>
                </a:moveTo>
                <a:lnTo>
                  <a:pt x="0" y="355193"/>
                </a:lnTo>
                <a:lnTo>
                  <a:pt x="19557" y="357835"/>
                </a:lnTo>
                <a:lnTo>
                  <a:pt x="57483" y="76834"/>
                </a:lnTo>
                <a:lnTo>
                  <a:pt x="37805" y="74182"/>
                </a:lnTo>
                <a:close/>
              </a:path>
              <a:path w="85725" h="358139">
                <a:moveTo>
                  <a:pt x="78945" y="61607"/>
                </a:moveTo>
                <a:lnTo>
                  <a:pt x="39497" y="61607"/>
                </a:lnTo>
                <a:lnTo>
                  <a:pt x="59181" y="64249"/>
                </a:lnTo>
                <a:lnTo>
                  <a:pt x="57483" y="76834"/>
                </a:lnTo>
                <a:lnTo>
                  <a:pt x="85470" y="80606"/>
                </a:lnTo>
                <a:lnTo>
                  <a:pt x="78945" y="61607"/>
                </a:lnTo>
                <a:close/>
              </a:path>
              <a:path w="85725" h="358139">
                <a:moveTo>
                  <a:pt x="39497" y="61607"/>
                </a:moveTo>
                <a:lnTo>
                  <a:pt x="37805" y="74182"/>
                </a:lnTo>
                <a:lnTo>
                  <a:pt x="57483" y="76834"/>
                </a:lnTo>
                <a:lnTo>
                  <a:pt x="59181" y="64249"/>
                </a:lnTo>
                <a:lnTo>
                  <a:pt x="39497" y="61607"/>
                </a:lnTo>
                <a:close/>
              </a:path>
              <a:path w="85725" h="358139">
                <a:moveTo>
                  <a:pt x="57785" y="0"/>
                </a:moveTo>
                <a:lnTo>
                  <a:pt x="9905" y="70421"/>
                </a:lnTo>
                <a:lnTo>
                  <a:pt x="37805" y="74182"/>
                </a:lnTo>
                <a:lnTo>
                  <a:pt x="39497" y="61607"/>
                </a:lnTo>
                <a:lnTo>
                  <a:pt x="78945" y="61607"/>
                </a:lnTo>
                <a:lnTo>
                  <a:pt x="57785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823965" y="3992117"/>
            <a:ext cx="561340" cy="365125"/>
          </a:xfrm>
          <a:custGeom>
            <a:avLst/>
            <a:gdLst/>
            <a:ahLst/>
            <a:cxnLst/>
            <a:rect l="l" t="t" r="r" b="b"/>
            <a:pathLst>
              <a:path w="561339" h="365125">
                <a:moveTo>
                  <a:pt x="69485" y="32816"/>
                </a:moveTo>
                <a:lnTo>
                  <a:pt x="58794" y="49476"/>
                </a:lnTo>
                <a:lnTo>
                  <a:pt x="550163" y="364845"/>
                </a:lnTo>
                <a:lnTo>
                  <a:pt x="560832" y="348170"/>
                </a:lnTo>
                <a:lnTo>
                  <a:pt x="69485" y="32816"/>
                </a:lnTo>
                <a:close/>
              </a:path>
              <a:path w="561339" h="365125">
                <a:moveTo>
                  <a:pt x="0" y="0"/>
                </a:moveTo>
                <a:lnTo>
                  <a:pt x="43561" y="73215"/>
                </a:lnTo>
                <a:lnTo>
                  <a:pt x="58794" y="49476"/>
                </a:lnTo>
                <a:lnTo>
                  <a:pt x="48133" y="42633"/>
                </a:lnTo>
                <a:lnTo>
                  <a:pt x="58800" y="25958"/>
                </a:lnTo>
                <a:lnTo>
                  <a:pt x="73886" y="25958"/>
                </a:lnTo>
                <a:lnTo>
                  <a:pt x="84709" y="9093"/>
                </a:lnTo>
                <a:lnTo>
                  <a:pt x="0" y="0"/>
                </a:lnTo>
                <a:close/>
              </a:path>
              <a:path w="561339" h="365125">
                <a:moveTo>
                  <a:pt x="58800" y="25958"/>
                </a:moveTo>
                <a:lnTo>
                  <a:pt x="48133" y="42633"/>
                </a:lnTo>
                <a:lnTo>
                  <a:pt x="58794" y="49476"/>
                </a:lnTo>
                <a:lnTo>
                  <a:pt x="69485" y="32816"/>
                </a:lnTo>
                <a:lnTo>
                  <a:pt x="58800" y="25958"/>
                </a:lnTo>
                <a:close/>
              </a:path>
              <a:path w="561339" h="365125">
                <a:moveTo>
                  <a:pt x="73886" y="25958"/>
                </a:moveTo>
                <a:lnTo>
                  <a:pt x="58800" y="25958"/>
                </a:lnTo>
                <a:lnTo>
                  <a:pt x="69485" y="32816"/>
                </a:lnTo>
                <a:lnTo>
                  <a:pt x="73886" y="25958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2739008" y="3992117"/>
            <a:ext cx="629920" cy="365125"/>
          </a:xfrm>
          <a:custGeom>
            <a:avLst/>
            <a:gdLst/>
            <a:ahLst/>
            <a:cxnLst/>
            <a:rect l="l" t="t" r="r" b="b"/>
            <a:pathLst>
              <a:path w="629920" h="365125">
                <a:moveTo>
                  <a:pt x="558572" y="29149"/>
                </a:moveTo>
                <a:lnTo>
                  <a:pt x="0" y="347865"/>
                </a:lnTo>
                <a:lnTo>
                  <a:pt x="9906" y="365074"/>
                </a:lnTo>
                <a:lnTo>
                  <a:pt x="568429" y="46385"/>
                </a:lnTo>
                <a:lnTo>
                  <a:pt x="558572" y="29149"/>
                </a:lnTo>
                <a:close/>
              </a:path>
              <a:path w="629920" h="365125">
                <a:moveTo>
                  <a:pt x="614423" y="22859"/>
                </a:moveTo>
                <a:lnTo>
                  <a:pt x="569594" y="22859"/>
                </a:lnTo>
                <a:lnTo>
                  <a:pt x="579501" y="40068"/>
                </a:lnTo>
                <a:lnTo>
                  <a:pt x="568429" y="46385"/>
                </a:lnTo>
                <a:lnTo>
                  <a:pt x="582421" y="70853"/>
                </a:lnTo>
                <a:lnTo>
                  <a:pt x="614423" y="22859"/>
                </a:lnTo>
                <a:close/>
              </a:path>
              <a:path w="629920" h="365125">
                <a:moveTo>
                  <a:pt x="569594" y="22859"/>
                </a:moveTo>
                <a:lnTo>
                  <a:pt x="558572" y="29149"/>
                </a:lnTo>
                <a:lnTo>
                  <a:pt x="568429" y="46385"/>
                </a:lnTo>
                <a:lnTo>
                  <a:pt x="579501" y="40068"/>
                </a:lnTo>
                <a:lnTo>
                  <a:pt x="569594" y="22859"/>
                </a:lnTo>
                <a:close/>
              </a:path>
              <a:path w="629920" h="365125">
                <a:moveTo>
                  <a:pt x="629666" y="0"/>
                </a:moveTo>
                <a:lnTo>
                  <a:pt x="544576" y="4673"/>
                </a:lnTo>
                <a:lnTo>
                  <a:pt x="558572" y="29149"/>
                </a:lnTo>
                <a:lnTo>
                  <a:pt x="569594" y="22859"/>
                </a:lnTo>
                <a:lnTo>
                  <a:pt x="614423" y="22859"/>
                </a:lnTo>
                <a:lnTo>
                  <a:pt x="629666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1534794" y="3948582"/>
            <a:ext cx="3060700" cy="419100"/>
          </a:xfrm>
          <a:custGeom>
            <a:avLst/>
            <a:gdLst/>
            <a:ahLst/>
            <a:cxnLst/>
            <a:rect l="l" t="t" r="r" b="b"/>
            <a:pathLst>
              <a:path w="3060700" h="419100">
                <a:moveTo>
                  <a:pt x="2944578" y="37831"/>
                </a:moveTo>
                <a:lnTo>
                  <a:pt x="0" y="380898"/>
                </a:lnTo>
                <a:lnTo>
                  <a:pt x="4318" y="418744"/>
                </a:lnTo>
                <a:lnTo>
                  <a:pt x="2948982" y="75681"/>
                </a:lnTo>
                <a:lnTo>
                  <a:pt x="2944578" y="37831"/>
                </a:lnTo>
                <a:close/>
              </a:path>
              <a:path w="3060700" h="419100">
                <a:moveTo>
                  <a:pt x="3038519" y="35636"/>
                </a:moveTo>
                <a:lnTo>
                  <a:pt x="2963418" y="35636"/>
                </a:lnTo>
                <a:lnTo>
                  <a:pt x="2967863" y="73482"/>
                </a:lnTo>
                <a:lnTo>
                  <a:pt x="2948982" y="75681"/>
                </a:lnTo>
                <a:lnTo>
                  <a:pt x="2953385" y="113525"/>
                </a:lnTo>
                <a:lnTo>
                  <a:pt x="3060319" y="43535"/>
                </a:lnTo>
                <a:lnTo>
                  <a:pt x="3038519" y="35636"/>
                </a:lnTo>
                <a:close/>
              </a:path>
              <a:path w="3060700" h="419100">
                <a:moveTo>
                  <a:pt x="2963418" y="35636"/>
                </a:moveTo>
                <a:lnTo>
                  <a:pt x="2944578" y="37831"/>
                </a:lnTo>
                <a:lnTo>
                  <a:pt x="2948982" y="75681"/>
                </a:lnTo>
                <a:lnTo>
                  <a:pt x="2967863" y="73482"/>
                </a:lnTo>
                <a:lnTo>
                  <a:pt x="2963418" y="35636"/>
                </a:lnTo>
                <a:close/>
              </a:path>
              <a:path w="3060700" h="419100">
                <a:moveTo>
                  <a:pt x="2940177" y="0"/>
                </a:moveTo>
                <a:lnTo>
                  <a:pt x="2944578" y="37831"/>
                </a:lnTo>
                <a:lnTo>
                  <a:pt x="2963418" y="35636"/>
                </a:lnTo>
                <a:lnTo>
                  <a:pt x="3038519" y="35636"/>
                </a:lnTo>
                <a:lnTo>
                  <a:pt x="2940177" y="0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343661" y="3959733"/>
            <a:ext cx="4827270" cy="398780"/>
          </a:xfrm>
          <a:custGeom>
            <a:avLst/>
            <a:gdLst/>
            <a:ahLst/>
            <a:cxnLst/>
            <a:rect l="l" t="t" r="r" b="b"/>
            <a:pathLst>
              <a:path w="4827270" h="398779">
                <a:moveTo>
                  <a:pt x="76726" y="28113"/>
                </a:moveTo>
                <a:lnTo>
                  <a:pt x="75267" y="47875"/>
                </a:lnTo>
                <a:lnTo>
                  <a:pt x="4825365" y="398779"/>
                </a:lnTo>
                <a:lnTo>
                  <a:pt x="4826889" y="379018"/>
                </a:lnTo>
                <a:lnTo>
                  <a:pt x="76726" y="28113"/>
                </a:lnTo>
                <a:close/>
              </a:path>
              <a:path w="4827270" h="398779">
                <a:moveTo>
                  <a:pt x="78803" y="0"/>
                </a:moveTo>
                <a:lnTo>
                  <a:pt x="0" y="32384"/>
                </a:lnTo>
                <a:lnTo>
                  <a:pt x="73190" y="75996"/>
                </a:lnTo>
                <a:lnTo>
                  <a:pt x="75267" y="47875"/>
                </a:lnTo>
                <a:lnTo>
                  <a:pt x="62598" y="46939"/>
                </a:lnTo>
                <a:lnTo>
                  <a:pt x="64058" y="27177"/>
                </a:lnTo>
                <a:lnTo>
                  <a:pt x="76796" y="27177"/>
                </a:lnTo>
                <a:lnTo>
                  <a:pt x="78803" y="0"/>
                </a:lnTo>
                <a:close/>
              </a:path>
              <a:path w="4827270" h="398779">
                <a:moveTo>
                  <a:pt x="64058" y="27177"/>
                </a:moveTo>
                <a:lnTo>
                  <a:pt x="62598" y="46939"/>
                </a:lnTo>
                <a:lnTo>
                  <a:pt x="75267" y="47875"/>
                </a:lnTo>
                <a:lnTo>
                  <a:pt x="76726" y="28113"/>
                </a:lnTo>
                <a:lnTo>
                  <a:pt x="64058" y="27177"/>
                </a:lnTo>
                <a:close/>
              </a:path>
              <a:path w="4827270" h="398779">
                <a:moveTo>
                  <a:pt x="76796" y="27177"/>
                </a:moveTo>
                <a:lnTo>
                  <a:pt x="64058" y="27177"/>
                </a:lnTo>
                <a:lnTo>
                  <a:pt x="76726" y="28113"/>
                </a:lnTo>
                <a:lnTo>
                  <a:pt x="76796" y="27177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343661" y="3961714"/>
            <a:ext cx="3599815" cy="396875"/>
          </a:xfrm>
          <a:custGeom>
            <a:avLst/>
            <a:gdLst/>
            <a:ahLst/>
            <a:cxnLst/>
            <a:rect l="l" t="t" r="r" b="b"/>
            <a:pathLst>
              <a:path w="3599815" h="396875">
                <a:moveTo>
                  <a:pt x="76800" y="28061"/>
                </a:moveTo>
                <a:lnTo>
                  <a:pt x="74849" y="47772"/>
                </a:lnTo>
                <a:lnTo>
                  <a:pt x="3597783" y="396773"/>
                </a:lnTo>
                <a:lnTo>
                  <a:pt x="3599688" y="377062"/>
                </a:lnTo>
                <a:lnTo>
                  <a:pt x="76800" y="28061"/>
                </a:lnTo>
                <a:close/>
              </a:path>
              <a:path w="3599815" h="396875">
                <a:moveTo>
                  <a:pt x="79578" y="0"/>
                </a:moveTo>
                <a:lnTo>
                  <a:pt x="0" y="30403"/>
                </a:lnTo>
                <a:lnTo>
                  <a:pt x="72072" y="75831"/>
                </a:lnTo>
                <a:lnTo>
                  <a:pt x="74849" y="47772"/>
                </a:lnTo>
                <a:lnTo>
                  <a:pt x="62204" y="46520"/>
                </a:lnTo>
                <a:lnTo>
                  <a:pt x="64160" y="26809"/>
                </a:lnTo>
                <a:lnTo>
                  <a:pt x="76924" y="26809"/>
                </a:lnTo>
                <a:lnTo>
                  <a:pt x="79578" y="0"/>
                </a:lnTo>
                <a:close/>
              </a:path>
              <a:path w="3599815" h="396875">
                <a:moveTo>
                  <a:pt x="64160" y="26809"/>
                </a:moveTo>
                <a:lnTo>
                  <a:pt x="62204" y="46520"/>
                </a:lnTo>
                <a:lnTo>
                  <a:pt x="74849" y="47772"/>
                </a:lnTo>
                <a:lnTo>
                  <a:pt x="76800" y="28061"/>
                </a:lnTo>
                <a:lnTo>
                  <a:pt x="64160" y="26809"/>
                </a:lnTo>
                <a:close/>
              </a:path>
              <a:path w="3599815" h="396875">
                <a:moveTo>
                  <a:pt x="76924" y="26809"/>
                </a:moveTo>
                <a:lnTo>
                  <a:pt x="64160" y="26809"/>
                </a:lnTo>
                <a:lnTo>
                  <a:pt x="76800" y="28061"/>
                </a:lnTo>
                <a:lnTo>
                  <a:pt x="76924" y="26809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1185672" y="1437132"/>
            <a:ext cx="273050" cy="378460"/>
          </a:xfrm>
          <a:custGeom>
            <a:avLst/>
            <a:gdLst/>
            <a:ahLst/>
            <a:cxnLst/>
            <a:rect l="l" t="t" r="r" b="b"/>
            <a:pathLst>
              <a:path w="273050" h="378460">
                <a:moveTo>
                  <a:pt x="204597" y="136397"/>
                </a:moveTo>
                <a:lnTo>
                  <a:pt x="68199" y="136397"/>
                </a:lnTo>
                <a:lnTo>
                  <a:pt x="68199" y="377951"/>
                </a:lnTo>
                <a:lnTo>
                  <a:pt x="204597" y="377951"/>
                </a:lnTo>
                <a:lnTo>
                  <a:pt x="204597" y="136397"/>
                </a:lnTo>
                <a:close/>
              </a:path>
              <a:path w="273050" h="378460">
                <a:moveTo>
                  <a:pt x="136397" y="0"/>
                </a:moveTo>
                <a:lnTo>
                  <a:pt x="0" y="136397"/>
                </a:lnTo>
                <a:lnTo>
                  <a:pt x="272796" y="136397"/>
                </a:lnTo>
                <a:lnTo>
                  <a:pt x="136397" y="0"/>
                </a:lnTo>
                <a:close/>
              </a:path>
            </a:pathLst>
          </a:custGeom>
          <a:solidFill>
            <a:srgbClr val="8FAA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1185672" y="1437132"/>
            <a:ext cx="273050" cy="378460"/>
          </a:xfrm>
          <a:custGeom>
            <a:avLst/>
            <a:gdLst/>
            <a:ahLst/>
            <a:cxnLst/>
            <a:rect l="l" t="t" r="r" b="b"/>
            <a:pathLst>
              <a:path w="273050" h="378460">
                <a:moveTo>
                  <a:pt x="0" y="136397"/>
                </a:moveTo>
                <a:lnTo>
                  <a:pt x="136397" y="0"/>
                </a:lnTo>
                <a:lnTo>
                  <a:pt x="272796" y="136397"/>
                </a:lnTo>
                <a:lnTo>
                  <a:pt x="204597" y="136397"/>
                </a:lnTo>
                <a:lnTo>
                  <a:pt x="204597" y="377951"/>
                </a:lnTo>
                <a:lnTo>
                  <a:pt x="68199" y="377951"/>
                </a:lnTo>
                <a:lnTo>
                  <a:pt x="68199" y="136397"/>
                </a:lnTo>
                <a:lnTo>
                  <a:pt x="0" y="13639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86740" y="2898648"/>
            <a:ext cx="273050" cy="337185"/>
          </a:xfrm>
          <a:custGeom>
            <a:avLst/>
            <a:gdLst/>
            <a:ahLst/>
            <a:cxnLst/>
            <a:rect l="l" t="t" r="r" b="b"/>
            <a:pathLst>
              <a:path w="273050" h="337185">
                <a:moveTo>
                  <a:pt x="204597" y="136397"/>
                </a:moveTo>
                <a:lnTo>
                  <a:pt x="68198" y="136397"/>
                </a:lnTo>
                <a:lnTo>
                  <a:pt x="68198" y="336803"/>
                </a:lnTo>
                <a:lnTo>
                  <a:pt x="204597" y="336803"/>
                </a:lnTo>
                <a:lnTo>
                  <a:pt x="204597" y="136397"/>
                </a:lnTo>
                <a:close/>
              </a:path>
              <a:path w="273050" h="337185">
                <a:moveTo>
                  <a:pt x="136397" y="0"/>
                </a:moveTo>
                <a:lnTo>
                  <a:pt x="0" y="136397"/>
                </a:lnTo>
                <a:lnTo>
                  <a:pt x="272796" y="136397"/>
                </a:lnTo>
                <a:lnTo>
                  <a:pt x="136397" y="0"/>
                </a:lnTo>
                <a:close/>
              </a:path>
            </a:pathLst>
          </a:custGeom>
          <a:solidFill>
            <a:srgbClr val="8FAAD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86740" y="2898648"/>
            <a:ext cx="273050" cy="337185"/>
          </a:xfrm>
          <a:custGeom>
            <a:avLst/>
            <a:gdLst/>
            <a:ahLst/>
            <a:cxnLst/>
            <a:rect l="l" t="t" r="r" b="b"/>
            <a:pathLst>
              <a:path w="273050" h="337185">
                <a:moveTo>
                  <a:pt x="0" y="136397"/>
                </a:moveTo>
                <a:lnTo>
                  <a:pt x="136397" y="0"/>
                </a:lnTo>
                <a:lnTo>
                  <a:pt x="272796" y="136397"/>
                </a:lnTo>
                <a:lnTo>
                  <a:pt x="204597" y="136397"/>
                </a:lnTo>
                <a:lnTo>
                  <a:pt x="204597" y="336803"/>
                </a:lnTo>
                <a:lnTo>
                  <a:pt x="68198" y="336803"/>
                </a:lnTo>
                <a:lnTo>
                  <a:pt x="68198" y="136397"/>
                </a:lnTo>
                <a:lnTo>
                  <a:pt x="0" y="13639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4594097" y="3963314"/>
            <a:ext cx="2985770" cy="394970"/>
          </a:xfrm>
          <a:custGeom>
            <a:avLst/>
            <a:gdLst/>
            <a:ahLst/>
            <a:cxnLst/>
            <a:rect l="l" t="t" r="r" b="b"/>
            <a:pathLst>
              <a:path w="2985770" h="394970">
                <a:moveTo>
                  <a:pt x="76801" y="27989"/>
                </a:moveTo>
                <a:lnTo>
                  <a:pt x="74456" y="47669"/>
                </a:lnTo>
                <a:lnTo>
                  <a:pt x="2983229" y="394931"/>
                </a:lnTo>
                <a:lnTo>
                  <a:pt x="2985516" y="375259"/>
                </a:lnTo>
                <a:lnTo>
                  <a:pt x="76801" y="27989"/>
                </a:lnTo>
                <a:close/>
              </a:path>
              <a:path w="2985770" h="394970">
                <a:moveTo>
                  <a:pt x="80137" y="0"/>
                </a:moveTo>
                <a:lnTo>
                  <a:pt x="0" y="28803"/>
                </a:lnTo>
                <a:lnTo>
                  <a:pt x="71119" y="75666"/>
                </a:lnTo>
                <a:lnTo>
                  <a:pt x="74456" y="47669"/>
                </a:lnTo>
                <a:lnTo>
                  <a:pt x="61849" y="46164"/>
                </a:lnTo>
                <a:lnTo>
                  <a:pt x="64262" y="26492"/>
                </a:lnTo>
                <a:lnTo>
                  <a:pt x="76979" y="26492"/>
                </a:lnTo>
                <a:lnTo>
                  <a:pt x="80137" y="0"/>
                </a:lnTo>
                <a:close/>
              </a:path>
              <a:path w="2985770" h="394970">
                <a:moveTo>
                  <a:pt x="64262" y="26492"/>
                </a:moveTo>
                <a:lnTo>
                  <a:pt x="61849" y="46164"/>
                </a:lnTo>
                <a:lnTo>
                  <a:pt x="74456" y="47669"/>
                </a:lnTo>
                <a:lnTo>
                  <a:pt x="76801" y="27989"/>
                </a:lnTo>
                <a:lnTo>
                  <a:pt x="64262" y="26492"/>
                </a:lnTo>
                <a:close/>
              </a:path>
              <a:path w="2985770" h="394970">
                <a:moveTo>
                  <a:pt x="76979" y="26492"/>
                </a:moveTo>
                <a:lnTo>
                  <a:pt x="64262" y="26492"/>
                </a:lnTo>
                <a:lnTo>
                  <a:pt x="76801" y="27989"/>
                </a:lnTo>
                <a:lnTo>
                  <a:pt x="76979" y="26492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4561332" y="2398776"/>
            <a:ext cx="2769870" cy="370205"/>
          </a:xfrm>
          <a:custGeom>
            <a:avLst/>
            <a:gdLst/>
            <a:ahLst/>
            <a:cxnLst/>
            <a:rect l="l" t="t" r="r" b="b"/>
            <a:pathLst>
              <a:path w="2769870" h="370205">
                <a:moveTo>
                  <a:pt x="36427" y="39026"/>
                </a:moveTo>
                <a:lnTo>
                  <a:pt x="24980" y="44023"/>
                </a:lnTo>
                <a:lnTo>
                  <a:pt x="35086" y="51621"/>
                </a:lnTo>
                <a:lnTo>
                  <a:pt x="2768218" y="370078"/>
                </a:lnTo>
                <a:lnTo>
                  <a:pt x="2769742" y="357378"/>
                </a:lnTo>
                <a:lnTo>
                  <a:pt x="36427" y="39026"/>
                </a:lnTo>
                <a:close/>
              </a:path>
              <a:path w="2769870" h="370205">
                <a:moveTo>
                  <a:pt x="93979" y="0"/>
                </a:moveTo>
                <a:lnTo>
                  <a:pt x="0" y="41148"/>
                </a:lnTo>
                <a:lnTo>
                  <a:pt x="79247" y="100711"/>
                </a:lnTo>
                <a:lnTo>
                  <a:pt x="82041" y="102743"/>
                </a:lnTo>
                <a:lnTo>
                  <a:pt x="86867" y="90550"/>
                </a:lnTo>
                <a:lnTo>
                  <a:pt x="35086" y="51621"/>
                </a:lnTo>
                <a:lnTo>
                  <a:pt x="11683" y="48894"/>
                </a:lnTo>
                <a:lnTo>
                  <a:pt x="13207" y="36322"/>
                </a:lnTo>
                <a:lnTo>
                  <a:pt x="42622" y="36322"/>
                </a:lnTo>
                <a:lnTo>
                  <a:pt x="99059" y="11684"/>
                </a:lnTo>
                <a:lnTo>
                  <a:pt x="100583" y="8000"/>
                </a:lnTo>
                <a:lnTo>
                  <a:pt x="99187" y="4699"/>
                </a:lnTo>
                <a:lnTo>
                  <a:pt x="97789" y="1524"/>
                </a:lnTo>
                <a:lnTo>
                  <a:pt x="93979" y="0"/>
                </a:lnTo>
                <a:close/>
              </a:path>
              <a:path w="2769870" h="370205">
                <a:moveTo>
                  <a:pt x="13207" y="36322"/>
                </a:moveTo>
                <a:lnTo>
                  <a:pt x="11683" y="48894"/>
                </a:lnTo>
                <a:lnTo>
                  <a:pt x="35086" y="51621"/>
                </a:lnTo>
                <a:lnTo>
                  <a:pt x="30783" y="48387"/>
                </a:lnTo>
                <a:lnTo>
                  <a:pt x="14985" y="48387"/>
                </a:lnTo>
                <a:lnTo>
                  <a:pt x="16255" y="37465"/>
                </a:lnTo>
                <a:lnTo>
                  <a:pt x="23021" y="37465"/>
                </a:lnTo>
                <a:lnTo>
                  <a:pt x="13207" y="36322"/>
                </a:lnTo>
                <a:close/>
              </a:path>
              <a:path w="2769870" h="370205">
                <a:moveTo>
                  <a:pt x="16255" y="37465"/>
                </a:moveTo>
                <a:lnTo>
                  <a:pt x="14985" y="48387"/>
                </a:lnTo>
                <a:lnTo>
                  <a:pt x="24980" y="44023"/>
                </a:lnTo>
                <a:lnTo>
                  <a:pt x="16255" y="37465"/>
                </a:lnTo>
                <a:close/>
              </a:path>
              <a:path w="2769870" h="370205">
                <a:moveTo>
                  <a:pt x="24980" y="44023"/>
                </a:moveTo>
                <a:lnTo>
                  <a:pt x="14985" y="48387"/>
                </a:lnTo>
                <a:lnTo>
                  <a:pt x="30783" y="48387"/>
                </a:lnTo>
                <a:lnTo>
                  <a:pt x="24980" y="44023"/>
                </a:lnTo>
                <a:close/>
              </a:path>
              <a:path w="2769870" h="370205">
                <a:moveTo>
                  <a:pt x="23021" y="37465"/>
                </a:moveTo>
                <a:lnTo>
                  <a:pt x="16255" y="37465"/>
                </a:lnTo>
                <a:lnTo>
                  <a:pt x="24980" y="44023"/>
                </a:lnTo>
                <a:lnTo>
                  <a:pt x="36427" y="39026"/>
                </a:lnTo>
                <a:lnTo>
                  <a:pt x="23021" y="37465"/>
                </a:lnTo>
                <a:close/>
              </a:path>
              <a:path w="2769870" h="370205">
                <a:moveTo>
                  <a:pt x="42622" y="36322"/>
                </a:moveTo>
                <a:lnTo>
                  <a:pt x="13207" y="36322"/>
                </a:lnTo>
                <a:lnTo>
                  <a:pt x="36427" y="39026"/>
                </a:lnTo>
                <a:lnTo>
                  <a:pt x="42622" y="36322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7576946" y="3975544"/>
            <a:ext cx="1303020" cy="383540"/>
          </a:xfrm>
          <a:custGeom>
            <a:avLst/>
            <a:gdLst/>
            <a:ahLst/>
            <a:cxnLst/>
            <a:rect l="l" t="t" r="r" b="b"/>
            <a:pathLst>
              <a:path w="1303020" h="383539">
                <a:moveTo>
                  <a:pt x="1226752" y="27190"/>
                </a:moveTo>
                <a:lnTo>
                  <a:pt x="0" y="363969"/>
                </a:lnTo>
                <a:lnTo>
                  <a:pt x="5333" y="383070"/>
                </a:lnTo>
                <a:lnTo>
                  <a:pt x="1231970" y="46301"/>
                </a:lnTo>
                <a:lnTo>
                  <a:pt x="1226752" y="27190"/>
                </a:lnTo>
                <a:close/>
              </a:path>
              <a:path w="1303020" h="383539">
                <a:moveTo>
                  <a:pt x="1294801" y="23825"/>
                </a:moveTo>
                <a:lnTo>
                  <a:pt x="1239011" y="23825"/>
                </a:lnTo>
                <a:lnTo>
                  <a:pt x="1244219" y="42938"/>
                </a:lnTo>
                <a:lnTo>
                  <a:pt x="1231970" y="46301"/>
                </a:lnTo>
                <a:lnTo>
                  <a:pt x="1239393" y="73482"/>
                </a:lnTo>
                <a:lnTo>
                  <a:pt x="1294801" y="23825"/>
                </a:lnTo>
                <a:close/>
              </a:path>
              <a:path w="1303020" h="383539">
                <a:moveTo>
                  <a:pt x="1239011" y="23825"/>
                </a:moveTo>
                <a:lnTo>
                  <a:pt x="1226752" y="27190"/>
                </a:lnTo>
                <a:lnTo>
                  <a:pt x="1231970" y="46301"/>
                </a:lnTo>
                <a:lnTo>
                  <a:pt x="1244219" y="42938"/>
                </a:lnTo>
                <a:lnTo>
                  <a:pt x="1239011" y="23825"/>
                </a:lnTo>
                <a:close/>
              </a:path>
              <a:path w="1303020" h="383539">
                <a:moveTo>
                  <a:pt x="1219327" y="0"/>
                </a:moveTo>
                <a:lnTo>
                  <a:pt x="1226752" y="27190"/>
                </a:lnTo>
                <a:lnTo>
                  <a:pt x="1239011" y="23825"/>
                </a:lnTo>
                <a:lnTo>
                  <a:pt x="1294801" y="23825"/>
                </a:lnTo>
                <a:lnTo>
                  <a:pt x="1302893" y="16573"/>
                </a:lnTo>
                <a:lnTo>
                  <a:pt x="1219327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 txBox="1"/>
          <p:nvPr/>
        </p:nvSpPr>
        <p:spPr>
          <a:xfrm>
            <a:off x="3751326" y="4785461"/>
            <a:ext cx="16306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信息化与自动化系统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5439917" y="4856073"/>
            <a:ext cx="2671445" cy="134620"/>
          </a:xfrm>
          <a:custGeom>
            <a:avLst/>
            <a:gdLst/>
            <a:ahLst/>
            <a:cxnLst/>
            <a:rect l="l" t="t" r="r" b="b"/>
            <a:pathLst>
              <a:path w="2671445" h="134620">
                <a:moveTo>
                  <a:pt x="2613932" y="67208"/>
                </a:moveTo>
                <a:lnTo>
                  <a:pt x="2541651" y="109397"/>
                </a:lnTo>
                <a:lnTo>
                  <a:pt x="2539365" y="118275"/>
                </a:lnTo>
                <a:lnTo>
                  <a:pt x="2543302" y="125171"/>
                </a:lnTo>
                <a:lnTo>
                  <a:pt x="2547366" y="132080"/>
                </a:lnTo>
                <a:lnTo>
                  <a:pt x="2556256" y="134416"/>
                </a:lnTo>
                <a:lnTo>
                  <a:pt x="2646621" y="81686"/>
                </a:lnTo>
                <a:lnTo>
                  <a:pt x="2642742" y="81686"/>
                </a:lnTo>
                <a:lnTo>
                  <a:pt x="2642742" y="79717"/>
                </a:lnTo>
                <a:lnTo>
                  <a:pt x="2635377" y="79717"/>
                </a:lnTo>
                <a:lnTo>
                  <a:pt x="2613932" y="67208"/>
                </a:lnTo>
                <a:close/>
              </a:path>
              <a:path w="2671445" h="134620">
                <a:moveTo>
                  <a:pt x="2589112" y="52730"/>
                </a:moveTo>
                <a:lnTo>
                  <a:pt x="0" y="52730"/>
                </a:lnTo>
                <a:lnTo>
                  <a:pt x="0" y="81686"/>
                </a:lnTo>
                <a:lnTo>
                  <a:pt x="2589112" y="81686"/>
                </a:lnTo>
                <a:lnTo>
                  <a:pt x="2613932" y="67208"/>
                </a:lnTo>
                <a:lnTo>
                  <a:pt x="2589112" y="52730"/>
                </a:lnTo>
                <a:close/>
              </a:path>
              <a:path w="2671445" h="134620">
                <a:moveTo>
                  <a:pt x="2646621" y="52730"/>
                </a:moveTo>
                <a:lnTo>
                  <a:pt x="2642742" y="52730"/>
                </a:lnTo>
                <a:lnTo>
                  <a:pt x="2642742" y="81686"/>
                </a:lnTo>
                <a:lnTo>
                  <a:pt x="2646621" y="81686"/>
                </a:lnTo>
                <a:lnTo>
                  <a:pt x="2671445" y="67208"/>
                </a:lnTo>
                <a:lnTo>
                  <a:pt x="2646621" y="52730"/>
                </a:lnTo>
                <a:close/>
              </a:path>
              <a:path w="2671445" h="134620">
                <a:moveTo>
                  <a:pt x="2635377" y="54698"/>
                </a:moveTo>
                <a:lnTo>
                  <a:pt x="2613932" y="67208"/>
                </a:lnTo>
                <a:lnTo>
                  <a:pt x="2635377" y="79717"/>
                </a:lnTo>
                <a:lnTo>
                  <a:pt x="2635377" y="54698"/>
                </a:lnTo>
                <a:close/>
              </a:path>
              <a:path w="2671445" h="134620">
                <a:moveTo>
                  <a:pt x="2642742" y="54698"/>
                </a:moveTo>
                <a:lnTo>
                  <a:pt x="2635377" y="54698"/>
                </a:lnTo>
                <a:lnTo>
                  <a:pt x="2635377" y="79717"/>
                </a:lnTo>
                <a:lnTo>
                  <a:pt x="2642742" y="79717"/>
                </a:lnTo>
                <a:lnTo>
                  <a:pt x="2642742" y="54698"/>
                </a:lnTo>
                <a:close/>
              </a:path>
              <a:path w="2671445" h="134620">
                <a:moveTo>
                  <a:pt x="2556256" y="0"/>
                </a:moveTo>
                <a:lnTo>
                  <a:pt x="2547366" y="2336"/>
                </a:lnTo>
                <a:lnTo>
                  <a:pt x="2543302" y="9245"/>
                </a:lnTo>
                <a:lnTo>
                  <a:pt x="2539365" y="16141"/>
                </a:lnTo>
                <a:lnTo>
                  <a:pt x="2541651" y="25006"/>
                </a:lnTo>
                <a:lnTo>
                  <a:pt x="2613932" y="67208"/>
                </a:lnTo>
                <a:lnTo>
                  <a:pt x="2635377" y="54698"/>
                </a:lnTo>
                <a:lnTo>
                  <a:pt x="2642742" y="54698"/>
                </a:lnTo>
                <a:lnTo>
                  <a:pt x="2642742" y="52730"/>
                </a:lnTo>
                <a:lnTo>
                  <a:pt x="2646621" y="52730"/>
                </a:lnTo>
                <a:lnTo>
                  <a:pt x="255625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023302" y="4856073"/>
            <a:ext cx="2672080" cy="134620"/>
          </a:xfrm>
          <a:custGeom>
            <a:avLst/>
            <a:gdLst/>
            <a:ahLst/>
            <a:cxnLst/>
            <a:rect l="l" t="t" r="r" b="b"/>
            <a:pathLst>
              <a:path w="2672079" h="134620">
                <a:moveTo>
                  <a:pt x="115214" y="0"/>
                </a:moveTo>
                <a:lnTo>
                  <a:pt x="0" y="67208"/>
                </a:lnTo>
                <a:lnTo>
                  <a:pt x="115214" y="134416"/>
                </a:lnTo>
                <a:lnTo>
                  <a:pt x="124078" y="132080"/>
                </a:lnTo>
                <a:lnTo>
                  <a:pt x="132130" y="118262"/>
                </a:lnTo>
                <a:lnTo>
                  <a:pt x="129793" y="109397"/>
                </a:lnTo>
                <a:lnTo>
                  <a:pt x="82291" y="81686"/>
                </a:lnTo>
                <a:lnTo>
                  <a:pt x="28727" y="81686"/>
                </a:lnTo>
                <a:lnTo>
                  <a:pt x="28727" y="52730"/>
                </a:lnTo>
                <a:lnTo>
                  <a:pt x="82294" y="52730"/>
                </a:lnTo>
                <a:lnTo>
                  <a:pt x="129793" y="25006"/>
                </a:lnTo>
                <a:lnTo>
                  <a:pt x="132130" y="16141"/>
                </a:lnTo>
                <a:lnTo>
                  <a:pt x="124078" y="2336"/>
                </a:lnTo>
                <a:lnTo>
                  <a:pt x="115214" y="0"/>
                </a:lnTo>
                <a:close/>
              </a:path>
              <a:path w="2672079" h="134620">
                <a:moveTo>
                  <a:pt x="82294" y="52730"/>
                </a:moveTo>
                <a:lnTo>
                  <a:pt x="28727" y="52730"/>
                </a:lnTo>
                <a:lnTo>
                  <a:pt x="28727" y="81686"/>
                </a:lnTo>
                <a:lnTo>
                  <a:pt x="82291" y="81686"/>
                </a:lnTo>
                <a:lnTo>
                  <a:pt x="78917" y="79717"/>
                </a:lnTo>
                <a:lnTo>
                  <a:pt x="36029" y="79717"/>
                </a:lnTo>
                <a:lnTo>
                  <a:pt x="36029" y="54698"/>
                </a:lnTo>
                <a:lnTo>
                  <a:pt x="78919" y="54698"/>
                </a:lnTo>
                <a:lnTo>
                  <a:pt x="82294" y="52730"/>
                </a:lnTo>
                <a:close/>
              </a:path>
              <a:path w="2672079" h="134620">
                <a:moveTo>
                  <a:pt x="2671508" y="52730"/>
                </a:moveTo>
                <a:lnTo>
                  <a:pt x="82294" y="52730"/>
                </a:lnTo>
                <a:lnTo>
                  <a:pt x="57474" y="67208"/>
                </a:lnTo>
                <a:lnTo>
                  <a:pt x="82291" y="81686"/>
                </a:lnTo>
                <a:lnTo>
                  <a:pt x="2671508" y="81686"/>
                </a:lnTo>
                <a:lnTo>
                  <a:pt x="2671508" y="52730"/>
                </a:lnTo>
                <a:close/>
              </a:path>
              <a:path w="2672079" h="134620">
                <a:moveTo>
                  <a:pt x="36029" y="54698"/>
                </a:moveTo>
                <a:lnTo>
                  <a:pt x="36029" y="79717"/>
                </a:lnTo>
                <a:lnTo>
                  <a:pt x="57474" y="67208"/>
                </a:lnTo>
                <a:lnTo>
                  <a:pt x="36029" y="54698"/>
                </a:lnTo>
                <a:close/>
              </a:path>
              <a:path w="2672079" h="134620">
                <a:moveTo>
                  <a:pt x="57474" y="67208"/>
                </a:moveTo>
                <a:lnTo>
                  <a:pt x="36029" y="79717"/>
                </a:lnTo>
                <a:lnTo>
                  <a:pt x="78917" y="79717"/>
                </a:lnTo>
                <a:lnTo>
                  <a:pt x="57474" y="67208"/>
                </a:lnTo>
                <a:close/>
              </a:path>
              <a:path w="2672079" h="134620">
                <a:moveTo>
                  <a:pt x="78919" y="54698"/>
                </a:moveTo>
                <a:lnTo>
                  <a:pt x="36029" y="54698"/>
                </a:lnTo>
                <a:lnTo>
                  <a:pt x="57474" y="67208"/>
                </a:lnTo>
                <a:lnTo>
                  <a:pt x="78919" y="546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465832" y="3601211"/>
            <a:ext cx="548640" cy="401320"/>
          </a:xfrm>
          <a:custGeom>
            <a:avLst/>
            <a:gdLst/>
            <a:ahLst/>
            <a:cxnLst/>
            <a:rect l="l" t="t" r="r" b="b"/>
            <a:pathLst>
              <a:path w="548639" h="401320">
                <a:moveTo>
                  <a:pt x="0" y="400812"/>
                </a:moveTo>
                <a:lnTo>
                  <a:pt x="548640" y="400812"/>
                </a:lnTo>
                <a:lnTo>
                  <a:pt x="548640" y="0"/>
                </a:lnTo>
                <a:lnTo>
                  <a:pt x="0" y="0"/>
                </a:lnTo>
                <a:lnTo>
                  <a:pt x="0" y="400812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 txBox="1"/>
          <p:nvPr/>
        </p:nvSpPr>
        <p:spPr>
          <a:xfrm>
            <a:off x="2512314" y="3664407"/>
            <a:ext cx="455930" cy="2705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2860">
              <a:lnSpc>
                <a:spcPct val="100000"/>
              </a:lnSpc>
              <a:spcBef>
                <a:spcPts val="105"/>
              </a:spcBef>
            </a:pPr>
            <a:r>
              <a:rPr sz="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在制品率</a:t>
            </a:r>
            <a:endParaRPr sz="8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</a:pPr>
            <a:r>
              <a:rPr sz="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降低</a:t>
            </a:r>
            <a:r>
              <a:rPr sz="800" spc="4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XX%</a:t>
            </a:r>
            <a:endParaRPr sz="800">
              <a:latin typeface="Noto Sans CJK JP Regular"/>
              <a:cs typeface="Noto Sans CJK JP Regular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2734945" y="3192779"/>
            <a:ext cx="901065" cy="421005"/>
          </a:xfrm>
          <a:custGeom>
            <a:avLst/>
            <a:gdLst/>
            <a:ahLst/>
            <a:cxnLst/>
            <a:rect l="l" t="t" r="r" b="b"/>
            <a:pathLst>
              <a:path w="901064" h="421004">
                <a:moveTo>
                  <a:pt x="815987" y="26401"/>
                </a:moveTo>
                <a:lnTo>
                  <a:pt x="0" y="394588"/>
                </a:lnTo>
                <a:lnTo>
                  <a:pt x="11937" y="420878"/>
                </a:lnTo>
                <a:lnTo>
                  <a:pt x="827893" y="52704"/>
                </a:lnTo>
                <a:lnTo>
                  <a:pt x="815987" y="26401"/>
                </a:lnTo>
                <a:close/>
              </a:path>
              <a:path w="901064" h="421004">
                <a:moveTo>
                  <a:pt x="887542" y="20446"/>
                </a:moveTo>
                <a:lnTo>
                  <a:pt x="829182" y="20446"/>
                </a:lnTo>
                <a:lnTo>
                  <a:pt x="841120" y="46736"/>
                </a:lnTo>
                <a:lnTo>
                  <a:pt x="827893" y="52704"/>
                </a:lnTo>
                <a:lnTo>
                  <a:pt x="839851" y="79120"/>
                </a:lnTo>
                <a:lnTo>
                  <a:pt x="887542" y="20446"/>
                </a:lnTo>
                <a:close/>
              </a:path>
              <a:path w="901064" h="421004">
                <a:moveTo>
                  <a:pt x="829182" y="20446"/>
                </a:moveTo>
                <a:lnTo>
                  <a:pt x="815987" y="26401"/>
                </a:lnTo>
                <a:lnTo>
                  <a:pt x="827893" y="52704"/>
                </a:lnTo>
                <a:lnTo>
                  <a:pt x="841120" y="46736"/>
                </a:lnTo>
                <a:lnTo>
                  <a:pt x="829182" y="20446"/>
                </a:lnTo>
                <a:close/>
              </a:path>
              <a:path w="901064" h="421004">
                <a:moveTo>
                  <a:pt x="804037" y="0"/>
                </a:moveTo>
                <a:lnTo>
                  <a:pt x="815987" y="26401"/>
                </a:lnTo>
                <a:lnTo>
                  <a:pt x="829182" y="20446"/>
                </a:lnTo>
                <a:lnTo>
                  <a:pt x="887542" y="20446"/>
                </a:lnTo>
                <a:lnTo>
                  <a:pt x="901065" y="3809"/>
                </a:lnTo>
                <a:lnTo>
                  <a:pt x="804037" y="0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1531747" y="3979329"/>
            <a:ext cx="1209675" cy="387350"/>
          </a:xfrm>
          <a:custGeom>
            <a:avLst/>
            <a:gdLst/>
            <a:ahLst/>
            <a:cxnLst/>
            <a:rect l="l" t="t" r="r" b="b"/>
            <a:pathLst>
              <a:path w="1209675" h="387350">
                <a:moveTo>
                  <a:pt x="1094064" y="36633"/>
                </a:moveTo>
                <a:lnTo>
                  <a:pt x="0" y="350139"/>
                </a:lnTo>
                <a:lnTo>
                  <a:pt x="10414" y="386753"/>
                </a:lnTo>
                <a:lnTo>
                  <a:pt x="1104556" y="73237"/>
                </a:lnTo>
                <a:lnTo>
                  <a:pt x="1094064" y="36633"/>
                </a:lnTo>
                <a:close/>
              </a:path>
              <a:path w="1209675" h="387350">
                <a:moveTo>
                  <a:pt x="1200537" y="31381"/>
                </a:moveTo>
                <a:lnTo>
                  <a:pt x="1112392" y="31381"/>
                </a:lnTo>
                <a:lnTo>
                  <a:pt x="1122807" y="68008"/>
                </a:lnTo>
                <a:lnTo>
                  <a:pt x="1104556" y="73237"/>
                </a:lnTo>
                <a:lnTo>
                  <a:pt x="1115060" y="109880"/>
                </a:lnTo>
                <a:lnTo>
                  <a:pt x="1200537" y="31381"/>
                </a:lnTo>
                <a:close/>
              </a:path>
              <a:path w="1209675" h="387350">
                <a:moveTo>
                  <a:pt x="1112392" y="31381"/>
                </a:moveTo>
                <a:lnTo>
                  <a:pt x="1094064" y="36633"/>
                </a:lnTo>
                <a:lnTo>
                  <a:pt x="1104556" y="73237"/>
                </a:lnTo>
                <a:lnTo>
                  <a:pt x="1122807" y="68008"/>
                </a:lnTo>
                <a:lnTo>
                  <a:pt x="1112392" y="31381"/>
                </a:lnTo>
                <a:close/>
              </a:path>
              <a:path w="1209675" h="387350">
                <a:moveTo>
                  <a:pt x="1083564" y="0"/>
                </a:moveTo>
                <a:lnTo>
                  <a:pt x="1094064" y="36633"/>
                </a:lnTo>
                <a:lnTo>
                  <a:pt x="1112392" y="31381"/>
                </a:lnTo>
                <a:lnTo>
                  <a:pt x="1200537" y="31381"/>
                </a:lnTo>
                <a:lnTo>
                  <a:pt x="1209167" y="23456"/>
                </a:lnTo>
                <a:lnTo>
                  <a:pt x="1083564" y="0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2740914" y="3972052"/>
            <a:ext cx="3640454" cy="386080"/>
          </a:xfrm>
          <a:custGeom>
            <a:avLst/>
            <a:gdLst/>
            <a:ahLst/>
            <a:cxnLst/>
            <a:rect l="l" t="t" r="r" b="b"/>
            <a:pathLst>
              <a:path w="3640454" h="386079">
                <a:moveTo>
                  <a:pt x="76823" y="28063"/>
                </a:moveTo>
                <a:lnTo>
                  <a:pt x="74941" y="47788"/>
                </a:lnTo>
                <a:lnTo>
                  <a:pt x="3638169" y="385584"/>
                </a:lnTo>
                <a:lnTo>
                  <a:pt x="3640074" y="365861"/>
                </a:lnTo>
                <a:lnTo>
                  <a:pt x="76823" y="28063"/>
                </a:lnTo>
                <a:close/>
              </a:path>
              <a:path w="3640454" h="386079">
                <a:moveTo>
                  <a:pt x="79502" y="0"/>
                </a:moveTo>
                <a:lnTo>
                  <a:pt x="0" y="30734"/>
                </a:lnTo>
                <a:lnTo>
                  <a:pt x="72262" y="75857"/>
                </a:lnTo>
                <a:lnTo>
                  <a:pt x="74941" y="47788"/>
                </a:lnTo>
                <a:lnTo>
                  <a:pt x="62230" y="46583"/>
                </a:lnTo>
                <a:lnTo>
                  <a:pt x="64135" y="26860"/>
                </a:lnTo>
                <a:lnTo>
                  <a:pt x="76938" y="26860"/>
                </a:lnTo>
                <a:lnTo>
                  <a:pt x="79502" y="0"/>
                </a:lnTo>
                <a:close/>
              </a:path>
              <a:path w="3640454" h="386079">
                <a:moveTo>
                  <a:pt x="64135" y="26860"/>
                </a:moveTo>
                <a:lnTo>
                  <a:pt x="62230" y="46583"/>
                </a:lnTo>
                <a:lnTo>
                  <a:pt x="74941" y="47788"/>
                </a:lnTo>
                <a:lnTo>
                  <a:pt x="76823" y="28063"/>
                </a:lnTo>
                <a:lnTo>
                  <a:pt x="64135" y="26860"/>
                </a:lnTo>
                <a:close/>
              </a:path>
              <a:path w="3640454" h="386079">
                <a:moveTo>
                  <a:pt x="76938" y="26860"/>
                </a:moveTo>
                <a:lnTo>
                  <a:pt x="64135" y="26860"/>
                </a:lnTo>
                <a:lnTo>
                  <a:pt x="76823" y="28063"/>
                </a:lnTo>
                <a:lnTo>
                  <a:pt x="76938" y="2686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4565903" y="1718182"/>
            <a:ext cx="1518285" cy="350520"/>
          </a:xfrm>
          <a:custGeom>
            <a:avLst/>
            <a:gdLst/>
            <a:ahLst/>
            <a:cxnLst/>
            <a:rect l="l" t="t" r="r" b="b"/>
            <a:pathLst>
              <a:path w="1518285" h="350519">
                <a:moveTo>
                  <a:pt x="36537" y="33916"/>
                </a:moveTo>
                <a:lnTo>
                  <a:pt x="24581" y="37950"/>
                </a:lnTo>
                <a:lnTo>
                  <a:pt x="33988" y="46360"/>
                </a:lnTo>
                <a:lnTo>
                  <a:pt x="1515745" y="350265"/>
                </a:lnTo>
                <a:lnTo>
                  <a:pt x="1518285" y="337819"/>
                </a:lnTo>
                <a:lnTo>
                  <a:pt x="36537" y="33916"/>
                </a:lnTo>
                <a:close/>
              </a:path>
              <a:path w="1518285" h="350519">
                <a:moveTo>
                  <a:pt x="97155" y="0"/>
                </a:moveTo>
                <a:lnTo>
                  <a:pt x="0" y="32892"/>
                </a:lnTo>
                <a:lnTo>
                  <a:pt x="73787" y="99059"/>
                </a:lnTo>
                <a:lnTo>
                  <a:pt x="76454" y="101345"/>
                </a:lnTo>
                <a:lnTo>
                  <a:pt x="80391" y="101091"/>
                </a:lnTo>
                <a:lnTo>
                  <a:pt x="33988" y="46360"/>
                </a:lnTo>
                <a:lnTo>
                  <a:pt x="11049" y="41655"/>
                </a:lnTo>
                <a:lnTo>
                  <a:pt x="13588" y="29209"/>
                </a:lnTo>
                <a:lnTo>
                  <a:pt x="50487" y="29209"/>
                </a:lnTo>
                <a:lnTo>
                  <a:pt x="101219" y="12064"/>
                </a:lnTo>
                <a:lnTo>
                  <a:pt x="102997" y="8508"/>
                </a:lnTo>
                <a:lnTo>
                  <a:pt x="101854" y="5206"/>
                </a:lnTo>
                <a:lnTo>
                  <a:pt x="100837" y="1777"/>
                </a:lnTo>
                <a:lnTo>
                  <a:pt x="97155" y="0"/>
                </a:lnTo>
                <a:close/>
              </a:path>
              <a:path w="1518285" h="350519">
                <a:moveTo>
                  <a:pt x="13588" y="29209"/>
                </a:moveTo>
                <a:lnTo>
                  <a:pt x="11049" y="41655"/>
                </a:lnTo>
                <a:lnTo>
                  <a:pt x="33988" y="46360"/>
                </a:lnTo>
                <a:lnTo>
                  <a:pt x="28442" y="41401"/>
                </a:lnTo>
                <a:lnTo>
                  <a:pt x="14350" y="41401"/>
                </a:lnTo>
                <a:lnTo>
                  <a:pt x="16510" y="30733"/>
                </a:lnTo>
                <a:lnTo>
                  <a:pt x="21019" y="30733"/>
                </a:lnTo>
                <a:lnTo>
                  <a:pt x="13588" y="29209"/>
                </a:lnTo>
                <a:close/>
              </a:path>
              <a:path w="1518285" h="350519">
                <a:moveTo>
                  <a:pt x="16510" y="30733"/>
                </a:moveTo>
                <a:lnTo>
                  <a:pt x="14350" y="41401"/>
                </a:lnTo>
                <a:lnTo>
                  <a:pt x="24581" y="37950"/>
                </a:lnTo>
                <a:lnTo>
                  <a:pt x="16510" y="30733"/>
                </a:lnTo>
                <a:close/>
              </a:path>
              <a:path w="1518285" h="350519">
                <a:moveTo>
                  <a:pt x="24581" y="37950"/>
                </a:moveTo>
                <a:lnTo>
                  <a:pt x="14350" y="41401"/>
                </a:lnTo>
                <a:lnTo>
                  <a:pt x="28442" y="41401"/>
                </a:lnTo>
                <a:lnTo>
                  <a:pt x="24581" y="37950"/>
                </a:lnTo>
                <a:close/>
              </a:path>
              <a:path w="1518285" h="350519">
                <a:moveTo>
                  <a:pt x="21019" y="30733"/>
                </a:moveTo>
                <a:lnTo>
                  <a:pt x="16510" y="30733"/>
                </a:lnTo>
                <a:lnTo>
                  <a:pt x="24581" y="37950"/>
                </a:lnTo>
                <a:lnTo>
                  <a:pt x="36537" y="33916"/>
                </a:lnTo>
                <a:lnTo>
                  <a:pt x="21019" y="30733"/>
                </a:lnTo>
                <a:close/>
              </a:path>
              <a:path w="1518285" h="350519">
                <a:moveTo>
                  <a:pt x="50487" y="29209"/>
                </a:moveTo>
                <a:lnTo>
                  <a:pt x="13588" y="29209"/>
                </a:lnTo>
                <a:lnTo>
                  <a:pt x="36537" y="33916"/>
                </a:lnTo>
                <a:lnTo>
                  <a:pt x="50487" y="29209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048254" y="1718310"/>
            <a:ext cx="1518285" cy="350520"/>
          </a:xfrm>
          <a:custGeom>
            <a:avLst/>
            <a:gdLst/>
            <a:ahLst/>
            <a:cxnLst/>
            <a:rect l="l" t="t" r="r" b="b"/>
            <a:pathLst>
              <a:path w="1518285" h="350519">
                <a:moveTo>
                  <a:pt x="1481758" y="33793"/>
                </a:moveTo>
                <a:lnTo>
                  <a:pt x="0" y="338073"/>
                </a:lnTo>
                <a:lnTo>
                  <a:pt x="2539" y="350519"/>
                </a:lnTo>
                <a:lnTo>
                  <a:pt x="1484282" y="46242"/>
                </a:lnTo>
                <a:lnTo>
                  <a:pt x="1493701" y="37822"/>
                </a:lnTo>
                <a:lnTo>
                  <a:pt x="1481758" y="33793"/>
                </a:lnTo>
                <a:close/>
              </a:path>
              <a:path w="1518285" h="350519">
                <a:moveTo>
                  <a:pt x="1507398" y="29082"/>
                </a:moveTo>
                <a:lnTo>
                  <a:pt x="1504695" y="29082"/>
                </a:lnTo>
                <a:lnTo>
                  <a:pt x="1507235" y="41528"/>
                </a:lnTo>
                <a:lnTo>
                  <a:pt x="1484282" y="46242"/>
                </a:lnTo>
                <a:lnTo>
                  <a:pt x="1435988" y="89407"/>
                </a:lnTo>
                <a:lnTo>
                  <a:pt x="1433448" y="91820"/>
                </a:lnTo>
                <a:lnTo>
                  <a:pt x="1433195" y="95757"/>
                </a:lnTo>
                <a:lnTo>
                  <a:pt x="1435481" y="98425"/>
                </a:lnTo>
                <a:lnTo>
                  <a:pt x="1437894" y="100964"/>
                </a:lnTo>
                <a:lnTo>
                  <a:pt x="1441831" y="101218"/>
                </a:lnTo>
                <a:lnTo>
                  <a:pt x="1444497" y="98932"/>
                </a:lnTo>
                <a:lnTo>
                  <a:pt x="1518284" y="32765"/>
                </a:lnTo>
                <a:lnTo>
                  <a:pt x="1507398" y="29082"/>
                </a:lnTo>
                <a:close/>
              </a:path>
              <a:path w="1518285" h="350519">
                <a:moveTo>
                  <a:pt x="1493701" y="37822"/>
                </a:moveTo>
                <a:lnTo>
                  <a:pt x="1484282" y="46242"/>
                </a:lnTo>
                <a:lnTo>
                  <a:pt x="1507235" y="41528"/>
                </a:lnTo>
                <a:lnTo>
                  <a:pt x="1507184" y="41275"/>
                </a:lnTo>
                <a:lnTo>
                  <a:pt x="1503933" y="41275"/>
                </a:lnTo>
                <a:lnTo>
                  <a:pt x="1493701" y="37822"/>
                </a:lnTo>
                <a:close/>
              </a:path>
              <a:path w="1518285" h="350519">
                <a:moveTo>
                  <a:pt x="1501774" y="30606"/>
                </a:moveTo>
                <a:lnTo>
                  <a:pt x="1493701" y="37822"/>
                </a:lnTo>
                <a:lnTo>
                  <a:pt x="1503933" y="41275"/>
                </a:lnTo>
                <a:lnTo>
                  <a:pt x="1501774" y="30606"/>
                </a:lnTo>
                <a:close/>
              </a:path>
              <a:path w="1518285" h="350519">
                <a:moveTo>
                  <a:pt x="1505007" y="30606"/>
                </a:moveTo>
                <a:lnTo>
                  <a:pt x="1501774" y="30606"/>
                </a:lnTo>
                <a:lnTo>
                  <a:pt x="1503933" y="41275"/>
                </a:lnTo>
                <a:lnTo>
                  <a:pt x="1507184" y="41275"/>
                </a:lnTo>
                <a:lnTo>
                  <a:pt x="1505007" y="30606"/>
                </a:lnTo>
                <a:close/>
              </a:path>
              <a:path w="1518285" h="350519">
                <a:moveTo>
                  <a:pt x="1504695" y="29082"/>
                </a:moveTo>
                <a:lnTo>
                  <a:pt x="1481758" y="33793"/>
                </a:lnTo>
                <a:lnTo>
                  <a:pt x="1493701" y="37822"/>
                </a:lnTo>
                <a:lnTo>
                  <a:pt x="1501774" y="30606"/>
                </a:lnTo>
                <a:lnTo>
                  <a:pt x="1505007" y="30606"/>
                </a:lnTo>
                <a:lnTo>
                  <a:pt x="1504695" y="29082"/>
                </a:lnTo>
                <a:close/>
              </a:path>
              <a:path w="1518285" h="350519">
                <a:moveTo>
                  <a:pt x="1421130" y="0"/>
                </a:moveTo>
                <a:lnTo>
                  <a:pt x="1417446" y="1777"/>
                </a:lnTo>
                <a:lnTo>
                  <a:pt x="1416304" y="5079"/>
                </a:lnTo>
                <a:lnTo>
                  <a:pt x="1415287" y="8381"/>
                </a:lnTo>
                <a:lnTo>
                  <a:pt x="1417066" y="11937"/>
                </a:lnTo>
                <a:lnTo>
                  <a:pt x="1481758" y="33793"/>
                </a:lnTo>
                <a:lnTo>
                  <a:pt x="1504695" y="29082"/>
                </a:lnTo>
                <a:lnTo>
                  <a:pt x="1507398" y="29082"/>
                </a:lnTo>
                <a:lnTo>
                  <a:pt x="1424432" y="1015"/>
                </a:lnTo>
                <a:lnTo>
                  <a:pt x="1421130" y="0"/>
                </a:lnTo>
                <a:close/>
              </a:path>
            </a:pathLst>
          </a:custGeom>
          <a:solidFill>
            <a:srgbClr val="001F5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 txBox="1"/>
          <p:nvPr/>
        </p:nvSpPr>
        <p:spPr>
          <a:xfrm>
            <a:off x="5667755" y="883919"/>
            <a:ext cx="1463040" cy="379730"/>
          </a:xfrm>
          <a:prstGeom prst="rect">
            <a:avLst/>
          </a:prstGeom>
          <a:solidFill>
            <a:srgbClr val="767070"/>
          </a:solidFill>
        </p:spPr>
        <p:txBody>
          <a:bodyPr vert="horz" wrap="square" lIns="0" tIns="77470" rIns="0" bIns="0" rtlCol="0">
            <a:spAutoFit/>
          </a:bodyPr>
          <a:lstStyle/>
          <a:p>
            <a:pPr marL="197485">
              <a:lnSpc>
                <a:spcPct val="100000"/>
              </a:lnSpc>
              <a:spcBef>
                <a:spcPts val="61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不可量化指标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51" name="object 151"/>
          <p:cNvSpPr txBox="1"/>
          <p:nvPr/>
        </p:nvSpPr>
        <p:spPr>
          <a:xfrm>
            <a:off x="7235190" y="942594"/>
            <a:ext cx="163068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Noto Sans CJK JP Regular"/>
                <a:cs typeface="Noto Sans CJK JP Regular"/>
              </a:rPr>
              <a:t>对外策略性、政治性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4559553" y="746759"/>
            <a:ext cx="1891664" cy="138430"/>
          </a:xfrm>
          <a:custGeom>
            <a:avLst/>
            <a:gdLst/>
            <a:ahLst/>
            <a:cxnLst/>
            <a:rect l="l" t="t" r="r" b="b"/>
            <a:pathLst>
              <a:path w="1891664" h="138430">
                <a:moveTo>
                  <a:pt x="1794891" y="41910"/>
                </a:moveTo>
                <a:lnTo>
                  <a:pt x="1791843" y="43687"/>
                </a:lnTo>
                <a:lnTo>
                  <a:pt x="1788922" y="45465"/>
                </a:lnTo>
                <a:lnTo>
                  <a:pt x="1787906" y="49402"/>
                </a:lnTo>
                <a:lnTo>
                  <a:pt x="1789557" y="52324"/>
                </a:lnTo>
                <a:lnTo>
                  <a:pt x="1839595" y="137922"/>
                </a:lnTo>
                <a:lnTo>
                  <a:pt x="1846926" y="125349"/>
                </a:lnTo>
                <a:lnTo>
                  <a:pt x="1833245" y="125349"/>
                </a:lnTo>
                <a:lnTo>
                  <a:pt x="1833118" y="101708"/>
                </a:lnTo>
                <a:lnTo>
                  <a:pt x="1798828" y="42925"/>
                </a:lnTo>
                <a:lnTo>
                  <a:pt x="1794891" y="41910"/>
                </a:lnTo>
                <a:close/>
              </a:path>
              <a:path w="1891664" h="138430">
                <a:moveTo>
                  <a:pt x="1833245" y="101926"/>
                </a:moveTo>
                <a:lnTo>
                  <a:pt x="1833245" y="125349"/>
                </a:lnTo>
                <a:lnTo>
                  <a:pt x="1845945" y="125349"/>
                </a:lnTo>
                <a:lnTo>
                  <a:pt x="1845945" y="122174"/>
                </a:lnTo>
                <a:lnTo>
                  <a:pt x="1834007" y="122174"/>
                </a:lnTo>
                <a:lnTo>
                  <a:pt x="1839531" y="112703"/>
                </a:lnTo>
                <a:lnTo>
                  <a:pt x="1833245" y="101926"/>
                </a:lnTo>
                <a:close/>
              </a:path>
              <a:path w="1891664" h="138430">
                <a:moveTo>
                  <a:pt x="1884172" y="41910"/>
                </a:moveTo>
                <a:lnTo>
                  <a:pt x="1880235" y="42925"/>
                </a:lnTo>
                <a:lnTo>
                  <a:pt x="1845945" y="101708"/>
                </a:lnTo>
                <a:lnTo>
                  <a:pt x="1845945" y="125349"/>
                </a:lnTo>
                <a:lnTo>
                  <a:pt x="1846926" y="125349"/>
                </a:lnTo>
                <a:lnTo>
                  <a:pt x="1889506" y="52324"/>
                </a:lnTo>
                <a:lnTo>
                  <a:pt x="1891284" y="49402"/>
                </a:lnTo>
                <a:lnTo>
                  <a:pt x="1890268" y="45465"/>
                </a:lnTo>
                <a:lnTo>
                  <a:pt x="1884172" y="41910"/>
                </a:lnTo>
                <a:close/>
              </a:path>
              <a:path w="1891664" h="138430">
                <a:moveTo>
                  <a:pt x="1839531" y="112703"/>
                </a:moveTo>
                <a:lnTo>
                  <a:pt x="1834007" y="122174"/>
                </a:lnTo>
                <a:lnTo>
                  <a:pt x="1845056" y="122174"/>
                </a:lnTo>
                <a:lnTo>
                  <a:pt x="1839531" y="112703"/>
                </a:lnTo>
                <a:close/>
              </a:path>
              <a:path w="1891664" h="138430">
                <a:moveTo>
                  <a:pt x="1845945" y="101708"/>
                </a:moveTo>
                <a:lnTo>
                  <a:pt x="1839531" y="112703"/>
                </a:lnTo>
                <a:lnTo>
                  <a:pt x="1845056" y="122174"/>
                </a:lnTo>
                <a:lnTo>
                  <a:pt x="1845945" y="122174"/>
                </a:lnTo>
                <a:lnTo>
                  <a:pt x="1845945" y="101708"/>
                </a:lnTo>
                <a:close/>
              </a:path>
              <a:path w="1891664" h="138430">
                <a:moveTo>
                  <a:pt x="1833245" y="68961"/>
                </a:moveTo>
                <a:lnTo>
                  <a:pt x="1833245" y="101926"/>
                </a:lnTo>
                <a:lnTo>
                  <a:pt x="1839531" y="112703"/>
                </a:lnTo>
                <a:lnTo>
                  <a:pt x="1845818" y="101926"/>
                </a:lnTo>
                <a:lnTo>
                  <a:pt x="1845945" y="75311"/>
                </a:lnTo>
                <a:lnTo>
                  <a:pt x="1839595" y="75311"/>
                </a:lnTo>
                <a:lnTo>
                  <a:pt x="1833245" y="68961"/>
                </a:lnTo>
                <a:close/>
              </a:path>
              <a:path w="1891664" h="138430">
                <a:moveTo>
                  <a:pt x="12700" y="0"/>
                </a:moveTo>
                <a:lnTo>
                  <a:pt x="0" y="0"/>
                </a:lnTo>
                <a:lnTo>
                  <a:pt x="0" y="75311"/>
                </a:lnTo>
                <a:lnTo>
                  <a:pt x="1802994" y="75311"/>
                </a:lnTo>
                <a:lnTo>
                  <a:pt x="1799282" y="68961"/>
                </a:lnTo>
                <a:lnTo>
                  <a:pt x="12700" y="68961"/>
                </a:lnTo>
                <a:lnTo>
                  <a:pt x="6350" y="62611"/>
                </a:lnTo>
                <a:lnTo>
                  <a:pt x="12700" y="62611"/>
                </a:lnTo>
                <a:lnTo>
                  <a:pt x="12700" y="0"/>
                </a:lnTo>
                <a:close/>
              </a:path>
              <a:path w="1891664" h="138430">
                <a:moveTo>
                  <a:pt x="1845945" y="62611"/>
                </a:moveTo>
                <a:lnTo>
                  <a:pt x="1810310" y="62611"/>
                </a:lnTo>
                <a:lnTo>
                  <a:pt x="1817719" y="75311"/>
                </a:lnTo>
                <a:lnTo>
                  <a:pt x="1833245" y="75311"/>
                </a:lnTo>
                <a:lnTo>
                  <a:pt x="1833245" y="68961"/>
                </a:lnTo>
                <a:lnTo>
                  <a:pt x="1845945" y="68961"/>
                </a:lnTo>
                <a:lnTo>
                  <a:pt x="1845945" y="62611"/>
                </a:lnTo>
                <a:close/>
              </a:path>
              <a:path w="1891664" h="138430">
                <a:moveTo>
                  <a:pt x="1845945" y="68961"/>
                </a:moveTo>
                <a:lnTo>
                  <a:pt x="1833245" y="68961"/>
                </a:lnTo>
                <a:lnTo>
                  <a:pt x="1839595" y="75311"/>
                </a:lnTo>
                <a:lnTo>
                  <a:pt x="1845945" y="75311"/>
                </a:lnTo>
                <a:lnTo>
                  <a:pt x="1845945" y="68961"/>
                </a:lnTo>
                <a:close/>
              </a:path>
              <a:path w="1891664" h="138430">
                <a:moveTo>
                  <a:pt x="12700" y="62611"/>
                </a:moveTo>
                <a:lnTo>
                  <a:pt x="6350" y="62611"/>
                </a:lnTo>
                <a:lnTo>
                  <a:pt x="12700" y="68961"/>
                </a:lnTo>
                <a:lnTo>
                  <a:pt x="12700" y="62611"/>
                </a:lnTo>
                <a:close/>
              </a:path>
              <a:path w="1891664" h="138430">
                <a:moveTo>
                  <a:pt x="1795570" y="62611"/>
                </a:moveTo>
                <a:lnTo>
                  <a:pt x="12700" y="62611"/>
                </a:lnTo>
                <a:lnTo>
                  <a:pt x="12700" y="68961"/>
                </a:lnTo>
                <a:lnTo>
                  <a:pt x="1799282" y="68961"/>
                </a:lnTo>
                <a:lnTo>
                  <a:pt x="1795570" y="62611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 txBox="1"/>
          <p:nvPr/>
        </p:nvSpPr>
        <p:spPr>
          <a:xfrm>
            <a:off x="129336" y="942594"/>
            <a:ext cx="163068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Noto Sans CJK JP Regular"/>
                <a:cs typeface="Noto Sans CJK JP Regular"/>
              </a:rPr>
              <a:t>对内策略性、管理性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3979164" y="3976700"/>
            <a:ext cx="1192530" cy="377190"/>
          </a:xfrm>
          <a:custGeom>
            <a:avLst/>
            <a:gdLst/>
            <a:ahLst/>
            <a:cxnLst/>
            <a:rect l="l" t="t" r="r" b="b"/>
            <a:pathLst>
              <a:path w="1192529" h="377189">
                <a:moveTo>
                  <a:pt x="74837" y="30443"/>
                </a:moveTo>
                <a:lnTo>
                  <a:pt x="71203" y="42586"/>
                </a:lnTo>
                <a:lnTo>
                  <a:pt x="1188593" y="377024"/>
                </a:lnTo>
                <a:lnTo>
                  <a:pt x="1192276" y="364858"/>
                </a:lnTo>
                <a:lnTo>
                  <a:pt x="74837" y="30443"/>
                </a:lnTo>
                <a:close/>
              </a:path>
              <a:path w="1192529" h="377189">
                <a:moveTo>
                  <a:pt x="83947" y="0"/>
                </a:moveTo>
                <a:lnTo>
                  <a:pt x="0" y="14655"/>
                </a:lnTo>
                <a:lnTo>
                  <a:pt x="62102" y="72999"/>
                </a:lnTo>
                <a:lnTo>
                  <a:pt x="71203" y="42586"/>
                </a:lnTo>
                <a:lnTo>
                  <a:pt x="59055" y="38950"/>
                </a:lnTo>
                <a:lnTo>
                  <a:pt x="62611" y="26784"/>
                </a:lnTo>
                <a:lnTo>
                  <a:pt x="75932" y="26784"/>
                </a:lnTo>
                <a:lnTo>
                  <a:pt x="83947" y="0"/>
                </a:lnTo>
                <a:close/>
              </a:path>
              <a:path w="1192529" h="377189">
                <a:moveTo>
                  <a:pt x="62611" y="26784"/>
                </a:moveTo>
                <a:lnTo>
                  <a:pt x="59055" y="38950"/>
                </a:lnTo>
                <a:lnTo>
                  <a:pt x="71203" y="42586"/>
                </a:lnTo>
                <a:lnTo>
                  <a:pt x="74837" y="30443"/>
                </a:lnTo>
                <a:lnTo>
                  <a:pt x="62611" y="26784"/>
                </a:lnTo>
                <a:close/>
              </a:path>
              <a:path w="1192529" h="377189">
                <a:moveTo>
                  <a:pt x="75932" y="26784"/>
                </a:moveTo>
                <a:lnTo>
                  <a:pt x="62611" y="26784"/>
                </a:lnTo>
                <a:lnTo>
                  <a:pt x="74837" y="30443"/>
                </a:lnTo>
                <a:lnTo>
                  <a:pt x="75932" y="26784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153411" y="701039"/>
            <a:ext cx="6990587" cy="44424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108960" y="0"/>
            <a:ext cx="2491740" cy="1594485"/>
          </a:xfrm>
          <a:custGeom>
            <a:avLst/>
            <a:gdLst/>
            <a:ahLst/>
            <a:cxnLst/>
            <a:rect l="l" t="t" r="r" b="b"/>
            <a:pathLst>
              <a:path w="2491740" h="1594485">
                <a:moveTo>
                  <a:pt x="1306829" y="373379"/>
                </a:moveTo>
                <a:lnTo>
                  <a:pt x="914780" y="373379"/>
                </a:lnTo>
                <a:lnTo>
                  <a:pt x="2491740" y="1594485"/>
                </a:lnTo>
                <a:lnTo>
                  <a:pt x="1306829" y="373379"/>
                </a:lnTo>
                <a:close/>
              </a:path>
              <a:path w="2491740" h="1594485">
                <a:moveTo>
                  <a:pt x="1505965" y="0"/>
                </a:moveTo>
                <a:lnTo>
                  <a:pt x="62229" y="0"/>
                </a:lnTo>
                <a:lnTo>
                  <a:pt x="37986" y="4883"/>
                </a:lnTo>
                <a:lnTo>
                  <a:pt x="18208" y="18208"/>
                </a:lnTo>
                <a:lnTo>
                  <a:pt x="4883" y="37986"/>
                </a:lnTo>
                <a:lnTo>
                  <a:pt x="0" y="62229"/>
                </a:lnTo>
                <a:lnTo>
                  <a:pt x="0" y="311150"/>
                </a:lnTo>
                <a:lnTo>
                  <a:pt x="4883" y="335393"/>
                </a:lnTo>
                <a:lnTo>
                  <a:pt x="18208" y="355171"/>
                </a:lnTo>
                <a:lnTo>
                  <a:pt x="37986" y="368496"/>
                </a:lnTo>
                <a:lnTo>
                  <a:pt x="62229" y="373379"/>
                </a:lnTo>
                <a:lnTo>
                  <a:pt x="1505965" y="373379"/>
                </a:lnTo>
                <a:lnTo>
                  <a:pt x="1530209" y="368496"/>
                </a:lnTo>
                <a:lnTo>
                  <a:pt x="1549987" y="355171"/>
                </a:lnTo>
                <a:lnTo>
                  <a:pt x="1563312" y="335393"/>
                </a:lnTo>
                <a:lnTo>
                  <a:pt x="1568195" y="311150"/>
                </a:lnTo>
                <a:lnTo>
                  <a:pt x="1568195" y="62229"/>
                </a:lnTo>
                <a:lnTo>
                  <a:pt x="1563312" y="37986"/>
                </a:lnTo>
                <a:lnTo>
                  <a:pt x="1549987" y="18208"/>
                </a:lnTo>
                <a:lnTo>
                  <a:pt x="1530209" y="4883"/>
                </a:lnTo>
                <a:lnTo>
                  <a:pt x="1505965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108960" y="0"/>
            <a:ext cx="2491740" cy="1594485"/>
          </a:xfrm>
          <a:custGeom>
            <a:avLst/>
            <a:gdLst/>
            <a:ahLst/>
            <a:cxnLst/>
            <a:rect l="l" t="t" r="r" b="b"/>
            <a:pathLst>
              <a:path w="2491740" h="1594485">
                <a:moveTo>
                  <a:pt x="0" y="62229"/>
                </a:moveTo>
                <a:lnTo>
                  <a:pt x="4883" y="37986"/>
                </a:lnTo>
                <a:lnTo>
                  <a:pt x="18208" y="18208"/>
                </a:lnTo>
                <a:lnTo>
                  <a:pt x="37986" y="4883"/>
                </a:lnTo>
                <a:lnTo>
                  <a:pt x="62229" y="0"/>
                </a:lnTo>
                <a:lnTo>
                  <a:pt x="914780" y="0"/>
                </a:lnTo>
                <a:lnTo>
                  <a:pt x="1306829" y="0"/>
                </a:lnTo>
                <a:lnTo>
                  <a:pt x="1505965" y="0"/>
                </a:lnTo>
                <a:lnTo>
                  <a:pt x="1530209" y="4883"/>
                </a:lnTo>
                <a:lnTo>
                  <a:pt x="1549987" y="18208"/>
                </a:lnTo>
                <a:lnTo>
                  <a:pt x="1563312" y="37986"/>
                </a:lnTo>
                <a:lnTo>
                  <a:pt x="1568195" y="62229"/>
                </a:lnTo>
                <a:lnTo>
                  <a:pt x="1568195" y="217804"/>
                </a:lnTo>
                <a:lnTo>
                  <a:pt x="1568195" y="311150"/>
                </a:lnTo>
                <a:lnTo>
                  <a:pt x="1563312" y="335393"/>
                </a:lnTo>
                <a:lnTo>
                  <a:pt x="1549987" y="355171"/>
                </a:lnTo>
                <a:lnTo>
                  <a:pt x="1530209" y="368496"/>
                </a:lnTo>
                <a:lnTo>
                  <a:pt x="1505965" y="373379"/>
                </a:lnTo>
                <a:lnTo>
                  <a:pt x="1306829" y="373379"/>
                </a:lnTo>
                <a:lnTo>
                  <a:pt x="2491740" y="1594485"/>
                </a:lnTo>
                <a:lnTo>
                  <a:pt x="914780" y="373379"/>
                </a:lnTo>
                <a:lnTo>
                  <a:pt x="62229" y="373379"/>
                </a:lnTo>
                <a:lnTo>
                  <a:pt x="37986" y="368496"/>
                </a:lnTo>
                <a:lnTo>
                  <a:pt x="18208" y="355171"/>
                </a:lnTo>
                <a:lnTo>
                  <a:pt x="4883" y="335393"/>
                </a:lnTo>
                <a:lnTo>
                  <a:pt x="0" y="311150"/>
                </a:lnTo>
                <a:lnTo>
                  <a:pt x="0" y="217804"/>
                </a:lnTo>
                <a:lnTo>
                  <a:pt x="0" y="62229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914400" y="1496567"/>
            <a:ext cx="2626360" cy="2075180"/>
          </a:xfrm>
          <a:custGeom>
            <a:avLst/>
            <a:gdLst/>
            <a:ahLst/>
            <a:cxnLst/>
            <a:rect l="l" t="t" r="r" b="b"/>
            <a:pathLst>
              <a:path w="2626360" h="2075179">
                <a:moveTo>
                  <a:pt x="1306830" y="373380"/>
                </a:moveTo>
                <a:lnTo>
                  <a:pt x="914781" y="373380"/>
                </a:lnTo>
                <a:lnTo>
                  <a:pt x="2626233" y="2074672"/>
                </a:lnTo>
                <a:lnTo>
                  <a:pt x="1306830" y="373380"/>
                </a:lnTo>
                <a:close/>
              </a:path>
              <a:path w="2626360" h="2075179">
                <a:moveTo>
                  <a:pt x="1505966" y="0"/>
                </a:moveTo>
                <a:lnTo>
                  <a:pt x="62230" y="0"/>
                </a:lnTo>
                <a:lnTo>
                  <a:pt x="38008" y="4883"/>
                </a:lnTo>
                <a:lnTo>
                  <a:pt x="18227" y="18208"/>
                </a:lnTo>
                <a:lnTo>
                  <a:pt x="4890" y="37986"/>
                </a:lnTo>
                <a:lnTo>
                  <a:pt x="0" y="62230"/>
                </a:lnTo>
                <a:lnTo>
                  <a:pt x="0" y="311150"/>
                </a:lnTo>
                <a:lnTo>
                  <a:pt x="4890" y="335393"/>
                </a:lnTo>
                <a:lnTo>
                  <a:pt x="18227" y="355171"/>
                </a:lnTo>
                <a:lnTo>
                  <a:pt x="38008" y="368496"/>
                </a:lnTo>
                <a:lnTo>
                  <a:pt x="62230" y="373380"/>
                </a:lnTo>
                <a:lnTo>
                  <a:pt x="1505966" y="373380"/>
                </a:lnTo>
                <a:lnTo>
                  <a:pt x="1530209" y="368496"/>
                </a:lnTo>
                <a:lnTo>
                  <a:pt x="1549987" y="355171"/>
                </a:lnTo>
                <a:lnTo>
                  <a:pt x="1563312" y="335393"/>
                </a:lnTo>
                <a:lnTo>
                  <a:pt x="1568195" y="311150"/>
                </a:lnTo>
                <a:lnTo>
                  <a:pt x="1568195" y="62230"/>
                </a:lnTo>
                <a:lnTo>
                  <a:pt x="1563312" y="37986"/>
                </a:lnTo>
                <a:lnTo>
                  <a:pt x="1549987" y="18208"/>
                </a:lnTo>
                <a:lnTo>
                  <a:pt x="1530209" y="4883"/>
                </a:lnTo>
                <a:lnTo>
                  <a:pt x="1505966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914400" y="1496567"/>
            <a:ext cx="2626360" cy="2075180"/>
          </a:xfrm>
          <a:custGeom>
            <a:avLst/>
            <a:gdLst/>
            <a:ahLst/>
            <a:cxnLst/>
            <a:rect l="l" t="t" r="r" b="b"/>
            <a:pathLst>
              <a:path w="2626360" h="2075179">
                <a:moveTo>
                  <a:pt x="0" y="62230"/>
                </a:moveTo>
                <a:lnTo>
                  <a:pt x="4890" y="37986"/>
                </a:lnTo>
                <a:lnTo>
                  <a:pt x="18227" y="18208"/>
                </a:lnTo>
                <a:lnTo>
                  <a:pt x="38008" y="4883"/>
                </a:lnTo>
                <a:lnTo>
                  <a:pt x="62230" y="0"/>
                </a:lnTo>
                <a:lnTo>
                  <a:pt x="914781" y="0"/>
                </a:lnTo>
                <a:lnTo>
                  <a:pt x="1306830" y="0"/>
                </a:lnTo>
                <a:lnTo>
                  <a:pt x="1505966" y="0"/>
                </a:lnTo>
                <a:lnTo>
                  <a:pt x="1530209" y="4883"/>
                </a:lnTo>
                <a:lnTo>
                  <a:pt x="1549987" y="18208"/>
                </a:lnTo>
                <a:lnTo>
                  <a:pt x="1563312" y="37986"/>
                </a:lnTo>
                <a:lnTo>
                  <a:pt x="1568195" y="62230"/>
                </a:lnTo>
                <a:lnTo>
                  <a:pt x="1568195" y="217805"/>
                </a:lnTo>
                <a:lnTo>
                  <a:pt x="1568195" y="311150"/>
                </a:lnTo>
                <a:lnTo>
                  <a:pt x="1563312" y="335393"/>
                </a:lnTo>
                <a:lnTo>
                  <a:pt x="1549987" y="355171"/>
                </a:lnTo>
                <a:lnTo>
                  <a:pt x="1530209" y="368496"/>
                </a:lnTo>
                <a:lnTo>
                  <a:pt x="1505966" y="373380"/>
                </a:lnTo>
                <a:lnTo>
                  <a:pt x="1306830" y="373380"/>
                </a:lnTo>
                <a:lnTo>
                  <a:pt x="2626233" y="2074672"/>
                </a:lnTo>
                <a:lnTo>
                  <a:pt x="914781" y="373380"/>
                </a:lnTo>
                <a:lnTo>
                  <a:pt x="62230" y="373380"/>
                </a:lnTo>
                <a:lnTo>
                  <a:pt x="38008" y="368496"/>
                </a:lnTo>
                <a:lnTo>
                  <a:pt x="18227" y="355171"/>
                </a:lnTo>
                <a:lnTo>
                  <a:pt x="4890" y="335393"/>
                </a:lnTo>
                <a:lnTo>
                  <a:pt x="0" y="311150"/>
                </a:lnTo>
                <a:lnTo>
                  <a:pt x="0" y="217805"/>
                </a:lnTo>
                <a:lnTo>
                  <a:pt x="0" y="6223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00455" y="1917192"/>
            <a:ext cx="2959100" cy="1638300"/>
          </a:xfrm>
          <a:custGeom>
            <a:avLst/>
            <a:gdLst/>
            <a:ahLst/>
            <a:cxnLst/>
            <a:rect l="l" t="t" r="r" b="b"/>
            <a:pathLst>
              <a:path w="2959100" h="1638300">
                <a:moveTo>
                  <a:pt x="1306830" y="373380"/>
                </a:moveTo>
                <a:lnTo>
                  <a:pt x="914781" y="373380"/>
                </a:lnTo>
                <a:lnTo>
                  <a:pt x="2958972" y="1638300"/>
                </a:lnTo>
                <a:lnTo>
                  <a:pt x="1306830" y="373380"/>
                </a:lnTo>
                <a:close/>
              </a:path>
              <a:path w="2959100" h="1638300">
                <a:moveTo>
                  <a:pt x="1505966" y="0"/>
                </a:moveTo>
                <a:lnTo>
                  <a:pt x="62229" y="0"/>
                </a:lnTo>
                <a:lnTo>
                  <a:pt x="38008" y="4883"/>
                </a:lnTo>
                <a:lnTo>
                  <a:pt x="18227" y="18208"/>
                </a:lnTo>
                <a:lnTo>
                  <a:pt x="4890" y="37986"/>
                </a:lnTo>
                <a:lnTo>
                  <a:pt x="0" y="62230"/>
                </a:lnTo>
                <a:lnTo>
                  <a:pt x="0" y="311150"/>
                </a:lnTo>
                <a:lnTo>
                  <a:pt x="4890" y="335393"/>
                </a:lnTo>
                <a:lnTo>
                  <a:pt x="18227" y="355171"/>
                </a:lnTo>
                <a:lnTo>
                  <a:pt x="38008" y="368496"/>
                </a:lnTo>
                <a:lnTo>
                  <a:pt x="62229" y="373380"/>
                </a:lnTo>
                <a:lnTo>
                  <a:pt x="1505966" y="373380"/>
                </a:lnTo>
                <a:lnTo>
                  <a:pt x="1530209" y="368496"/>
                </a:lnTo>
                <a:lnTo>
                  <a:pt x="1549987" y="355171"/>
                </a:lnTo>
                <a:lnTo>
                  <a:pt x="1563312" y="335393"/>
                </a:lnTo>
                <a:lnTo>
                  <a:pt x="1568195" y="311150"/>
                </a:lnTo>
                <a:lnTo>
                  <a:pt x="1568195" y="62230"/>
                </a:lnTo>
                <a:lnTo>
                  <a:pt x="1563312" y="37986"/>
                </a:lnTo>
                <a:lnTo>
                  <a:pt x="1549987" y="18208"/>
                </a:lnTo>
                <a:lnTo>
                  <a:pt x="1530209" y="4883"/>
                </a:lnTo>
                <a:lnTo>
                  <a:pt x="1505966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0455" y="1917192"/>
            <a:ext cx="2959100" cy="1638300"/>
          </a:xfrm>
          <a:custGeom>
            <a:avLst/>
            <a:gdLst/>
            <a:ahLst/>
            <a:cxnLst/>
            <a:rect l="l" t="t" r="r" b="b"/>
            <a:pathLst>
              <a:path w="2959100" h="1638300">
                <a:moveTo>
                  <a:pt x="0" y="62230"/>
                </a:moveTo>
                <a:lnTo>
                  <a:pt x="4890" y="37986"/>
                </a:lnTo>
                <a:lnTo>
                  <a:pt x="18227" y="18208"/>
                </a:lnTo>
                <a:lnTo>
                  <a:pt x="38008" y="4883"/>
                </a:lnTo>
                <a:lnTo>
                  <a:pt x="62229" y="0"/>
                </a:lnTo>
                <a:lnTo>
                  <a:pt x="914781" y="0"/>
                </a:lnTo>
                <a:lnTo>
                  <a:pt x="1306830" y="0"/>
                </a:lnTo>
                <a:lnTo>
                  <a:pt x="1505966" y="0"/>
                </a:lnTo>
                <a:lnTo>
                  <a:pt x="1530209" y="4883"/>
                </a:lnTo>
                <a:lnTo>
                  <a:pt x="1549987" y="18208"/>
                </a:lnTo>
                <a:lnTo>
                  <a:pt x="1563312" y="37986"/>
                </a:lnTo>
                <a:lnTo>
                  <a:pt x="1568195" y="62230"/>
                </a:lnTo>
                <a:lnTo>
                  <a:pt x="1568195" y="217805"/>
                </a:lnTo>
                <a:lnTo>
                  <a:pt x="1568195" y="311150"/>
                </a:lnTo>
                <a:lnTo>
                  <a:pt x="1563312" y="335393"/>
                </a:lnTo>
                <a:lnTo>
                  <a:pt x="1549987" y="355171"/>
                </a:lnTo>
                <a:lnTo>
                  <a:pt x="1530209" y="368496"/>
                </a:lnTo>
                <a:lnTo>
                  <a:pt x="1505966" y="373380"/>
                </a:lnTo>
                <a:lnTo>
                  <a:pt x="1306830" y="373380"/>
                </a:lnTo>
                <a:lnTo>
                  <a:pt x="2958972" y="1638300"/>
                </a:lnTo>
                <a:lnTo>
                  <a:pt x="914781" y="373380"/>
                </a:lnTo>
                <a:lnTo>
                  <a:pt x="62229" y="373380"/>
                </a:lnTo>
                <a:lnTo>
                  <a:pt x="38008" y="368496"/>
                </a:lnTo>
                <a:lnTo>
                  <a:pt x="18227" y="355171"/>
                </a:lnTo>
                <a:lnTo>
                  <a:pt x="4890" y="335393"/>
                </a:lnTo>
                <a:lnTo>
                  <a:pt x="0" y="311150"/>
                </a:lnTo>
                <a:lnTo>
                  <a:pt x="0" y="217805"/>
                </a:lnTo>
                <a:lnTo>
                  <a:pt x="0" y="62230"/>
                </a:lnTo>
                <a:close/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9852" y="2945892"/>
            <a:ext cx="3902075" cy="1232535"/>
          </a:xfrm>
          <a:custGeom>
            <a:avLst/>
            <a:gdLst/>
            <a:ahLst/>
            <a:cxnLst/>
            <a:rect l="l" t="t" r="r" b="b"/>
            <a:pathLst>
              <a:path w="3902075" h="1232535">
                <a:moveTo>
                  <a:pt x="1305560" y="373380"/>
                </a:moveTo>
                <a:lnTo>
                  <a:pt x="913891" y="373380"/>
                </a:lnTo>
                <a:lnTo>
                  <a:pt x="3901694" y="1232242"/>
                </a:lnTo>
                <a:lnTo>
                  <a:pt x="1305560" y="373380"/>
                </a:lnTo>
                <a:close/>
              </a:path>
              <a:path w="3902075" h="1232535">
                <a:moveTo>
                  <a:pt x="1504442" y="0"/>
                </a:moveTo>
                <a:lnTo>
                  <a:pt x="62229" y="0"/>
                </a:lnTo>
                <a:lnTo>
                  <a:pt x="38008" y="4883"/>
                </a:lnTo>
                <a:lnTo>
                  <a:pt x="18227" y="18208"/>
                </a:lnTo>
                <a:lnTo>
                  <a:pt x="4890" y="37986"/>
                </a:lnTo>
                <a:lnTo>
                  <a:pt x="0" y="62230"/>
                </a:lnTo>
                <a:lnTo>
                  <a:pt x="0" y="311150"/>
                </a:lnTo>
                <a:lnTo>
                  <a:pt x="4890" y="335393"/>
                </a:lnTo>
                <a:lnTo>
                  <a:pt x="18227" y="355171"/>
                </a:lnTo>
                <a:lnTo>
                  <a:pt x="38008" y="368496"/>
                </a:lnTo>
                <a:lnTo>
                  <a:pt x="62229" y="373380"/>
                </a:lnTo>
                <a:lnTo>
                  <a:pt x="1504442" y="373380"/>
                </a:lnTo>
                <a:lnTo>
                  <a:pt x="1528685" y="368496"/>
                </a:lnTo>
                <a:lnTo>
                  <a:pt x="1548463" y="355171"/>
                </a:lnTo>
                <a:lnTo>
                  <a:pt x="1561788" y="335393"/>
                </a:lnTo>
                <a:lnTo>
                  <a:pt x="1566672" y="311150"/>
                </a:lnTo>
                <a:lnTo>
                  <a:pt x="1566672" y="62230"/>
                </a:lnTo>
                <a:lnTo>
                  <a:pt x="1561788" y="37986"/>
                </a:lnTo>
                <a:lnTo>
                  <a:pt x="1548463" y="18208"/>
                </a:lnTo>
                <a:lnTo>
                  <a:pt x="1528685" y="4883"/>
                </a:lnTo>
                <a:lnTo>
                  <a:pt x="1504442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39852" y="2945892"/>
            <a:ext cx="3902075" cy="1232535"/>
          </a:xfrm>
          <a:custGeom>
            <a:avLst/>
            <a:gdLst/>
            <a:ahLst/>
            <a:cxnLst/>
            <a:rect l="l" t="t" r="r" b="b"/>
            <a:pathLst>
              <a:path w="3902075" h="1232535">
                <a:moveTo>
                  <a:pt x="0" y="62230"/>
                </a:moveTo>
                <a:lnTo>
                  <a:pt x="4890" y="37986"/>
                </a:lnTo>
                <a:lnTo>
                  <a:pt x="18227" y="18208"/>
                </a:lnTo>
                <a:lnTo>
                  <a:pt x="38008" y="4883"/>
                </a:lnTo>
                <a:lnTo>
                  <a:pt x="62229" y="0"/>
                </a:lnTo>
                <a:lnTo>
                  <a:pt x="913891" y="0"/>
                </a:lnTo>
                <a:lnTo>
                  <a:pt x="1305560" y="0"/>
                </a:lnTo>
                <a:lnTo>
                  <a:pt x="1504442" y="0"/>
                </a:lnTo>
                <a:lnTo>
                  <a:pt x="1528685" y="4883"/>
                </a:lnTo>
                <a:lnTo>
                  <a:pt x="1548463" y="18208"/>
                </a:lnTo>
                <a:lnTo>
                  <a:pt x="1561788" y="37986"/>
                </a:lnTo>
                <a:lnTo>
                  <a:pt x="1566672" y="62230"/>
                </a:lnTo>
                <a:lnTo>
                  <a:pt x="1566672" y="217805"/>
                </a:lnTo>
                <a:lnTo>
                  <a:pt x="1566672" y="311150"/>
                </a:lnTo>
                <a:lnTo>
                  <a:pt x="1561788" y="335393"/>
                </a:lnTo>
                <a:lnTo>
                  <a:pt x="1548463" y="355171"/>
                </a:lnTo>
                <a:lnTo>
                  <a:pt x="1528685" y="368496"/>
                </a:lnTo>
                <a:lnTo>
                  <a:pt x="1504442" y="373380"/>
                </a:lnTo>
                <a:lnTo>
                  <a:pt x="1305560" y="373380"/>
                </a:lnTo>
                <a:lnTo>
                  <a:pt x="3901694" y="1232242"/>
                </a:lnTo>
                <a:lnTo>
                  <a:pt x="913891" y="373380"/>
                </a:lnTo>
                <a:lnTo>
                  <a:pt x="62229" y="373380"/>
                </a:lnTo>
                <a:lnTo>
                  <a:pt x="38008" y="368496"/>
                </a:lnTo>
                <a:lnTo>
                  <a:pt x="18227" y="355171"/>
                </a:lnTo>
                <a:lnTo>
                  <a:pt x="4890" y="335393"/>
                </a:lnTo>
                <a:lnTo>
                  <a:pt x="0" y="311150"/>
                </a:lnTo>
                <a:lnTo>
                  <a:pt x="0" y="217805"/>
                </a:lnTo>
                <a:lnTo>
                  <a:pt x="0" y="62230"/>
                </a:lnTo>
                <a:close/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1668" y="3553967"/>
            <a:ext cx="3376929" cy="650875"/>
          </a:xfrm>
          <a:custGeom>
            <a:avLst/>
            <a:gdLst/>
            <a:ahLst/>
            <a:cxnLst/>
            <a:rect l="l" t="t" r="r" b="b"/>
            <a:pathLst>
              <a:path w="3376929" h="650875">
                <a:moveTo>
                  <a:pt x="1958352" y="311149"/>
                </a:moveTo>
                <a:lnTo>
                  <a:pt x="1568195" y="311149"/>
                </a:lnTo>
                <a:lnTo>
                  <a:pt x="3376930" y="650544"/>
                </a:lnTo>
                <a:lnTo>
                  <a:pt x="1958352" y="311149"/>
                </a:lnTo>
                <a:close/>
              </a:path>
              <a:path w="3376929" h="650875">
                <a:moveTo>
                  <a:pt x="1505965" y="0"/>
                </a:moveTo>
                <a:lnTo>
                  <a:pt x="62230" y="0"/>
                </a:lnTo>
                <a:lnTo>
                  <a:pt x="38008" y="4883"/>
                </a:lnTo>
                <a:lnTo>
                  <a:pt x="18227" y="18208"/>
                </a:lnTo>
                <a:lnTo>
                  <a:pt x="4890" y="37986"/>
                </a:lnTo>
                <a:lnTo>
                  <a:pt x="0" y="62229"/>
                </a:lnTo>
                <a:lnTo>
                  <a:pt x="0" y="311149"/>
                </a:lnTo>
                <a:lnTo>
                  <a:pt x="4890" y="335371"/>
                </a:lnTo>
                <a:lnTo>
                  <a:pt x="18227" y="355152"/>
                </a:lnTo>
                <a:lnTo>
                  <a:pt x="38008" y="368489"/>
                </a:lnTo>
                <a:lnTo>
                  <a:pt x="62230" y="373379"/>
                </a:lnTo>
                <a:lnTo>
                  <a:pt x="1505965" y="373379"/>
                </a:lnTo>
                <a:lnTo>
                  <a:pt x="1530209" y="368489"/>
                </a:lnTo>
                <a:lnTo>
                  <a:pt x="1549987" y="355152"/>
                </a:lnTo>
                <a:lnTo>
                  <a:pt x="1563312" y="335371"/>
                </a:lnTo>
                <a:lnTo>
                  <a:pt x="1568195" y="311149"/>
                </a:lnTo>
                <a:lnTo>
                  <a:pt x="1958352" y="311149"/>
                </a:lnTo>
                <a:lnTo>
                  <a:pt x="1568195" y="217804"/>
                </a:lnTo>
                <a:lnTo>
                  <a:pt x="1568195" y="62229"/>
                </a:lnTo>
                <a:lnTo>
                  <a:pt x="1563312" y="37986"/>
                </a:lnTo>
                <a:lnTo>
                  <a:pt x="1549987" y="18208"/>
                </a:lnTo>
                <a:lnTo>
                  <a:pt x="1530209" y="4883"/>
                </a:lnTo>
                <a:lnTo>
                  <a:pt x="1505965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91668" y="3553967"/>
            <a:ext cx="3376929" cy="650875"/>
          </a:xfrm>
          <a:custGeom>
            <a:avLst/>
            <a:gdLst/>
            <a:ahLst/>
            <a:cxnLst/>
            <a:rect l="l" t="t" r="r" b="b"/>
            <a:pathLst>
              <a:path w="3376929" h="650875">
                <a:moveTo>
                  <a:pt x="0" y="62229"/>
                </a:moveTo>
                <a:lnTo>
                  <a:pt x="4890" y="37986"/>
                </a:lnTo>
                <a:lnTo>
                  <a:pt x="18227" y="18208"/>
                </a:lnTo>
                <a:lnTo>
                  <a:pt x="38008" y="4883"/>
                </a:lnTo>
                <a:lnTo>
                  <a:pt x="62230" y="0"/>
                </a:lnTo>
                <a:lnTo>
                  <a:pt x="914781" y="0"/>
                </a:lnTo>
                <a:lnTo>
                  <a:pt x="1306830" y="0"/>
                </a:lnTo>
                <a:lnTo>
                  <a:pt x="1505965" y="0"/>
                </a:lnTo>
                <a:lnTo>
                  <a:pt x="1530209" y="4883"/>
                </a:lnTo>
                <a:lnTo>
                  <a:pt x="1549987" y="18208"/>
                </a:lnTo>
                <a:lnTo>
                  <a:pt x="1563312" y="37986"/>
                </a:lnTo>
                <a:lnTo>
                  <a:pt x="1568195" y="62229"/>
                </a:lnTo>
                <a:lnTo>
                  <a:pt x="1568195" y="217804"/>
                </a:lnTo>
                <a:lnTo>
                  <a:pt x="3376930" y="650544"/>
                </a:lnTo>
                <a:lnTo>
                  <a:pt x="1568195" y="311149"/>
                </a:lnTo>
                <a:lnTo>
                  <a:pt x="1563312" y="335371"/>
                </a:lnTo>
                <a:lnTo>
                  <a:pt x="1549987" y="355152"/>
                </a:lnTo>
                <a:lnTo>
                  <a:pt x="1530209" y="368489"/>
                </a:lnTo>
                <a:lnTo>
                  <a:pt x="1505965" y="373379"/>
                </a:lnTo>
                <a:lnTo>
                  <a:pt x="1306830" y="373379"/>
                </a:lnTo>
                <a:lnTo>
                  <a:pt x="914781" y="373379"/>
                </a:lnTo>
                <a:lnTo>
                  <a:pt x="62230" y="373379"/>
                </a:lnTo>
                <a:lnTo>
                  <a:pt x="38008" y="368489"/>
                </a:lnTo>
                <a:lnTo>
                  <a:pt x="18227" y="355152"/>
                </a:lnTo>
                <a:lnTo>
                  <a:pt x="4890" y="335371"/>
                </a:lnTo>
                <a:lnTo>
                  <a:pt x="0" y="311149"/>
                </a:lnTo>
                <a:lnTo>
                  <a:pt x="0" y="217804"/>
                </a:lnTo>
                <a:lnTo>
                  <a:pt x="0" y="62229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39852" y="2337816"/>
            <a:ext cx="3207385" cy="1234440"/>
          </a:xfrm>
          <a:custGeom>
            <a:avLst/>
            <a:gdLst/>
            <a:ahLst/>
            <a:cxnLst/>
            <a:rect l="l" t="t" r="r" b="b"/>
            <a:pathLst>
              <a:path w="3207385" h="1234439">
                <a:moveTo>
                  <a:pt x="1305560" y="374903"/>
                </a:moveTo>
                <a:lnTo>
                  <a:pt x="913891" y="374903"/>
                </a:lnTo>
                <a:lnTo>
                  <a:pt x="3207385" y="1233931"/>
                </a:lnTo>
                <a:lnTo>
                  <a:pt x="1305560" y="374903"/>
                </a:lnTo>
                <a:close/>
              </a:path>
              <a:path w="3207385" h="1234439">
                <a:moveTo>
                  <a:pt x="1504187" y="0"/>
                </a:moveTo>
                <a:lnTo>
                  <a:pt x="62483" y="0"/>
                </a:lnTo>
                <a:lnTo>
                  <a:pt x="38163" y="4905"/>
                </a:lnTo>
                <a:lnTo>
                  <a:pt x="18302" y="18287"/>
                </a:lnTo>
                <a:lnTo>
                  <a:pt x="4910" y="38147"/>
                </a:lnTo>
                <a:lnTo>
                  <a:pt x="0" y="62483"/>
                </a:lnTo>
                <a:lnTo>
                  <a:pt x="0" y="312419"/>
                </a:lnTo>
                <a:lnTo>
                  <a:pt x="4910" y="336756"/>
                </a:lnTo>
                <a:lnTo>
                  <a:pt x="18302" y="356615"/>
                </a:lnTo>
                <a:lnTo>
                  <a:pt x="38163" y="369998"/>
                </a:lnTo>
                <a:lnTo>
                  <a:pt x="62483" y="374903"/>
                </a:lnTo>
                <a:lnTo>
                  <a:pt x="1504187" y="374903"/>
                </a:lnTo>
                <a:lnTo>
                  <a:pt x="1528524" y="369998"/>
                </a:lnTo>
                <a:lnTo>
                  <a:pt x="1548384" y="356615"/>
                </a:lnTo>
                <a:lnTo>
                  <a:pt x="1561766" y="336756"/>
                </a:lnTo>
                <a:lnTo>
                  <a:pt x="1566672" y="312419"/>
                </a:lnTo>
                <a:lnTo>
                  <a:pt x="1566672" y="62483"/>
                </a:lnTo>
                <a:lnTo>
                  <a:pt x="1561766" y="38147"/>
                </a:lnTo>
                <a:lnTo>
                  <a:pt x="1548383" y="18287"/>
                </a:lnTo>
                <a:lnTo>
                  <a:pt x="1528524" y="4905"/>
                </a:lnTo>
                <a:lnTo>
                  <a:pt x="1504187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39852" y="2337816"/>
            <a:ext cx="3207385" cy="1234440"/>
          </a:xfrm>
          <a:custGeom>
            <a:avLst/>
            <a:gdLst/>
            <a:ahLst/>
            <a:cxnLst/>
            <a:rect l="l" t="t" r="r" b="b"/>
            <a:pathLst>
              <a:path w="3207385" h="1234439">
                <a:moveTo>
                  <a:pt x="0" y="62483"/>
                </a:moveTo>
                <a:lnTo>
                  <a:pt x="4910" y="38147"/>
                </a:lnTo>
                <a:lnTo>
                  <a:pt x="18302" y="18287"/>
                </a:lnTo>
                <a:lnTo>
                  <a:pt x="38163" y="4905"/>
                </a:lnTo>
                <a:lnTo>
                  <a:pt x="62483" y="0"/>
                </a:lnTo>
                <a:lnTo>
                  <a:pt x="913891" y="0"/>
                </a:lnTo>
                <a:lnTo>
                  <a:pt x="1305560" y="0"/>
                </a:lnTo>
                <a:lnTo>
                  <a:pt x="1504187" y="0"/>
                </a:lnTo>
                <a:lnTo>
                  <a:pt x="1528524" y="4905"/>
                </a:lnTo>
                <a:lnTo>
                  <a:pt x="1548383" y="18287"/>
                </a:lnTo>
                <a:lnTo>
                  <a:pt x="1561766" y="38147"/>
                </a:lnTo>
                <a:lnTo>
                  <a:pt x="1566672" y="62483"/>
                </a:lnTo>
                <a:lnTo>
                  <a:pt x="1566672" y="218694"/>
                </a:lnTo>
                <a:lnTo>
                  <a:pt x="1566672" y="312419"/>
                </a:lnTo>
                <a:lnTo>
                  <a:pt x="1561766" y="336756"/>
                </a:lnTo>
                <a:lnTo>
                  <a:pt x="1548384" y="356615"/>
                </a:lnTo>
                <a:lnTo>
                  <a:pt x="1528524" y="369998"/>
                </a:lnTo>
                <a:lnTo>
                  <a:pt x="1504187" y="374903"/>
                </a:lnTo>
                <a:lnTo>
                  <a:pt x="1305560" y="374903"/>
                </a:lnTo>
                <a:lnTo>
                  <a:pt x="3207385" y="1233931"/>
                </a:lnTo>
                <a:lnTo>
                  <a:pt x="913891" y="374903"/>
                </a:lnTo>
                <a:lnTo>
                  <a:pt x="62483" y="374903"/>
                </a:lnTo>
                <a:lnTo>
                  <a:pt x="38163" y="369998"/>
                </a:lnTo>
                <a:lnTo>
                  <a:pt x="18302" y="356615"/>
                </a:lnTo>
                <a:lnTo>
                  <a:pt x="4910" y="336756"/>
                </a:lnTo>
                <a:lnTo>
                  <a:pt x="0" y="312419"/>
                </a:lnTo>
                <a:lnTo>
                  <a:pt x="0" y="218694"/>
                </a:lnTo>
                <a:lnTo>
                  <a:pt x="0" y="62483"/>
                </a:lnTo>
                <a:close/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48640" y="4114800"/>
            <a:ext cx="2784475" cy="373380"/>
          </a:xfrm>
          <a:custGeom>
            <a:avLst/>
            <a:gdLst/>
            <a:ahLst/>
            <a:cxnLst/>
            <a:rect l="l" t="t" r="r" b="b"/>
            <a:pathLst>
              <a:path w="2784475" h="373379">
                <a:moveTo>
                  <a:pt x="1504442" y="0"/>
                </a:moveTo>
                <a:lnTo>
                  <a:pt x="62229" y="0"/>
                </a:lnTo>
                <a:lnTo>
                  <a:pt x="38008" y="4890"/>
                </a:lnTo>
                <a:lnTo>
                  <a:pt x="18227" y="18227"/>
                </a:lnTo>
                <a:lnTo>
                  <a:pt x="4890" y="38008"/>
                </a:lnTo>
                <a:lnTo>
                  <a:pt x="0" y="62230"/>
                </a:lnTo>
                <a:lnTo>
                  <a:pt x="0" y="311150"/>
                </a:lnTo>
                <a:lnTo>
                  <a:pt x="4890" y="335371"/>
                </a:lnTo>
                <a:lnTo>
                  <a:pt x="18227" y="355152"/>
                </a:lnTo>
                <a:lnTo>
                  <a:pt x="38008" y="368489"/>
                </a:lnTo>
                <a:lnTo>
                  <a:pt x="62229" y="373380"/>
                </a:lnTo>
                <a:lnTo>
                  <a:pt x="1504442" y="373380"/>
                </a:lnTo>
                <a:lnTo>
                  <a:pt x="1528685" y="368489"/>
                </a:lnTo>
                <a:lnTo>
                  <a:pt x="1548463" y="355152"/>
                </a:lnTo>
                <a:lnTo>
                  <a:pt x="1561788" y="335371"/>
                </a:lnTo>
                <a:lnTo>
                  <a:pt x="1566672" y="311150"/>
                </a:lnTo>
                <a:lnTo>
                  <a:pt x="1566672" y="155575"/>
                </a:lnTo>
                <a:lnTo>
                  <a:pt x="2770175" y="155575"/>
                </a:lnTo>
                <a:lnTo>
                  <a:pt x="1566672" y="62230"/>
                </a:lnTo>
                <a:lnTo>
                  <a:pt x="1561788" y="38008"/>
                </a:lnTo>
                <a:lnTo>
                  <a:pt x="1548463" y="18227"/>
                </a:lnTo>
                <a:lnTo>
                  <a:pt x="1528685" y="4890"/>
                </a:lnTo>
                <a:lnTo>
                  <a:pt x="1504442" y="0"/>
                </a:lnTo>
                <a:close/>
              </a:path>
              <a:path w="2784475" h="373379">
                <a:moveTo>
                  <a:pt x="2770175" y="155575"/>
                </a:moveTo>
                <a:lnTo>
                  <a:pt x="1566672" y="155575"/>
                </a:lnTo>
                <a:lnTo>
                  <a:pt x="2784094" y="156654"/>
                </a:lnTo>
                <a:lnTo>
                  <a:pt x="2770175" y="155575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8640" y="4114800"/>
            <a:ext cx="2784475" cy="373380"/>
          </a:xfrm>
          <a:custGeom>
            <a:avLst/>
            <a:gdLst/>
            <a:ahLst/>
            <a:cxnLst/>
            <a:rect l="l" t="t" r="r" b="b"/>
            <a:pathLst>
              <a:path w="2784475" h="373379">
                <a:moveTo>
                  <a:pt x="0" y="62230"/>
                </a:moveTo>
                <a:lnTo>
                  <a:pt x="4890" y="38008"/>
                </a:lnTo>
                <a:lnTo>
                  <a:pt x="18227" y="18227"/>
                </a:lnTo>
                <a:lnTo>
                  <a:pt x="38008" y="4890"/>
                </a:lnTo>
                <a:lnTo>
                  <a:pt x="62229" y="0"/>
                </a:lnTo>
                <a:lnTo>
                  <a:pt x="913891" y="0"/>
                </a:lnTo>
                <a:lnTo>
                  <a:pt x="1305560" y="0"/>
                </a:lnTo>
                <a:lnTo>
                  <a:pt x="1504442" y="0"/>
                </a:lnTo>
                <a:lnTo>
                  <a:pt x="1528685" y="4890"/>
                </a:lnTo>
                <a:lnTo>
                  <a:pt x="1548463" y="18227"/>
                </a:lnTo>
                <a:lnTo>
                  <a:pt x="1561788" y="38008"/>
                </a:lnTo>
                <a:lnTo>
                  <a:pt x="1566672" y="62230"/>
                </a:lnTo>
                <a:lnTo>
                  <a:pt x="2784094" y="156654"/>
                </a:lnTo>
                <a:lnTo>
                  <a:pt x="1566672" y="155575"/>
                </a:lnTo>
                <a:lnTo>
                  <a:pt x="1566672" y="311150"/>
                </a:lnTo>
                <a:lnTo>
                  <a:pt x="1561788" y="335371"/>
                </a:lnTo>
                <a:lnTo>
                  <a:pt x="1548463" y="355152"/>
                </a:lnTo>
                <a:lnTo>
                  <a:pt x="1528685" y="368489"/>
                </a:lnTo>
                <a:lnTo>
                  <a:pt x="1504442" y="373380"/>
                </a:lnTo>
                <a:lnTo>
                  <a:pt x="1305560" y="373380"/>
                </a:lnTo>
                <a:lnTo>
                  <a:pt x="913891" y="373380"/>
                </a:lnTo>
                <a:lnTo>
                  <a:pt x="62229" y="373380"/>
                </a:lnTo>
                <a:lnTo>
                  <a:pt x="38008" y="368489"/>
                </a:lnTo>
                <a:lnTo>
                  <a:pt x="18227" y="355152"/>
                </a:lnTo>
                <a:lnTo>
                  <a:pt x="4890" y="335371"/>
                </a:lnTo>
                <a:lnTo>
                  <a:pt x="0" y="311150"/>
                </a:lnTo>
                <a:lnTo>
                  <a:pt x="0" y="155575"/>
                </a:lnTo>
                <a:lnTo>
                  <a:pt x="0" y="6223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519176" y="1995627"/>
            <a:ext cx="1414145" cy="2406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60680">
              <a:lnSpc>
                <a:spcPct val="100000"/>
              </a:lnSpc>
              <a:spcBef>
                <a:spcPts val="100"/>
              </a:spcBef>
            </a:pPr>
            <a:r>
              <a:rPr sz="1200" spc="-6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B</a:t>
            </a:r>
            <a:r>
              <a:rPr sz="12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功能部门主管</a:t>
            </a:r>
            <a:endParaRPr sz="1200">
              <a:latin typeface="Noto Sans CJK JP Regular"/>
              <a:cs typeface="Noto Sans CJK JP Regular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600">
              <a:latin typeface="Times New Roman"/>
              <a:cs typeface="Times New Roman"/>
            </a:endParaRPr>
          </a:p>
          <a:p>
            <a:pPr marL="94615">
              <a:lnSpc>
                <a:spcPct val="100000"/>
              </a:lnSpc>
            </a:pPr>
            <a:r>
              <a:rPr sz="1200" spc="3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C</a:t>
            </a: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功能部门主管</a:t>
            </a:r>
            <a:endParaRPr sz="1200">
              <a:latin typeface="Noto Sans CJK JP Regular"/>
              <a:cs typeface="Noto Sans CJK JP Regular"/>
            </a:endParaRPr>
          </a:p>
          <a:p>
            <a:pPr>
              <a:lnSpc>
                <a:spcPct val="100000"/>
              </a:lnSpc>
            </a:pPr>
            <a:endParaRPr sz="1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3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spc="3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Aa</a:t>
            </a:r>
            <a:r>
              <a:rPr sz="1200" spc="32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功能部门专责</a:t>
            </a:r>
            <a:endParaRPr sz="1200">
              <a:latin typeface="Noto Sans CJK JP Regular"/>
              <a:cs typeface="Noto Sans CJK JP Regular"/>
            </a:endParaRPr>
          </a:p>
          <a:p>
            <a:pPr marL="224154" marR="5080" indent="-133985">
              <a:lnSpc>
                <a:spcPct val="306700"/>
              </a:lnSpc>
              <a:spcBef>
                <a:spcPts val="370"/>
              </a:spcBef>
            </a:pPr>
            <a:r>
              <a:rPr sz="1200" spc="-4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Ba</a:t>
            </a:r>
            <a:r>
              <a:rPr sz="1200" spc="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功能部门专责 </a:t>
            </a:r>
            <a:r>
              <a:rPr sz="12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Ca</a:t>
            </a:r>
            <a:r>
              <a:rPr sz="1200" spc="24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功能部门专责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377439" y="420623"/>
            <a:ext cx="3241675" cy="2207260"/>
          </a:xfrm>
          <a:custGeom>
            <a:avLst/>
            <a:gdLst/>
            <a:ahLst/>
            <a:cxnLst/>
            <a:rect l="l" t="t" r="r" b="b"/>
            <a:pathLst>
              <a:path w="3241675" h="2207260">
                <a:moveTo>
                  <a:pt x="1306830" y="374903"/>
                </a:moveTo>
                <a:lnTo>
                  <a:pt x="914781" y="374903"/>
                </a:lnTo>
                <a:lnTo>
                  <a:pt x="3241675" y="2207006"/>
                </a:lnTo>
                <a:lnTo>
                  <a:pt x="1306830" y="374903"/>
                </a:lnTo>
                <a:close/>
              </a:path>
              <a:path w="3241675" h="2207260">
                <a:moveTo>
                  <a:pt x="1505712" y="0"/>
                </a:moveTo>
                <a:lnTo>
                  <a:pt x="62484" y="0"/>
                </a:lnTo>
                <a:lnTo>
                  <a:pt x="38147" y="4905"/>
                </a:lnTo>
                <a:lnTo>
                  <a:pt x="18287" y="18287"/>
                </a:lnTo>
                <a:lnTo>
                  <a:pt x="4905" y="38147"/>
                </a:lnTo>
                <a:lnTo>
                  <a:pt x="0" y="62484"/>
                </a:lnTo>
                <a:lnTo>
                  <a:pt x="0" y="312420"/>
                </a:lnTo>
                <a:lnTo>
                  <a:pt x="4905" y="336756"/>
                </a:lnTo>
                <a:lnTo>
                  <a:pt x="18288" y="356615"/>
                </a:lnTo>
                <a:lnTo>
                  <a:pt x="38147" y="369998"/>
                </a:lnTo>
                <a:lnTo>
                  <a:pt x="62484" y="374903"/>
                </a:lnTo>
                <a:lnTo>
                  <a:pt x="1505712" y="374903"/>
                </a:lnTo>
                <a:lnTo>
                  <a:pt x="1530048" y="369998"/>
                </a:lnTo>
                <a:lnTo>
                  <a:pt x="1549908" y="356615"/>
                </a:lnTo>
                <a:lnTo>
                  <a:pt x="1563290" y="336756"/>
                </a:lnTo>
                <a:lnTo>
                  <a:pt x="1568196" y="312420"/>
                </a:lnTo>
                <a:lnTo>
                  <a:pt x="1568196" y="62484"/>
                </a:lnTo>
                <a:lnTo>
                  <a:pt x="1563290" y="38147"/>
                </a:lnTo>
                <a:lnTo>
                  <a:pt x="1549908" y="18287"/>
                </a:lnTo>
                <a:lnTo>
                  <a:pt x="1530048" y="4905"/>
                </a:lnTo>
                <a:lnTo>
                  <a:pt x="1505712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77439" y="420623"/>
            <a:ext cx="3241675" cy="2207260"/>
          </a:xfrm>
          <a:custGeom>
            <a:avLst/>
            <a:gdLst/>
            <a:ahLst/>
            <a:cxnLst/>
            <a:rect l="l" t="t" r="r" b="b"/>
            <a:pathLst>
              <a:path w="3241675" h="2207260">
                <a:moveTo>
                  <a:pt x="0" y="62484"/>
                </a:moveTo>
                <a:lnTo>
                  <a:pt x="4905" y="38147"/>
                </a:lnTo>
                <a:lnTo>
                  <a:pt x="18287" y="18287"/>
                </a:lnTo>
                <a:lnTo>
                  <a:pt x="38147" y="4905"/>
                </a:lnTo>
                <a:lnTo>
                  <a:pt x="62484" y="0"/>
                </a:lnTo>
                <a:lnTo>
                  <a:pt x="914781" y="0"/>
                </a:lnTo>
                <a:lnTo>
                  <a:pt x="1306830" y="0"/>
                </a:lnTo>
                <a:lnTo>
                  <a:pt x="1505712" y="0"/>
                </a:lnTo>
                <a:lnTo>
                  <a:pt x="1530048" y="4905"/>
                </a:lnTo>
                <a:lnTo>
                  <a:pt x="1549908" y="18287"/>
                </a:lnTo>
                <a:lnTo>
                  <a:pt x="1563290" y="38147"/>
                </a:lnTo>
                <a:lnTo>
                  <a:pt x="1568196" y="62484"/>
                </a:lnTo>
                <a:lnTo>
                  <a:pt x="1568196" y="218693"/>
                </a:lnTo>
                <a:lnTo>
                  <a:pt x="1568196" y="312420"/>
                </a:lnTo>
                <a:lnTo>
                  <a:pt x="1563290" y="336756"/>
                </a:lnTo>
                <a:lnTo>
                  <a:pt x="1549908" y="356615"/>
                </a:lnTo>
                <a:lnTo>
                  <a:pt x="1530048" y="369998"/>
                </a:lnTo>
                <a:lnTo>
                  <a:pt x="1505712" y="374903"/>
                </a:lnTo>
                <a:lnTo>
                  <a:pt x="1306830" y="374903"/>
                </a:lnTo>
                <a:lnTo>
                  <a:pt x="3241675" y="2207006"/>
                </a:lnTo>
                <a:lnTo>
                  <a:pt x="914781" y="374903"/>
                </a:lnTo>
                <a:lnTo>
                  <a:pt x="62484" y="374903"/>
                </a:lnTo>
                <a:lnTo>
                  <a:pt x="38147" y="369998"/>
                </a:lnTo>
                <a:lnTo>
                  <a:pt x="18288" y="356615"/>
                </a:lnTo>
                <a:lnTo>
                  <a:pt x="4905" y="336756"/>
                </a:lnTo>
                <a:lnTo>
                  <a:pt x="0" y="312420"/>
                </a:lnTo>
                <a:lnTo>
                  <a:pt x="0" y="218693"/>
                </a:lnTo>
                <a:lnTo>
                  <a:pt x="0" y="62484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691510" y="78485"/>
            <a:ext cx="1671955" cy="6299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74422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项目总负责人</a:t>
            </a:r>
            <a:endParaRPr sz="1200">
              <a:latin typeface="Noto Sans CJK JP Regular"/>
              <a:cs typeface="Noto Sans CJK JP Regular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项目总负责人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697735" y="841247"/>
            <a:ext cx="3917950" cy="2240280"/>
          </a:xfrm>
          <a:custGeom>
            <a:avLst/>
            <a:gdLst/>
            <a:ahLst/>
            <a:cxnLst/>
            <a:rect l="l" t="t" r="r" b="b"/>
            <a:pathLst>
              <a:path w="3917950" h="2240280">
                <a:moveTo>
                  <a:pt x="1306830" y="374903"/>
                </a:moveTo>
                <a:lnTo>
                  <a:pt x="914781" y="374903"/>
                </a:lnTo>
                <a:lnTo>
                  <a:pt x="3917696" y="2240153"/>
                </a:lnTo>
                <a:lnTo>
                  <a:pt x="1306830" y="374903"/>
                </a:lnTo>
                <a:close/>
              </a:path>
              <a:path w="3917950" h="2240280">
                <a:moveTo>
                  <a:pt x="1505712" y="0"/>
                </a:moveTo>
                <a:lnTo>
                  <a:pt x="62483" y="0"/>
                </a:lnTo>
                <a:lnTo>
                  <a:pt x="38147" y="4905"/>
                </a:lnTo>
                <a:lnTo>
                  <a:pt x="18287" y="18287"/>
                </a:lnTo>
                <a:lnTo>
                  <a:pt x="4905" y="38147"/>
                </a:lnTo>
                <a:lnTo>
                  <a:pt x="0" y="62484"/>
                </a:lnTo>
                <a:lnTo>
                  <a:pt x="0" y="312419"/>
                </a:lnTo>
                <a:lnTo>
                  <a:pt x="4905" y="336756"/>
                </a:lnTo>
                <a:lnTo>
                  <a:pt x="18287" y="356615"/>
                </a:lnTo>
                <a:lnTo>
                  <a:pt x="38147" y="369998"/>
                </a:lnTo>
                <a:lnTo>
                  <a:pt x="62483" y="374903"/>
                </a:lnTo>
                <a:lnTo>
                  <a:pt x="1505712" y="374903"/>
                </a:lnTo>
                <a:lnTo>
                  <a:pt x="1530048" y="369998"/>
                </a:lnTo>
                <a:lnTo>
                  <a:pt x="1549908" y="356615"/>
                </a:lnTo>
                <a:lnTo>
                  <a:pt x="1563290" y="336756"/>
                </a:lnTo>
                <a:lnTo>
                  <a:pt x="1568196" y="312419"/>
                </a:lnTo>
                <a:lnTo>
                  <a:pt x="1568196" y="62484"/>
                </a:lnTo>
                <a:lnTo>
                  <a:pt x="1563290" y="38147"/>
                </a:lnTo>
                <a:lnTo>
                  <a:pt x="1549908" y="18287"/>
                </a:lnTo>
                <a:lnTo>
                  <a:pt x="1530048" y="4905"/>
                </a:lnTo>
                <a:lnTo>
                  <a:pt x="1505712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697735" y="841247"/>
            <a:ext cx="3917950" cy="2240280"/>
          </a:xfrm>
          <a:custGeom>
            <a:avLst/>
            <a:gdLst/>
            <a:ahLst/>
            <a:cxnLst/>
            <a:rect l="l" t="t" r="r" b="b"/>
            <a:pathLst>
              <a:path w="3917950" h="2240280">
                <a:moveTo>
                  <a:pt x="0" y="62484"/>
                </a:moveTo>
                <a:lnTo>
                  <a:pt x="4905" y="38147"/>
                </a:lnTo>
                <a:lnTo>
                  <a:pt x="18287" y="18287"/>
                </a:lnTo>
                <a:lnTo>
                  <a:pt x="38147" y="4905"/>
                </a:lnTo>
                <a:lnTo>
                  <a:pt x="62483" y="0"/>
                </a:lnTo>
                <a:lnTo>
                  <a:pt x="914781" y="0"/>
                </a:lnTo>
                <a:lnTo>
                  <a:pt x="1306830" y="0"/>
                </a:lnTo>
                <a:lnTo>
                  <a:pt x="1505712" y="0"/>
                </a:lnTo>
                <a:lnTo>
                  <a:pt x="1530048" y="4905"/>
                </a:lnTo>
                <a:lnTo>
                  <a:pt x="1549908" y="18287"/>
                </a:lnTo>
                <a:lnTo>
                  <a:pt x="1563290" y="38147"/>
                </a:lnTo>
                <a:lnTo>
                  <a:pt x="1568196" y="62484"/>
                </a:lnTo>
                <a:lnTo>
                  <a:pt x="1568196" y="218693"/>
                </a:lnTo>
                <a:lnTo>
                  <a:pt x="1568196" y="312419"/>
                </a:lnTo>
                <a:lnTo>
                  <a:pt x="1563290" y="336756"/>
                </a:lnTo>
                <a:lnTo>
                  <a:pt x="1549908" y="356615"/>
                </a:lnTo>
                <a:lnTo>
                  <a:pt x="1530048" y="369998"/>
                </a:lnTo>
                <a:lnTo>
                  <a:pt x="1505712" y="374903"/>
                </a:lnTo>
                <a:lnTo>
                  <a:pt x="1306830" y="374903"/>
                </a:lnTo>
                <a:lnTo>
                  <a:pt x="3917696" y="2240153"/>
                </a:lnTo>
                <a:lnTo>
                  <a:pt x="914781" y="374903"/>
                </a:lnTo>
                <a:lnTo>
                  <a:pt x="62483" y="374903"/>
                </a:lnTo>
                <a:lnTo>
                  <a:pt x="38147" y="369998"/>
                </a:lnTo>
                <a:lnTo>
                  <a:pt x="18287" y="356615"/>
                </a:lnTo>
                <a:lnTo>
                  <a:pt x="4905" y="336756"/>
                </a:lnTo>
                <a:lnTo>
                  <a:pt x="0" y="312419"/>
                </a:lnTo>
                <a:lnTo>
                  <a:pt x="0" y="218693"/>
                </a:lnTo>
                <a:lnTo>
                  <a:pt x="0" y="62484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09499" y="919937"/>
            <a:ext cx="2818765" cy="864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73863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项目推举负责人</a:t>
            </a:r>
            <a:endParaRPr sz="12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1270"/>
              </a:spcBef>
            </a:pPr>
            <a:r>
              <a:rPr sz="1400" dirty="0">
                <a:latin typeface="Noto Sans CJK JP Regular"/>
                <a:cs typeface="Noto Sans CJK JP Regular"/>
              </a:rPr>
              <a:t>责任比例</a:t>
            </a:r>
            <a:r>
              <a:rPr sz="1400" spc="40" dirty="0">
                <a:latin typeface="Noto Sans CJK JP Regular"/>
                <a:cs typeface="Noto Sans CJK JP Regular"/>
              </a:rPr>
              <a:t>A30%/B/30%/C40%</a:t>
            </a:r>
            <a:endParaRPr sz="1400">
              <a:latin typeface="Noto Sans CJK JP Regular"/>
              <a:cs typeface="Noto Sans CJK JP Regular"/>
            </a:endParaRPr>
          </a:p>
          <a:p>
            <a:pPr marL="977900">
              <a:lnSpc>
                <a:spcPct val="100000"/>
              </a:lnSpc>
              <a:spcBef>
                <a:spcPts val="770"/>
              </a:spcBef>
            </a:pPr>
            <a:r>
              <a:rPr sz="1200" spc="9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A</a:t>
            </a: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功能部门主管</a:t>
            </a:r>
            <a:endParaRPr sz="12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01139"/>
            <a:ext cx="1629156" cy="1152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5300" y="0"/>
            <a:ext cx="0" cy="5143500"/>
          </a:xfrm>
          <a:custGeom>
            <a:avLst/>
            <a:gdLst/>
            <a:ahLst/>
            <a:cxnLst/>
            <a:rect l="l" t="t" r="r" b="b"/>
            <a:pathLst>
              <a:path h="5143500">
                <a:moveTo>
                  <a:pt x="0" y="0"/>
                </a:moveTo>
                <a:lnTo>
                  <a:pt x="0" y="5143499"/>
                </a:lnTo>
              </a:path>
            </a:pathLst>
          </a:custGeom>
          <a:ln w="6096">
            <a:solidFill>
              <a:srgbClr val="BCD6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353055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6096">
            <a:solidFill>
              <a:srgbClr val="BCD6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08733" y="1813636"/>
            <a:ext cx="644906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5" dirty="0">
                <a:solidFill>
                  <a:srgbClr val="C00000"/>
                </a:solidFill>
              </a:rPr>
              <a:t>设</a:t>
            </a:r>
            <a:r>
              <a:rPr sz="3600" spc="10" dirty="0">
                <a:solidFill>
                  <a:srgbClr val="C00000"/>
                </a:solidFill>
              </a:rPr>
              <a:t>计</a:t>
            </a:r>
            <a:r>
              <a:rPr sz="3600" spc="5" dirty="0">
                <a:solidFill>
                  <a:srgbClr val="C00000"/>
                </a:solidFill>
              </a:rPr>
              <a:t>好迈向制</a:t>
            </a:r>
            <a:r>
              <a:rPr sz="3600" spc="10" dirty="0">
                <a:solidFill>
                  <a:srgbClr val="C00000"/>
                </a:solidFill>
              </a:rPr>
              <a:t>造</a:t>
            </a:r>
            <a:r>
              <a:rPr sz="3600" spc="5" dirty="0">
                <a:solidFill>
                  <a:srgbClr val="C00000"/>
                </a:solidFill>
              </a:rPr>
              <a:t>智能</a:t>
            </a:r>
            <a:r>
              <a:rPr sz="3600" spc="10" dirty="0">
                <a:solidFill>
                  <a:srgbClr val="C00000"/>
                </a:solidFill>
              </a:rPr>
              <a:t>工厂</a:t>
            </a:r>
            <a:r>
              <a:rPr sz="3600" spc="5" dirty="0">
                <a:solidFill>
                  <a:srgbClr val="C00000"/>
                </a:solidFill>
              </a:rPr>
              <a:t>的路线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1808733" y="2728786"/>
            <a:ext cx="4025265" cy="987425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95"/>
              </a:spcBef>
              <a:buClr>
                <a:srgbClr val="5B9BD4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sz="1600" spc="5" dirty="0">
                <a:latin typeface="Noto Sans Mono CJK JP Regular"/>
                <a:cs typeface="Noto Sans Mono CJK JP Regular"/>
              </a:rPr>
              <a:t>内</a:t>
            </a:r>
            <a:r>
              <a:rPr sz="1600" spc="-5" dirty="0">
                <a:latin typeface="Noto Sans Mono CJK JP Regular"/>
                <a:cs typeface="Noto Sans Mono CJK JP Regular"/>
              </a:rPr>
              <a:t>部自</a:t>
            </a:r>
            <a:r>
              <a:rPr sz="1600" spc="5" dirty="0">
                <a:latin typeface="Noto Sans Mono CJK JP Regular"/>
                <a:cs typeface="Noto Sans Mono CJK JP Regular"/>
              </a:rPr>
              <a:t>疏</a:t>
            </a:r>
            <a:r>
              <a:rPr sz="1600" spc="-5" dirty="0">
                <a:latin typeface="Noto Sans Mono CJK JP Regular"/>
                <a:cs typeface="Noto Sans Mono CJK JP Regular"/>
              </a:rPr>
              <a:t>理或聘</a:t>
            </a:r>
            <a:r>
              <a:rPr sz="1600" spc="5" dirty="0">
                <a:latin typeface="Noto Sans Mono CJK JP Regular"/>
                <a:cs typeface="Noto Sans Mono CJK JP Regular"/>
              </a:rPr>
              <a:t>任</a:t>
            </a:r>
            <a:r>
              <a:rPr sz="1600" spc="-5" dirty="0">
                <a:latin typeface="Noto Sans Mono CJK JP Regular"/>
                <a:cs typeface="Noto Sans Mono CJK JP Regular"/>
              </a:rPr>
              <a:t>谘询</a:t>
            </a:r>
            <a:r>
              <a:rPr sz="1600" spc="5" dirty="0">
                <a:latin typeface="Noto Sans Mono CJK JP Regular"/>
                <a:cs typeface="Noto Sans Mono CJK JP Regular"/>
              </a:rPr>
              <a:t>顾</a:t>
            </a:r>
            <a:r>
              <a:rPr sz="1600" spc="-5" dirty="0">
                <a:latin typeface="Noto Sans Mono CJK JP Regular"/>
                <a:cs typeface="Noto Sans Mono CJK JP Regular"/>
              </a:rPr>
              <a:t>问疏理</a:t>
            </a:r>
            <a:r>
              <a:rPr sz="1600" spc="15" dirty="0">
                <a:latin typeface="Noto Sans Mono CJK JP Regular"/>
                <a:cs typeface="Noto Sans Mono CJK JP Regular"/>
              </a:rPr>
              <a:t>的</a:t>
            </a:r>
            <a:r>
              <a:rPr sz="1600" spc="-5" dirty="0">
                <a:latin typeface="Noto Sans Mono CJK JP Regular"/>
                <a:cs typeface="Noto Sans Mono CJK JP Regular"/>
              </a:rPr>
              <a:t>优缺点</a:t>
            </a:r>
            <a:endParaRPr sz="1600">
              <a:latin typeface="Noto Sans Mono CJK JP Regular"/>
              <a:cs typeface="Noto Sans Mono CJK JP Regular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rgbClr val="5B9BD4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sz="1600" dirty="0">
                <a:latin typeface="Noto Sans Mono CJK JP Regular"/>
                <a:cs typeface="Noto Sans Mono CJK JP Regular"/>
              </a:rPr>
              <a:t>归</a:t>
            </a:r>
            <a:r>
              <a:rPr sz="1600" spc="-5" dirty="0">
                <a:latin typeface="Noto Sans Mono CJK JP Regular"/>
                <a:cs typeface="Noto Sans Mono CJK JP Regular"/>
              </a:rPr>
              <a:t>纳</a:t>
            </a:r>
            <a:r>
              <a:rPr sz="1600" spc="-10" dirty="0">
                <a:latin typeface="Noto Sans Mono CJK JP Regular"/>
                <a:cs typeface="Noto Sans Mono CJK JP Regular"/>
              </a:rPr>
              <a:t>、</a:t>
            </a:r>
            <a:r>
              <a:rPr sz="1600" dirty="0">
                <a:latin typeface="Noto Sans Mono CJK JP Regular"/>
                <a:cs typeface="Noto Sans Mono CJK JP Regular"/>
              </a:rPr>
              <a:t>排</a:t>
            </a:r>
            <a:r>
              <a:rPr sz="1600" spc="-5" dirty="0">
                <a:latin typeface="Noto Sans Mono CJK JP Regular"/>
                <a:cs typeface="Noto Sans Mono CJK JP Regular"/>
              </a:rPr>
              <a:t>序</a:t>
            </a:r>
            <a:r>
              <a:rPr sz="1600" spc="-10" dirty="0">
                <a:latin typeface="Noto Sans Mono CJK JP Regular"/>
                <a:cs typeface="Noto Sans Mono CJK JP Regular"/>
              </a:rPr>
              <a:t>稳</a:t>
            </a:r>
            <a:r>
              <a:rPr sz="1600" spc="-5" dirty="0">
                <a:latin typeface="Noto Sans Mono CJK JP Regular"/>
                <a:cs typeface="Noto Sans Mono CJK JP Regular"/>
              </a:rPr>
              <a:t>健</a:t>
            </a:r>
            <a:r>
              <a:rPr sz="1600" dirty="0">
                <a:latin typeface="Noto Sans Mono CJK JP Regular"/>
                <a:cs typeface="Noto Sans Mono CJK JP Regular"/>
              </a:rPr>
              <a:t>步</a:t>
            </a:r>
            <a:r>
              <a:rPr sz="1600" spc="-5" dirty="0">
                <a:latin typeface="Noto Sans Mono CJK JP Regular"/>
                <a:cs typeface="Noto Sans Mono CJK JP Regular"/>
              </a:rPr>
              <a:t>伐</a:t>
            </a:r>
            <a:r>
              <a:rPr sz="1600" spc="-10" dirty="0">
                <a:latin typeface="Noto Sans Mono CJK JP Regular"/>
                <a:cs typeface="Noto Sans Mono CJK JP Regular"/>
              </a:rPr>
              <a:t>，</a:t>
            </a:r>
            <a:r>
              <a:rPr sz="1600" dirty="0">
                <a:latin typeface="Noto Sans Mono CJK JP Regular"/>
                <a:cs typeface="Noto Sans Mono CJK JP Regular"/>
              </a:rPr>
              <a:t>迈</a:t>
            </a:r>
            <a:r>
              <a:rPr sz="1600" spc="-5" dirty="0">
                <a:latin typeface="Noto Sans Mono CJK JP Regular"/>
                <a:cs typeface="Noto Sans Mono CJK JP Regular"/>
              </a:rPr>
              <a:t>进</a:t>
            </a:r>
            <a:r>
              <a:rPr sz="1600" spc="-10" dirty="0">
                <a:latin typeface="Noto Sans Mono CJK JP Regular"/>
                <a:cs typeface="Noto Sans Mono CJK JP Regular"/>
              </a:rPr>
              <a:t>智</a:t>
            </a:r>
            <a:r>
              <a:rPr sz="1600" spc="-5" dirty="0">
                <a:latin typeface="Noto Sans Mono CJK JP Regular"/>
                <a:cs typeface="Noto Sans Mono CJK JP Regular"/>
              </a:rPr>
              <a:t>能</a:t>
            </a:r>
            <a:r>
              <a:rPr sz="1600" dirty="0">
                <a:latin typeface="Noto Sans Mono CJK JP Regular"/>
                <a:cs typeface="Noto Sans Mono CJK JP Regular"/>
              </a:rPr>
              <a:t>制造</a:t>
            </a:r>
            <a:r>
              <a:rPr sz="1600" spc="-10" dirty="0">
                <a:latin typeface="Noto Sans Mono CJK JP Regular"/>
                <a:cs typeface="Noto Sans Mono CJK JP Regular"/>
              </a:rPr>
              <a:t>目标</a:t>
            </a:r>
            <a:endParaRPr sz="1600">
              <a:latin typeface="Noto Sans Mono CJK JP Regular"/>
              <a:cs typeface="Noto Sans Mono CJK JP Regular"/>
            </a:endParaRPr>
          </a:p>
          <a:p>
            <a:pPr marL="355600" indent="-342900">
              <a:lnSpc>
                <a:spcPct val="100000"/>
              </a:lnSpc>
              <a:spcBef>
                <a:spcPts val="615"/>
              </a:spcBef>
              <a:buClr>
                <a:srgbClr val="5B9BD4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sz="1600" spc="5" dirty="0">
                <a:latin typeface="Noto Sans Mono CJK JP Regular"/>
                <a:cs typeface="Noto Sans Mono CJK JP Regular"/>
              </a:rPr>
              <a:t>迈</a:t>
            </a:r>
            <a:r>
              <a:rPr sz="1600" spc="-5" dirty="0">
                <a:latin typeface="Noto Sans Mono CJK JP Regular"/>
                <a:cs typeface="Noto Sans Mono CJK JP Regular"/>
              </a:rPr>
              <a:t>进智</a:t>
            </a:r>
            <a:r>
              <a:rPr sz="1600" spc="5" dirty="0">
                <a:latin typeface="Noto Sans Mono CJK JP Regular"/>
                <a:cs typeface="Noto Sans Mono CJK JP Regular"/>
              </a:rPr>
              <a:t>能</a:t>
            </a:r>
            <a:r>
              <a:rPr sz="1600" spc="-5" dirty="0">
                <a:latin typeface="Noto Sans Mono CJK JP Regular"/>
                <a:cs typeface="Noto Sans Mono CJK JP Regular"/>
              </a:rPr>
              <a:t>制造目</a:t>
            </a:r>
            <a:r>
              <a:rPr sz="1600" spc="5" dirty="0">
                <a:latin typeface="Noto Sans Mono CJK JP Regular"/>
                <a:cs typeface="Noto Sans Mono CJK JP Regular"/>
              </a:rPr>
              <a:t>标</a:t>
            </a:r>
            <a:r>
              <a:rPr sz="1600" spc="-5" dirty="0">
                <a:latin typeface="Noto Sans Mono CJK JP Regular"/>
                <a:cs typeface="Noto Sans Mono CJK JP Regular"/>
              </a:rPr>
              <a:t>的排</a:t>
            </a:r>
            <a:r>
              <a:rPr sz="1600" spc="5" dirty="0">
                <a:latin typeface="Noto Sans Mono CJK JP Regular"/>
                <a:cs typeface="Noto Sans Mono CJK JP Regular"/>
              </a:rPr>
              <a:t>序</a:t>
            </a:r>
            <a:r>
              <a:rPr sz="1600" spc="-5" dirty="0">
                <a:latin typeface="Noto Sans Mono CJK JP Regular"/>
                <a:cs typeface="Noto Sans Mono CJK JP Regular"/>
              </a:rPr>
              <a:t>方法解说</a:t>
            </a:r>
            <a:endParaRPr sz="1600">
              <a:latin typeface="Noto Sans Mono CJK JP Regular"/>
              <a:cs typeface="Noto Sans Mono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1220724"/>
            <a:ext cx="1187195" cy="812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8559" y="71373"/>
            <a:ext cx="55403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FFFF"/>
                </a:solidFill>
              </a:rPr>
              <a:t>内部自疏理或聘任谘询顾问疏理</a:t>
            </a:r>
            <a:r>
              <a:rPr spc="15" dirty="0">
                <a:solidFill>
                  <a:srgbClr val="FFFFFF"/>
                </a:solidFill>
              </a:rPr>
              <a:t>的</a:t>
            </a:r>
            <a:r>
              <a:rPr spc="10" dirty="0">
                <a:solidFill>
                  <a:srgbClr val="FFFFFF"/>
                </a:solidFill>
              </a:rPr>
              <a:t>优缺点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4682" y="1033729"/>
            <a:ext cx="7055484" cy="28435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0670" indent="-267970">
              <a:lnSpc>
                <a:spcPct val="100000"/>
              </a:lnSpc>
              <a:spcBef>
                <a:spcPts val="105"/>
              </a:spcBef>
              <a:buFont typeface="Wingdings"/>
              <a:buChar char=""/>
              <a:tabLst>
                <a:tab pos="281305" algn="l"/>
              </a:tabLst>
            </a:pPr>
            <a:r>
              <a:rPr sz="2000" spc="5" dirty="0">
                <a:latin typeface="Noto Sans Mono CJK JP Regular"/>
                <a:cs typeface="Noto Sans Mono CJK JP Regular"/>
              </a:rPr>
              <a:t>需求</a:t>
            </a:r>
            <a:r>
              <a:rPr sz="2000" spc="-5" dirty="0">
                <a:latin typeface="Noto Sans Mono CJK JP Regular"/>
                <a:cs typeface="Noto Sans Mono CJK JP Regular"/>
              </a:rPr>
              <a:t>疏</a:t>
            </a:r>
            <a:r>
              <a:rPr sz="2000" spc="-10" dirty="0">
                <a:latin typeface="Noto Sans Mono CJK JP Regular"/>
                <a:cs typeface="Noto Sans Mono CJK JP Regular"/>
              </a:rPr>
              <a:t>理</a:t>
            </a:r>
            <a:r>
              <a:rPr sz="2000" spc="5" dirty="0">
                <a:latin typeface="Noto Sans Mono CJK JP Regular"/>
                <a:cs typeface="Noto Sans Mono CJK JP Regular"/>
              </a:rPr>
              <a:t>节</a:t>
            </a:r>
            <a:r>
              <a:rPr sz="2000" spc="-15" dirty="0">
                <a:latin typeface="Noto Sans Mono CJK JP Regular"/>
                <a:cs typeface="Noto Sans Mono CJK JP Regular"/>
              </a:rPr>
              <a:t>点</a:t>
            </a:r>
            <a:r>
              <a:rPr sz="2000" spc="5" dirty="0">
                <a:latin typeface="Noto Sans Mono CJK JP Regular"/>
                <a:cs typeface="Noto Sans Mono CJK JP Regular"/>
              </a:rPr>
              <a:t>：自</a:t>
            </a:r>
            <a:r>
              <a:rPr sz="2000" spc="-5" dirty="0">
                <a:latin typeface="Noto Sans Mono CJK JP Regular"/>
                <a:cs typeface="Noto Sans Mono CJK JP Regular"/>
              </a:rPr>
              <a:t>家</a:t>
            </a:r>
            <a:r>
              <a:rPr sz="2000" spc="-10" dirty="0">
                <a:latin typeface="Noto Sans Mono CJK JP Regular"/>
                <a:cs typeface="Noto Sans Mono CJK JP Regular"/>
              </a:rPr>
              <a:t>疏</a:t>
            </a:r>
            <a:r>
              <a:rPr sz="2000" spc="5" dirty="0">
                <a:latin typeface="Noto Sans Mono CJK JP Regular"/>
                <a:cs typeface="Noto Sans Mono CJK JP Regular"/>
              </a:rPr>
              <a:t>理</a:t>
            </a:r>
            <a:r>
              <a:rPr sz="2000" spc="-10" dirty="0">
                <a:latin typeface="Noto Sans Mono CJK JP Regular"/>
                <a:cs typeface="Noto Sans Mono CJK JP Regular"/>
              </a:rPr>
              <a:t>或</a:t>
            </a:r>
            <a:r>
              <a:rPr sz="2000" dirty="0">
                <a:latin typeface="Noto Sans Mono CJK JP Regular"/>
                <a:cs typeface="Noto Sans Mono CJK JP Regular"/>
              </a:rPr>
              <a:t>委外疏理</a:t>
            </a:r>
            <a:endParaRPr sz="20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1535"/>
              </a:spcBef>
              <a:buFont typeface="Wingdings"/>
              <a:buChar char=""/>
              <a:tabLst>
                <a:tab pos="640715" algn="l"/>
              </a:tabLst>
            </a:pP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评估点：---------------------------------------------</a:t>
            </a:r>
            <a:r>
              <a:rPr sz="1800" spc="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-</a:t>
            </a: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？</a:t>
            </a:r>
            <a:endParaRPr sz="1800">
              <a:latin typeface="Noto Sans Mono CJK JP Regular"/>
              <a:cs typeface="Noto Sans Mono CJK JP Regular"/>
            </a:endParaRPr>
          </a:p>
          <a:p>
            <a:pPr lvl="1">
              <a:lnSpc>
                <a:spcPct val="100000"/>
              </a:lnSpc>
              <a:spcBef>
                <a:spcPts val="50"/>
              </a:spcBef>
              <a:buClr>
                <a:srgbClr val="0000FF"/>
              </a:buClr>
              <a:buFont typeface="Wingdings"/>
              <a:buChar char=""/>
            </a:pPr>
            <a:endParaRPr sz="1650">
              <a:latin typeface="Times New Roman"/>
              <a:cs typeface="Times New Roman"/>
            </a:endParaRPr>
          </a:p>
          <a:p>
            <a:pPr marL="280670" indent="-267970">
              <a:lnSpc>
                <a:spcPct val="100000"/>
              </a:lnSpc>
              <a:buFont typeface="Wingdings"/>
              <a:buChar char=""/>
              <a:tabLst>
                <a:tab pos="281305" algn="l"/>
              </a:tabLst>
            </a:pPr>
            <a:r>
              <a:rPr sz="2000" spc="5" dirty="0">
                <a:latin typeface="Noto Sans Mono CJK JP Regular"/>
                <a:cs typeface="Noto Sans Mono CJK JP Regular"/>
              </a:rPr>
              <a:t>开发</a:t>
            </a:r>
            <a:r>
              <a:rPr sz="2000" spc="-5" dirty="0">
                <a:latin typeface="Noto Sans Mono CJK JP Regular"/>
                <a:cs typeface="Noto Sans Mono CJK JP Regular"/>
              </a:rPr>
              <a:t>实</a:t>
            </a:r>
            <a:r>
              <a:rPr sz="2000" spc="-10" dirty="0">
                <a:latin typeface="Noto Sans Mono CJK JP Regular"/>
                <a:cs typeface="Noto Sans Mono CJK JP Regular"/>
              </a:rPr>
              <a:t>施</a:t>
            </a:r>
            <a:r>
              <a:rPr sz="2000" spc="5" dirty="0">
                <a:latin typeface="Noto Sans Mono CJK JP Regular"/>
                <a:cs typeface="Noto Sans Mono CJK JP Regular"/>
              </a:rPr>
              <a:t>节</a:t>
            </a:r>
            <a:r>
              <a:rPr sz="2000" spc="-15" dirty="0">
                <a:latin typeface="Noto Sans Mono CJK JP Regular"/>
                <a:cs typeface="Noto Sans Mono CJK JP Regular"/>
              </a:rPr>
              <a:t>点</a:t>
            </a:r>
            <a:r>
              <a:rPr sz="2000" spc="5" dirty="0">
                <a:latin typeface="Noto Sans Mono CJK JP Regular"/>
                <a:cs typeface="Noto Sans Mono CJK JP Regular"/>
              </a:rPr>
              <a:t>：自</a:t>
            </a:r>
            <a:r>
              <a:rPr sz="2000" spc="-5" dirty="0">
                <a:latin typeface="Noto Sans Mono CJK JP Regular"/>
                <a:cs typeface="Noto Sans Mono CJK JP Regular"/>
              </a:rPr>
              <a:t>家</a:t>
            </a:r>
            <a:r>
              <a:rPr sz="2000" spc="-10" dirty="0">
                <a:latin typeface="Noto Sans Mono CJK JP Regular"/>
                <a:cs typeface="Noto Sans Mono CJK JP Regular"/>
              </a:rPr>
              <a:t>设</a:t>
            </a:r>
            <a:r>
              <a:rPr sz="2000" spc="5" dirty="0">
                <a:latin typeface="Noto Sans Mono CJK JP Regular"/>
                <a:cs typeface="Noto Sans Mono CJK JP Regular"/>
              </a:rPr>
              <a:t>计</a:t>
            </a:r>
            <a:r>
              <a:rPr sz="2000" spc="-15" dirty="0">
                <a:latin typeface="Noto Sans Mono CJK JP Regular"/>
                <a:cs typeface="Noto Sans Mono CJK JP Regular"/>
              </a:rPr>
              <a:t>或</a:t>
            </a:r>
            <a:r>
              <a:rPr sz="2000" spc="5" dirty="0">
                <a:latin typeface="Noto Sans Mono CJK JP Regular"/>
                <a:cs typeface="Noto Sans Mono CJK JP Regular"/>
              </a:rPr>
              <a:t>委外</a:t>
            </a:r>
            <a:r>
              <a:rPr sz="2000" spc="-5" dirty="0">
                <a:latin typeface="Noto Sans Mono CJK JP Regular"/>
                <a:cs typeface="Noto Sans Mono CJK JP Regular"/>
              </a:rPr>
              <a:t>设</a:t>
            </a:r>
            <a:r>
              <a:rPr sz="2000" spc="5" dirty="0">
                <a:latin typeface="Noto Sans Mono CJK JP Regular"/>
                <a:cs typeface="Noto Sans Mono CJK JP Regular"/>
              </a:rPr>
              <a:t>计</a:t>
            </a:r>
            <a:endParaRPr sz="20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1535"/>
              </a:spcBef>
              <a:buFont typeface="Wingdings"/>
              <a:buChar char=""/>
              <a:tabLst>
                <a:tab pos="640715" algn="l"/>
              </a:tabLst>
            </a:pP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评估点：---------------------------------------------</a:t>
            </a:r>
            <a:r>
              <a:rPr sz="1800" spc="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-</a:t>
            </a: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？</a:t>
            </a:r>
            <a:endParaRPr sz="1800">
              <a:latin typeface="Noto Sans Mono CJK JP Regular"/>
              <a:cs typeface="Noto Sans Mono CJK JP Regular"/>
            </a:endParaRPr>
          </a:p>
          <a:p>
            <a:pPr lvl="1">
              <a:lnSpc>
                <a:spcPct val="100000"/>
              </a:lnSpc>
              <a:spcBef>
                <a:spcPts val="50"/>
              </a:spcBef>
              <a:buClr>
                <a:srgbClr val="0000FF"/>
              </a:buClr>
              <a:buFont typeface="Wingdings"/>
              <a:buChar char=""/>
            </a:pPr>
            <a:endParaRPr sz="1650">
              <a:latin typeface="Times New Roman"/>
              <a:cs typeface="Times New Roman"/>
            </a:endParaRPr>
          </a:p>
          <a:p>
            <a:pPr marL="280670" indent="-267970">
              <a:lnSpc>
                <a:spcPct val="100000"/>
              </a:lnSpc>
              <a:buFont typeface="Wingdings"/>
              <a:buChar char=""/>
              <a:tabLst>
                <a:tab pos="281305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开发实</a:t>
            </a:r>
            <a:r>
              <a:rPr sz="2000" spc="-15" dirty="0">
                <a:latin typeface="Noto Sans Mono CJK JP Regular"/>
                <a:cs typeface="Noto Sans Mono CJK JP Regular"/>
              </a:rPr>
              <a:t>施</a:t>
            </a:r>
            <a:r>
              <a:rPr sz="2000" dirty="0">
                <a:latin typeface="Noto Sans Mono CJK JP Regular"/>
                <a:cs typeface="Noto Sans Mono CJK JP Regular"/>
              </a:rPr>
              <a:t>后</a:t>
            </a:r>
            <a:r>
              <a:rPr sz="2000" spc="-15" dirty="0">
                <a:latin typeface="Noto Sans Mono CJK JP Regular"/>
                <a:cs typeface="Noto Sans Mono CJK JP Regular"/>
              </a:rPr>
              <a:t>维</a:t>
            </a:r>
            <a:r>
              <a:rPr sz="2000" dirty="0">
                <a:latin typeface="Noto Sans Mono CJK JP Regular"/>
                <a:cs typeface="Noto Sans Mono CJK JP Regular"/>
              </a:rPr>
              <a:t>持的节</a:t>
            </a:r>
            <a:r>
              <a:rPr sz="2000" spc="-10" dirty="0">
                <a:latin typeface="Noto Sans Mono CJK JP Regular"/>
                <a:cs typeface="Noto Sans Mono CJK JP Regular"/>
              </a:rPr>
              <a:t>点</a:t>
            </a:r>
            <a:r>
              <a:rPr sz="2000" dirty="0">
                <a:latin typeface="Noto Sans Mono CJK JP Regular"/>
                <a:cs typeface="Noto Sans Mono CJK JP Regular"/>
              </a:rPr>
              <a:t>：</a:t>
            </a:r>
            <a:r>
              <a:rPr sz="2000" spc="-15" dirty="0">
                <a:latin typeface="Noto Sans Mono CJK JP Regular"/>
                <a:cs typeface="Noto Sans Mono CJK JP Regular"/>
              </a:rPr>
              <a:t>自</a:t>
            </a:r>
            <a:r>
              <a:rPr sz="2000" dirty="0">
                <a:latin typeface="Noto Sans Mono CJK JP Regular"/>
                <a:cs typeface="Noto Sans Mono CJK JP Regular"/>
              </a:rPr>
              <a:t>家维护</a:t>
            </a:r>
            <a:r>
              <a:rPr sz="2000" spc="-15" dirty="0">
                <a:latin typeface="Noto Sans Mono CJK JP Regular"/>
                <a:cs typeface="Noto Sans Mono CJK JP Regular"/>
              </a:rPr>
              <a:t>或</a:t>
            </a:r>
            <a:r>
              <a:rPr sz="2000" dirty="0">
                <a:latin typeface="Noto Sans Mono CJK JP Regular"/>
                <a:cs typeface="Noto Sans Mono CJK JP Regular"/>
              </a:rPr>
              <a:t>委</a:t>
            </a:r>
            <a:r>
              <a:rPr sz="2000" spc="-10" dirty="0">
                <a:latin typeface="Noto Sans Mono CJK JP Regular"/>
                <a:cs typeface="Noto Sans Mono CJK JP Regular"/>
              </a:rPr>
              <a:t>外</a:t>
            </a:r>
            <a:r>
              <a:rPr sz="2000" dirty="0">
                <a:latin typeface="Noto Sans Mono CJK JP Regular"/>
                <a:cs typeface="Noto Sans Mono CJK JP Regular"/>
              </a:rPr>
              <a:t>维护</a:t>
            </a:r>
            <a:endParaRPr sz="20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1535"/>
              </a:spcBef>
              <a:buFont typeface="Wingdings"/>
              <a:buChar char=""/>
              <a:tabLst>
                <a:tab pos="640715" algn="l"/>
              </a:tabLst>
            </a:pP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评估点：---------------------------------------------</a:t>
            </a:r>
            <a:r>
              <a:rPr sz="1800" spc="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-</a:t>
            </a: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？</a:t>
            </a:r>
            <a:endParaRPr sz="1800">
              <a:latin typeface="Noto Sans Mono CJK JP Regular"/>
              <a:cs typeface="Noto Sans Mono CJK JP Regular"/>
            </a:endParaRPr>
          </a:p>
        </p:txBody>
      </p:sp>
    </p:spTree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8559" y="71373"/>
            <a:ext cx="61531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FFFF"/>
                </a:solidFill>
              </a:rPr>
              <a:t>归纳、排序稳健步伐，迈进智</a:t>
            </a:r>
            <a:r>
              <a:rPr spc="15" dirty="0">
                <a:solidFill>
                  <a:srgbClr val="FFFFFF"/>
                </a:solidFill>
              </a:rPr>
              <a:t>能</a:t>
            </a:r>
            <a:r>
              <a:rPr spc="10" dirty="0">
                <a:solidFill>
                  <a:srgbClr val="FFFFFF"/>
                </a:solidFill>
              </a:rPr>
              <a:t>制造工厂目标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4682" y="1033729"/>
            <a:ext cx="4867910" cy="14490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0670" indent="-267970">
              <a:lnSpc>
                <a:spcPct val="100000"/>
              </a:lnSpc>
              <a:spcBef>
                <a:spcPts val="105"/>
              </a:spcBef>
              <a:buFont typeface="Wingdings"/>
              <a:buChar char=""/>
              <a:tabLst>
                <a:tab pos="281305" algn="l"/>
              </a:tabLst>
            </a:pPr>
            <a:r>
              <a:rPr sz="2000" spc="5" dirty="0">
                <a:latin typeface="Noto Sans Mono CJK JP Regular"/>
                <a:cs typeface="Noto Sans Mono CJK JP Regular"/>
              </a:rPr>
              <a:t>全面</a:t>
            </a:r>
            <a:r>
              <a:rPr sz="2000" spc="-5" dirty="0">
                <a:latin typeface="Noto Sans Mono CJK JP Regular"/>
                <a:cs typeface="Noto Sans Mono CJK JP Regular"/>
              </a:rPr>
              <a:t>实</a:t>
            </a:r>
            <a:r>
              <a:rPr sz="2000" spc="-10" dirty="0">
                <a:latin typeface="Noto Sans Mono CJK JP Regular"/>
                <a:cs typeface="Noto Sans Mono CJK JP Regular"/>
              </a:rPr>
              <a:t>施</a:t>
            </a:r>
            <a:r>
              <a:rPr sz="2000" spc="5" dirty="0">
                <a:latin typeface="Noto Sans Mono CJK JP Regular"/>
                <a:cs typeface="Noto Sans Mono CJK JP Regular"/>
              </a:rPr>
              <a:t>、</a:t>
            </a:r>
            <a:r>
              <a:rPr sz="2000" spc="-15" dirty="0">
                <a:latin typeface="Noto Sans Mono CJK JP Regular"/>
                <a:cs typeface="Noto Sans Mono CJK JP Regular"/>
              </a:rPr>
              <a:t>分</a:t>
            </a:r>
            <a:r>
              <a:rPr sz="2000" spc="5" dirty="0">
                <a:latin typeface="Noto Sans Mono CJK JP Regular"/>
                <a:cs typeface="Noto Sans Mono CJK JP Regular"/>
              </a:rPr>
              <a:t>层实施</a:t>
            </a:r>
            <a:endParaRPr sz="2000">
              <a:latin typeface="Noto Sans Mono CJK JP Regular"/>
              <a:cs typeface="Noto Sans Mono CJK JP Regular"/>
            </a:endParaRPr>
          </a:p>
          <a:p>
            <a:pPr>
              <a:lnSpc>
                <a:spcPct val="100000"/>
              </a:lnSpc>
              <a:spcBef>
                <a:spcPts val="50"/>
              </a:spcBef>
              <a:buFont typeface="Wingdings"/>
              <a:buChar char=""/>
            </a:pPr>
            <a:endParaRPr sz="1700">
              <a:latin typeface="Times New Roman"/>
              <a:cs typeface="Times New Roman"/>
            </a:endParaRPr>
          </a:p>
          <a:p>
            <a:pPr marL="280670" indent="-267970">
              <a:lnSpc>
                <a:spcPct val="100000"/>
              </a:lnSpc>
              <a:buFont typeface="Wingdings"/>
              <a:buChar char=""/>
              <a:tabLst>
                <a:tab pos="281305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组织功</a:t>
            </a:r>
            <a:r>
              <a:rPr sz="2000" spc="-15" dirty="0">
                <a:latin typeface="Noto Sans Mono CJK JP Regular"/>
                <a:cs typeface="Noto Sans Mono CJK JP Regular"/>
              </a:rPr>
              <a:t>能</a:t>
            </a:r>
            <a:r>
              <a:rPr sz="2000" dirty="0">
                <a:latin typeface="Noto Sans Mono CJK JP Regular"/>
                <a:cs typeface="Noto Sans Mono CJK JP Regular"/>
              </a:rPr>
              <a:t>型</a:t>
            </a:r>
            <a:r>
              <a:rPr sz="2000" spc="-15" dirty="0">
                <a:latin typeface="Noto Sans Mono CJK JP Regular"/>
                <a:cs typeface="Noto Sans Mono CJK JP Regular"/>
              </a:rPr>
              <a:t>实</a:t>
            </a:r>
            <a:r>
              <a:rPr sz="2000" dirty="0">
                <a:latin typeface="Noto Sans Mono CJK JP Regular"/>
                <a:cs typeface="Noto Sans Mono CJK JP Regular"/>
              </a:rPr>
              <a:t>施、全</a:t>
            </a:r>
            <a:r>
              <a:rPr sz="2000" spc="-15" dirty="0">
                <a:latin typeface="Noto Sans Mono CJK JP Regular"/>
                <a:cs typeface="Noto Sans Mono CJK JP Regular"/>
              </a:rPr>
              <a:t>功</a:t>
            </a:r>
            <a:r>
              <a:rPr sz="2000" dirty="0">
                <a:latin typeface="Noto Sans Mono CJK JP Regular"/>
                <a:cs typeface="Noto Sans Mono CJK JP Regular"/>
              </a:rPr>
              <a:t>能</a:t>
            </a:r>
            <a:r>
              <a:rPr sz="2000" spc="-15" dirty="0">
                <a:latin typeface="Noto Sans Mono CJK JP Regular"/>
                <a:cs typeface="Noto Sans Mono CJK JP Regular"/>
              </a:rPr>
              <a:t>实</a:t>
            </a:r>
            <a:r>
              <a:rPr sz="2000" dirty="0">
                <a:latin typeface="Noto Sans Mono CJK JP Regular"/>
                <a:cs typeface="Noto Sans Mono CJK JP Regular"/>
              </a:rPr>
              <a:t>施</a:t>
            </a:r>
            <a:endParaRPr sz="2000">
              <a:latin typeface="Noto Sans Mono CJK JP Regular"/>
              <a:cs typeface="Noto Sans Mono CJK JP Regular"/>
            </a:endParaRPr>
          </a:p>
          <a:p>
            <a:pPr>
              <a:lnSpc>
                <a:spcPct val="100000"/>
              </a:lnSpc>
              <a:spcBef>
                <a:spcPts val="35"/>
              </a:spcBef>
              <a:buFont typeface="Wingdings"/>
              <a:buChar char=""/>
            </a:pPr>
            <a:endParaRPr sz="1700">
              <a:latin typeface="Times New Roman"/>
              <a:cs typeface="Times New Roman"/>
            </a:endParaRPr>
          </a:p>
          <a:p>
            <a:pPr marL="280670" indent="-267970">
              <a:lnSpc>
                <a:spcPct val="100000"/>
              </a:lnSpc>
              <a:spcBef>
                <a:spcPts val="5"/>
              </a:spcBef>
              <a:buFont typeface="Wingdings"/>
              <a:buChar char=""/>
              <a:tabLst>
                <a:tab pos="281305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以</a:t>
            </a:r>
            <a:r>
              <a:rPr sz="2000" spc="5" dirty="0">
                <a:latin typeface="Noto Sans Mono CJK JP Regular"/>
                <a:cs typeface="Noto Sans Mono CJK JP Regular"/>
              </a:rPr>
              <a:t>管理</a:t>
            </a:r>
            <a:r>
              <a:rPr sz="2000" spc="-20" dirty="0">
                <a:latin typeface="Noto Sans Mono CJK JP Regular"/>
                <a:cs typeface="Noto Sans Mono CJK JP Regular"/>
              </a:rPr>
              <a:t>水</a:t>
            </a:r>
            <a:r>
              <a:rPr sz="2000" spc="5" dirty="0">
                <a:latin typeface="Noto Sans Mono CJK JP Regular"/>
                <a:cs typeface="Noto Sans Mono CJK JP Regular"/>
              </a:rPr>
              <a:t>平</a:t>
            </a:r>
            <a:r>
              <a:rPr sz="2000" spc="-15" dirty="0">
                <a:latin typeface="Noto Sans Mono CJK JP Regular"/>
                <a:cs typeface="Noto Sans Mono CJK JP Regular"/>
              </a:rPr>
              <a:t>分</a:t>
            </a:r>
            <a:r>
              <a:rPr sz="2000" spc="5" dirty="0">
                <a:latin typeface="Noto Sans Mono CJK JP Regular"/>
                <a:cs typeface="Noto Sans Mono CJK JP Regular"/>
              </a:rPr>
              <a:t>级实</a:t>
            </a:r>
            <a:r>
              <a:rPr sz="2000" spc="-5" dirty="0">
                <a:latin typeface="Noto Sans Mono CJK JP Regular"/>
                <a:cs typeface="Noto Sans Mono CJK JP Regular"/>
              </a:rPr>
              <a:t>施</a:t>
            </a:r>
            <a:r>
              <a:rPr sz="2000" spc="-10" dirty="0">
                <a:latin typeface="Noto Sans Mono CJK JP Regular"/>
                <a:cs typeface="Noto Sans Mono CJK JP Regular"/>
              </a:rPr>
              <a:t>、</a:t>
            </a:r>
            <a:r>
              <a:rPr sz="2000" spc="5" dirty="0">
                <a:latin typeface="Noto Sans Mono CJK JP Regular"/>
                <a:cs typeface="Noto Sans Mono CJK JP Regular"/>
              </a:rPr>
              <a:t>一</a:t>
            </a:r>
            <a:r>
              <a:rPr sz="2000" spc="-15" dirty="0">
                <a:latin typeface="Noto Sans Mono CJK JP Regular"/>
                <a:cs typeface="Noto Sans Mono CJK JP Regular"/>
              </a:rPr>
              <a:t>次</a:t>
            </a:r>
            <a:r>
              <a:rPr sz="2000" spc="5" dirty="0">
                <a:latin typeface="Noto Sans Mono CJK JP Regular"/>
                <a:cs typeface="Noto Sans Mono CJK JP Regular"/>
              </a:rPr>
              <a:t>挑高</a:t>
            </a:r>
            <a:r>
              <a:rPr sz="2000" spc="-5" dirty="0">
                <a:latin typeface="Noto Sans Mono CJK JP Regular"/>
                <a:cs typeface="Noto Sans Mono CJK JP Regular"/>
              </a:rPr>
              <a:t>水</a:t>
            </a:r>
            <a:r>
              <a:rPr sz="2000" spc="-10" dirty="0">
                <a:latin typeface="Noto Sans Mono CJK JP Regular"/>
                <a:cs typeface="Noto Sans Mono CJK JP Regular"/>
              </a:rPr>
              <a:t>平</a:t>
            </a:r>
            <a:r>
              <a:rPr sz="2000" spc="5" dirty="0">
                <a:latin typeface="Noto Sans Mono CJK JP Regular"/>
                <a:cs typeface="Noto Sans Mono CJK JP Regular"/>
              </a:rPr>
              <a:t>实施</a:t>
            </a:r>
            <a:endParaRPr sz="2000">
              <a:latin typeface="Noto Sans Mono CJK JP Regular"/>
              <a:cs typeface="Noto Sans Mono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972311" y="2572511"/>
            <a:ext cx="4046220" cy="22753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01139"/>
            <a:ext cx="1629156" cy="1152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5300" y="0"/>
            <a:ext cx="0" cy="5143500"/>
          </a:xfrm>
          <a:custGeom>
            <a:avLst/>
            <a:gdLst/>
            <a:ahLst/>
            <a:cxnLst/>
            <a:rect l="l" t="t" r="r" b="b"/>
            <a:pathLst>
              <a:path h="5143500">
                <a:moveTo>
                  <a:pt x="0" y="0"/>
                </a:moveTo>
                <a:lnTo>
                  <a:pt x="0" y="5143499"/>
                </a:lnTo>
              </a:path>
            </a:pathLst>
          </a:custGeom>
          <a:ln w="6096">
            <a:solidFill>
              <a:srgbClr val="BCD6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353055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6096">
            <a:solidFill>
              <a:srgbClr val="BCD6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08733" y="1841068"/>
            <a:ext cx="369887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spc="5" dirty="0">
                <a:solidFill>
                  <a:srgbClr val="0033CC"/>
                </a:solidFill>
              </a:rPr>
              <a:t>案</a:t>
            </a:r>
            <a:r>
              <a:rPr sz="3200" spc="20" dirty="0">
                <a:solidFill>
                  <a:srgbClr val="0033CC"/>
                </a:solidFill>
              </a:rPr>
              <a:t>例</a:t>
            </a:r>
            <a:r>
              <a:rPr sz="3200" spc="5" dirty="0">
                <a:solidFill>
                  <a:srgbClr val="0033CC"/>
                </a:solidFill>
              </a:rPr>
              <a:t>设计</a:t>
            </a:r>
            <a:r>
              <a:rPr sz="3200" spc="15" dirty="0">
                <a:solidFill>
                  <a:srgbClr val="0033CC"/>
                </a:solidFill>
              </a:rPr>
              <a:t>和</a:t>
            </a:r>
            <a:r>
              <a:rPr sz="3200" spc="5" dirty="0">
                <a:solidFill>
                  <a:srgbClr val="0033CC"/>
                </a:solidFill>
              </a:rPr>
              <a:t>实</a:t>
            </a:r>
            <a:r>
              <a:rPr sz="3200" spc="20" dirty="0">
                <a:solidFill>
                  <a:srgbClr val="0033CC"/>
                </a:solidFill>
              </a:rPr>
              <a:t>施</a:t>
            </a:r>
            <a:r>
              <a:rPr sz="3200" spc="10" dirty="0">
                <a:solidFill>
                  <a:srgbClr val="0033CC"/>
                </a:solidFill>
              </a:rPr>
              <a:t>分享</a:t>
            </a:r>
            <a:endParaRPr sz="3200"/>
          </a:p>
        </p:txBody>
      </p:sp>
      <p:sp>
        <p:nvSpPr>
          <p:cNvPr id="6" name="object 6"/>
          <p:cNvSpPr txBox="1"/>
          <p:nvPr/>
        </p:nvSpPr>
        <p:spPr>
          <a:xfrm>
            <a:off x="1808733" y="2728786"/>
            <a:ext cx="4231005" cy="1308735"/>
          </a:xfrm>
          <a:prstGeom prst="rect">
            <a:avLst/>
          </a:prstGeom>
        </p:spPr>
        <p:txBody>
          <a:bodyPr vert="horz" wrap="square" lIns="0" tIns="8826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95"/>
              </a:spcBef>
              <a:buClr>
                <a:srgbClr val="5B9BD4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sz="1600" spc="5" dirty="0">
                <a:latin typeface="Noto Sans Mono CJK JP Regular"/>
                <a:cs typeface="Noto Sans Mono CJK JP Regular"/>
              </a:rPr>
              <a:t>一</a:t>
            </a:r>
            <a:r>
              <a:rPr sz="1600" spc="-5" dirty="0">
                <a:latin typeface="Noto Sans Mono CJK JP Regular"/>
                <a:cs typeface="Noto Sans Mono CJK JP Regular"/>
              </a:rPr>
              <a:t>定要</a:t>
            </a:r>
            <a:r>
              <a:rPr sz="1600" spc="5" dirty="0">
                <a:latin typeface="Noto Sans Mono CJK JP Regular"/>
                <a:cs typeface="Noto Sans Mono CJK JP Regular"/>
              </a:rPr>
              <a:t>有</a:t>
            </a:r>
            <a:r>
              <a:rPr sz="1600" spc="-5" dirty="0">
                <a:latin typeface="Noto Sans Mono CJK JP Regular"/>
                <a:cs typeface="Noto Sans Mono CJK JP Regular"/>
              </a:rPr>
              <a:t>投资报</a:t>
            </a:r>
            <a:r>
              <a:rPr sz="1600" spc="5" dirty="0">
                <a:latin typeface="Noto Sans Mono CJK JP Regular"/>
                <a:cs typeface="Noto Sans Mono CJK JP Regular"/>
              </a:rPr>
              <a:t>酬</a:t>
            </a:r>
            <a:r>
              <a:rPr sz="1600" spc="-5" dirty="0">
                <a:latin typeface="Noto Sans Mono CJK JP Regular"/>
                <a:cs typeface="Noto Sans Mono CJK JP Regular"/>
              </a:rPr>
              <a:t>率指</a:t>
            </a:r>
            <a:r>
              <a:rPr sz="1600" spc="5" dirty="0">
                <a:latin typeface="Noto Sans Mono CJK JP Regular"/>
                <a:cs typeface="Noto Sans Mono CJK JP Regular"/>
              </a:rPr>
              <a:t>标</a:t>
            </a:r>
            <a:r>
              <a:rPr sz="1600" dirty="0">
                <a:latin typeface="Noto Sans Mono CJK JP Regular"/>
                <a:cs typeface="Noto Sans Mono CJK JP Regular"/>
              </a:rPr>
              <a:t>吗</a:t>
            </a:r>
            <a:r>
              <a:rPr sz="1600" spc="-5" dirty="0">
                <a:latin typeface="Noto Sans Mono CJK JP Regular"/>
                <a:cs typeface="Noto Sans Mono CJK JP Regular"/>
              </a:rPr>
              <a:t>？</a:t>
            </a:r>
            <a:endParaRPr sz="1600">
              <a:latin typeface="Noto Sans Mono CJK JP Regular"/>
              <a:cs typeface="Noto Sans Mono CJK JP Regular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rgbClr val="5B9BD4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sz="1600" dirty="0">
                <a:latin typeface="Noto Sans Mono CJK JP Regular"/>
                <a:cs typeface="Noto Sans Mono CJK JP Regular"/>
              </a:rPr>
              <a:t>预</a:t>
            </a:r>
            <a:r>
              <a:rPr sz="1600" spc="-5" dirty="0">
                <a:latin typeface="Noto Sans Mono CJK JP Regular"/>
                <a:cs typeface="Noto Sans Mono CJK JP Regular"/>
              </a:rPr>
              <a:t>估</a:t>
            </a:r>
            <a:r>
              <a:rPr sz="1600" spc="-10" dirty="0">
                <a:latin typeface="Noto Sans Mono CJK JP Regular"/>
                <a:cs typeface="Noto Sans Mono CJK JP Regular"/>
              </a:rPr>
              <a:t>效</a:t>
            </a:r>
            <a:r>
              <a:rPr sz="1600" dirty="0">
                <a:latin typeface="Noto Sans Mono CJK JP Regular"/>
                <a:cs typeface="Noto Sans Mono CJK JP Regular"/>
              </a:rPr>
              <a:t>益</a:t>
            </a:r>
            <a:r>
              <a:rPr sz="1600" spc="-5" dirty="0">
                <a:latin typeface="Noto Sans Mono CJK JP Regular"/>
                <a:cs typeface="Noto Sans Mono CJK JP Regular"/>
              </a:rPr>
              <a:t>和</a:t>
            </a:r>
            <a:r>
              <a:rPr sz="1600" spc="-10" dirty="0">
                <a:latin typeface="Noto Sans Mono CJK JP Regular"/>
                <a:cs typeface="Noto Sans Mono CJK JP Regular"/>
              </a:rPr>
              <a:t>投</a:t>
            </a:r>
            <a:r>
              <a:rPr sz="1600" spc="-5" dirty="0">
                <a:latin typeface="Noto Sans Mono CJK JP Regular"/>
                <a:cs typeface="Noto Sans Mono CJK JP Regular"/>
              </a:rPr>
              <a:t>资</a:t>
            </a:r>
            <a:r>
              <a:rPr sz="1600" dirty="0">
                <a:latin typeface="Noto Sans Mono CJK JP Regular"/>
                <a:cs typeface="Noto Sans Mono CJK JP Regular"/>
              </a:rPr>
              <a:t>报</a:t>
            </a:r>
            <a:r>
              <a:rPr sz="1600" spc="-5" dirty="0">
                <a:latin typeface="Noto Sans Mono CJK JP Regular"/>
                <a:cs typeface="Noto Sans Mono CJK JP Regular"/>
              </a:rPr>
              <a:t>酬</a:t>
            </a:r>
            <a:r>
              <a:rPr sz="1600" spc="-10" dirty="0">
                <a:latin typeface="Noto Sans Mono CJK JP Regular"/>
                <a:cs typeface="Noto Sans Mono CJK JP Regular"/>
              </a:rPr>
              <a:t>率</a:t>
            </a:r>
            <a:r>
              <a:rPr sz="1600" dirty="0">
                <a:latin typeface="Noto Sans Mono CJK JP Regular"/>
                <a:cs typeface="Noto Sans Mono CJK JP Regular"/>
              </a:rPr>
              <a:t>的</a:t>
            </a:r>
            <a:r>
              <a:rPr sz="1600" spc="-5" dirty="0">
                <a:latin typeface="Noto Sans Mono CJK JP Regular"/>
                <a:cs typeface="Noto Sans Mono CJK JP Regular"/>
              </a:rPr>
              <a:t>设</a:t>
            </a:r>
            <a:r>
              <a:rPr sz="1600" dirty="0">
                <a:latin typeface="Noto Sans Mono CJK JP Regular"/>
                <a:cs typeface="Noto Sans Mono CJK JP Regular"/>
              </a:rPr>
              <a:t>计</a:t>
            </a:r>
            <a:r>
              <a:rPr sz="1600" spc="-10" dirty="0">
                <a:latin typeface="Noto Sans Mono CJK JP Regular"/>
                <a:cs typeface="Noto Sans Mono CJK JP Regular"/>
              </a:rPr>
              <a:t>方法</a:t>
            </a:r>
            <a:endParaRPr sz="1600">
              <a:latin typeface="Noto Sans Mono CJK JP Regular"/>
              <a:cs typeface="Noto Sans Mono CJK JP Regular"/>
            </a:endParaRPr>
          </a:p>
          <a:p>
            <a:pPr marL="355600" indent="-342900">
              <a:lnSpc>
                <a:spcPct val="100000"/>
              </a:lnSpc>
              <a:spcBef>
                <a:spcPts val="615"/>
              </a:spcBef>
              <a:buClr>
                <a:srgbClr val="5B9BD4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sz="1600" spc="5" dirty="0">
                <a:latin typeface="Noto Sans Mono CJK JP Regular"/>
                <a:cs typeface="Noto Sans Mono CJK JP Regular"/>
              </a:rPr>
              <a:t>实</a:t>
            </a:r>
            <a:r>
              <a:rPr sz="1600" spc="-5" dirty="0">
                <a:latin typeface="Noto Sans Mono CJK JP Regular"/>
                <a:cs typeface="Noto Sans Mono CJK JP Regular"/>
              </a:rPr>
              <a:t>现战</a:t>
            </a:r>
            <a:r>
              <a:rPr sz="1600" spc="5" dirty="0">
                <a:latin typeface="Noto Sans Mono CJK JP Regular"/>
                <a:cs typeface="Noto Sans Mono CJK JP Regular"/>
              </a:rPr>
              <a:t>略</a:t>
            </a:r>
            <a:r>
              <a:rPr sz="1600" spc="-5" dirty="0">
                <a:latin typeface="Noto Sans Mono CJK JP Regular"/>
                <a:cs typeface="Noto Sans Mono CJK JP Regular"/>
              </a:rPr>
              <a:t>无需过</a:t>
            </a:r>
            <a:r>
              <a:rPr sz="1600" spc="5" dirty="0">
                <a:latin typeface="Noto Sans Mono CJK JP Regular"/>
                <a:cs typeface="Noto Sans Mono CJK JP Regular"/>
              </a:rPr>
              <a:t>度</a:t>
            </a:r>
            <a:r>
              <a:rPr sz="1600" spc="-5" dirty="0">
                <a:latin typeface="Noto Sans Mono CJK JP Regular"/>
                <a:cs typeface="Noto Sans Mono CJK JP Regular"/>
              </a:rPr>
              <a:t>计较</a:t>
            </a:r>
            <a:r>
              <a:rPr sz="1600" spc="5" dirty="0">
                <a:latin typeface="Noto Sans Mono CJK JP Regular"/>
                <a:cs typeface="Noto Sans Mono CJK JP Regular"/>
              </a:rPr>
              <a:t>，</a:t>
            </a:r>
            <a:r>
              <a:rPr sz="1600" spc="-5" dirty="0">
                <a:latin typeface="Noto Sans Mono CJK JP Regular"/>
                <a:cs typeface="Noto Sans Mono CJK JP Regular"/>
              </a:rPr>
              <a:t>给个快</a:t>
            </a:r>
            <a:r>
              <a:rPr sz="1600" spc="5" dirty="0">
                <a:latin typeface="Noto Sans Mono CJK JP Regular"/>
                <a:cs typeface="Noto Sans Mono CJK JP Regular"/>
              </a:rPr>
              <a:t>捷</a:t>
            </a:r>
            <a:r>
              <a:rPr sz="1600" spc="-5" dirty="0">
                <a:latin typeface="Noto Sans Mono CJK JP Regular"/>
                <a:cs typeface="Noto Sans Mono CJK JP Regular"/>
              </a:rPr>
              <a:t>核</a:t>
            </a:r>
            <a:r>
              <a:rPr sz="1600" dirty="0">
                <a:latin typeface="Noto Sans Mono CJK JP Regular"/>
                <a:cs typeface="Noto Sans Mono CJK JP Regular"/>
              </a:rPr>
              <a:t>算</a:t>
            </a:r>
            <a:r>
              <a:rPr sz="1600" spc="5" dirty="0">
                <a:latin typeface="Noto Sans Mono CJK JP Regular"/>
                <a:cs typeface="Noto Sans Mono CJK JP Regular"/>
              </a:rPr>
              <a:t>公式</a:t>
            </a:r>
            <a:endParaRPr sz="1600">
              <a:latin typeface="Noto Sans Mono CJK JP Regular"/>
              <a:cs typeface="Noto Sans Mono CJK JP Regular"/>
            </a:endParaRPr>
          </a:p>
          <a:p>
            <a:pPr marL="355600" indent="-342900">
              <a:lnSpc>
                <a:spcPct val="100000"/>
              </a:lnSpc>
              <a:spcBef>
                <a:spcPts val="610"/>
              </a:spcBef>
              <a:buClr>
                <a:srgbClr val="5B9BD4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sz="1600" spc="5" dirty="0">
                <a:latin typeface="Noto Sans Mono CJK JP Regular"/>
                <a:cs typeface="Noto Sans Mono CJK JP Regular"/>
              </a:rPr>
              <a:t>不</a:t>
            </a:r>
            <a:r>
              <a:rPr sz="1600" spc="-5" dirty="0">
                <a:latin typeface="Noto Sans Mono CJK JP Regular"/>
                <a:cs typeface="Noto Sans Mono CJK JP Regular"/>
              </a:rPr>
              <a:t>打折</a:t>
            </a:r>
            <a:r>
              <a:rPr sz="1600" spc="5" dirty="0">
                <a:latin typeface="Noto Sans Mono CJK JP Regular"/>
                <a:cs typeface="Noto Sans Mono CJK JP Regular"/>
              </a:rPr>
              <a:t>扣</a:t>
            </a:r>
            <a:r>
              <a:rPr sz="1600" spc="-5" dirty="0">
                <a:latin typeface="Noto Sans Mono CJK JP Regular"/>
                <a:cs typeface="Noto Sans Mono CJK JP Regular"/>
              </a:rPr>
              <a:t>的务实</a:t>
            </a:r>
            <a:r>
              <a:rPr sz="1600" spc="5" dirty="0">
                <a:latin typeface="Noto Sans Mono CJK JP Regular"/>
                <a:cs typeface="Noto Sans Mono CJK JP Regular"/>
              </a:rPr>
              <a:t>、</a:t>
            </a:r>
            <a:r>
              <a:rPr sz="1600" spc="-5" dirty="0">
                <a:latin typeface="Noto Sans Mono CJK JP Regular"/>
                <a:cs typeface="Noto Sans Mono CJK JP Regular"/>
              </a:rPr>
              <a:t>执行</a:t>
            </a:r>
            <a:r>
              <a:rPr sz="1600" spc="5" dirty="0">
                <a:latin typeface="Noto Sans Mono CJK JP Regular"/>
                <a:cs typeface="Noto Sans Mono CJK JP Regular"/>
              </a:rPr>
              <a:t>和</a:t>
            </a:r>
            <a:r>
              <a:rPr sz="1600" spc="-5" dirty="0">
                <a:latin typeface="Noto Sans Mono CJK JP Regular"/>
                <a:cs typeface="Noto Sans Mono CJK JP Regular"/>
              </a:rPr>
              <a:t>跟踪方法</a:t>
            </a:r>
            <a:endParaRPr sz="1600">
              <a:latin typeface="Noto Sans Mono CJK JP Regular"/>
              <a:cs typeface="Noto Sans Mono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1220724"/>
            <a:ext cx="1187195" cy="81229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378450" y="2190820"/>
            <a:ext cx="1043305" cy="1112520"/>
          </a:xfrm>
          <a:custGeom>
            <a:avLst/>
            <a:gdLst/>
            <a:ahLst/>
            <a:cxnLst/>
            <a:rect l="l" t="t" r="r" b="b"/>
            <a:pathLst>
              <a:path w="1043304" h="1112520">
                <a:moveTo>
                  <a:pt x="10287" y="819079"/>
                </a:moveTo>
                <a:lnTo>
                  <a:pt x="26559" y="867991"/>
                </a:lnTo>
                <a:lnTo>
                  <a:pt x="56816" y="908534"/>
                </a:lnTo>
                <a:lnTo>
                  <a:pt x="90550" y="946079"/>
                </a:lnTo>
                <a:lnTo>
                  <a:pt x="127545" y="980407"/>
                </a:lnTo>
                <a:lnTo>
                  <a:pt x="167581" y="1011299"/>
                </a:lnTo>
                <a:lnTo>
                  <a:pt x="210438" y="1038535"/>
                </a:lnTo>
                <a:lnTo>
                  <a:pt x="253080" y="1060614"/>
                </a:lnTo>
                <a:lnTo>
                  <a:pt x="296712" y="1078685"/>
                </a:lnTo>
                <a:lnTo>
                  <a:pt x="341106" y="1092810"/>
                </a:lnTo>
                <a:lnTo>
                  <a:pt x="386034" y="1103050"/>
                </a:lnTo>
                <a:lnTo>
                  <a:pt x="431270" y="1109468"/>
                </a:lnTo>
                <a:lnTo>
                  <a:pt x="476585" y="1112125"/>
                </a:lnTo>
                <a:lnTo>
                  <a:pt x="521751" y="1111083"/>
                </a:lnTo>
                <a:lnTo>
                  <a:pt x="566542" y="1106404"/>
                </a:lnTo>
                <a:lnTo>
                  <a:pt x="598230" y="1100485"/>
                </a:lnTo>
                <a:lnTo>
                  <a:pt x="488151" y="1100485"/>
                </a:lnTo>
                <a:lnTo>
                  <a:pt x="443953" y="1098748"/>
                </a:lnTo>
                <a:lnTo>
                  <a:pt x="400180" y="1093458"/>
                </a:lnTo>
                <a:lnTo>
                  <a:pt x="357054" y="1084679"/>
                </a:lnTo>
                <a:lnTo>
                  <a:pt x="314798" y="1072474"/>
                </a:lnTo>
                <a:lnTo>
                  <a:pt x="273633" y="1056909"/>
                </a:lnTo>
                <a:lnTo>
                  <a:pt x="233781" y="1038047"/>
                </a:lnTo>
                <a:lnTo>
                  <a:pt x="195466" y="1015951"/>
                </a:lnTo>
                <a:lnTo>
                  <a:pt x="158910" y="990687"/>
                </a:lnTo>
                <a:lnTo>
                  <a:pt x="124335" y="962319"/>
                </a:lnTo>
                <a:lnTo>
                  <a:pt x="91962" y="930909"/>
                </a:lnTo>
                <a:lnTo>
                  <a:pt x="62015" y="896524"/>
                </a:lnTo>
                <a:lnTo>
                  <a:pt x="34716" y="859226"/>
                </a:lnTo>
                <a:lnTo>
                  <a:pt x="10287" y="819079"/>
                </a:lnTo>
                <a:close/>
              </a:path>
              <a:path w="1043304" h="1112520">
                <a:moveTo>
                  <a:pt x="598931" y="11640"/>
                </a:moveTo>
                <a:lnTo>
                  <a:pt x="485531" y="11640"/>
                </a:lnTo>
                <a:lnTo>
                  <a:pt x="529722" y="13377"/>
                </a:lnTo>
                <a:lnTo>
                  <a:pt x="573489" y="18667"/>
                </a:lnTo>
                <a:lnTo>
                  <a:pt x="616609" y="27446"/>
                </a:lnTo>
                <a:lnTo>
                  <a:pt x="658860" y="39650"/>
                </a:lnTo>
                <a:lnTo>
                  <a:pt x="700022" y="55216"/>
                </a:lnTo>
                <a:lnTo>
                  <a:pt x="739871" y="74078"/>
                </a:lnTo>
                <a:lnTo>
                  <a:pt x="778185" y="96173"/>
                </a:lnTo>
                <a:lnTo>
                  <a:pt x="814743" y="121437"/>
                </a:lnTo>
                <a:lnTo>
                  <a:pt x="849323" y="149806"/>
                </a:lnTo>
                <a:lnTo>
                  <a:pt x="881703" y="181215"/>
                </a:lnTo>
                <a:lnTo>
                  <a:pt x="911661" y="215601"/>
                </a:lnTo>
                <a:lnTo>
                  <a:pt x="938974" y="252899"/>
                </a:lnTo>
                <a:lnTo>
                  <a:pt x="963422" y="293045"/>
                </a:lnTo>
                <a:lnTo>
                  <a:pt x="984352" y="335141"/>
                </a:lnTo>
                <a:lnTo>
                  <a:pt x="1001347" y="378142"/>
                </a:lnTo>
                <a:lnTo>
                  <a:pt x="1014469" y="421827"/>
                </a:lnTo>
                <a:lnTo>
                  <a:pt x="1023783" y="465973"/>
                </a:lnTo>
                <a:lnTo>
                  <a:pt x="1029351" y="510359"/>
                </a:lnTo>
                <a:lnTo>
                  <a:pt x="1031239" y="554762"/>
                </a:lnTo>
                <a:lnTo>
                  <a:pt x="1029509" y="598962"/>
                </a:lnTo>
                <a:lnTo>
                  <a:pt x="1024225" y="642736"/>
                </a:lnTo>
                <a:lnTo>
                  <a:pt x="1015452" y="685862"/>
                </a:lnTo>
                <a:lnTo>
                  <a:pt x="1003253" y="728119"/>
                </a:lnTo>
                <a:lnTo>
                  <a:pt x="987691" y="769284"/>
                </a:lnTo>
                <a:lnTo>
                  <a:pt x="968831" y="809136"/>
                </a:lnTo>
                <a:lnTo>
                  <a:pt x="946736" y="847453"/>
                </a:lnTo>
                <a:lnTo>
                  <a:pt x="921470" y="884013"/>
                </a:lnTo>
                <a:lnTo>
                  <a:pt x="893097" y="918594"/>
                </a:lnTo>
                <a:lnTo>
                  <a:pt x="861680" y="950975"/>
                </a:lnTo>
                <a:lnTo>
                  <a:pt x="827284" y="980933"/>
                </a:lnTo>
                <a:lnTo>
                  <a:pt x="789972" y="1008246"/>
                </a:lnTo>
                <a:lnTo>
                  <a:pt x="749808" y="1032693"/>
                </a:lnTo>
                <a:lnTo>
                  <a:pt x="707730" y="1053623"/>
                </a:lnTo>
                <a:lnTo>
                  <a:pt x="664743" y="1070615"/>
                </a:lnTo>
                <a:lnTo>
                  <a:pt x="621069" y="1083733"/>
                </a:lnTo>
                <a:lnTo>
                  <a:pt x="576931" y="1093041"/>
                </a:lnTo>
                <a:lnTo>
                  <a:pt x="532551" y="1098604"/>
                </a:lnTo>
                <a:lnTo>
                  <a:pt x="488151" y="1100485"/>
                </a:lnTo>
                <a:lnTo>
                  <a:pt x="598230" y="1100485"/>
                </a:lnTo>
                <a:lnTo>
                  <a:pt x="654082" y="1086381"/>
                </a:lnTo>
                <a:lnTo>
                  <a:pt x="696377" y="1071161"/>
                </a:lnTo>
                <a:lnTo>
                  <a:pt x="737384" y="1052551"/>
                </a:lnTo>
                <a:lnTo>
                  <a:pt x="776877" y="1030612"/>
                </a:lnTo>
                <a:lnTo>
                  <a:pt x="814627" y="1005406"/>
                </a:lnTo>
                <a:lnTo>
                  <a:pt x="850406" y="976996"/>
                </a:lnTo>
                <a:lnTo>
                  <a:pt x="883987" y="945443"/>
                </a:lnTo>
                <a:lnTo>
                  <a:pt x="915142" y="910808"/>
                </a:lnTo>
                <a:lnTo>
                  <a:pt x="943644" y="873154"/>
                </a:lnTo>
                <a:lnTo>
                  <a:pt x="969263" y="832541"/>
                </a:lnTo>
                <a:lnTo>
                  <a:pt x="991342" y="789899"/>
                </a:lnTo>
                <a:lnTo>
                  <a:pt x="1009413" y="746264"/>
                </a:lnTo>
                <a:lnTo>
                  <a:pt x="1023538" y="701866"/>
                </a:lnTo>
                <a:lnTo>
                  <a:pt x="1033778" y="656931"/>
                </a:lnTo>
                <a:lnTo>
                  <a:pt x="1040196" y="611688"/>
                </a:lnTo>
                <a:lnTo>
                  <a:pt x="1042853" y="566365"/>
                </a:lnTo>
                <a:lnTo>
                  <a:pt x="1041812" y="521190"/>
                </a:lnTo>
                <a:lnTo>
                  <a:pt x="1037132" y="476390"/>
                </a:lnTo>
                <a:lnTo>
                  <a:pt x="1028878" y="432194"/>
                </a:lnTo>
                <a:lnTo>
                  <a:pt x="1017109" y="388829"/>
                </a:lnTo>
                <a:lnTo>
                  <a:pt x="1001889" y="346525"/>
                </a:lnTo>
                <a:lnTo>
                  <a:pt x="983279" y="305508"/>
                </a:lnTo>
                <a:lnTo>
                  <a:pt x="961340" y="266006"/>
                </a:lnTo>
                <a:lnTo>
                  <a:pt x="936134" y="228248"/>
                </a:lnTo>
                <a:lnTo>
                  <a:pt x="907724" y="192461"/>
                </a:lnTo>
                <a:lnTo>
                  <a:pt x="876171" y="158874"/>
                </a:lnTo>
                <a:lnTo>
                  <a:pt x="841536" y="127715"/>
                </a:lnTo>
                <a:lnTo>
                  <a:pt x="803882" y="99210"/>
                </a:lnTo>
                <a:lnTo>
                  <a:pt x="763270" y="73589"/>
                </a:lnTo>
                <a:lnTo>
                  <a:pt x="720628" y="51511"/>
                </a:lnTo>
                <a:lnTo>
                  <a:pt x="676996" y="33440"/>
                </a:lnTo>
                <a:lnTo>
                  <a:pt x="632602" y="19315"/>
                </a:lnTo>
                <a:lnTo>
                  <a:pt x="598931" y="11640"/>
                </a:lnTo>
                <a:close/>
              </a:path>
              <a:path w="1043304" h="1112520">
                <a:moveTo>
                  <a:pt x="497123" y="0"/>
                </a:moveTo>
                <a:lnTo>
                  <a:pt x="451957" y="1041"/>
                </a:lnTo>
                <a:lnTo>
                  <a:pt x="407166" y="5721"/>
                </a:lnTo>
                <a:lnTo>
                  <a:pt x="362980" y="13975"/>
                </a:lnTo>
                <a:lnTo>
                  <a:pt x="319626" y="25743"/>
                </a:lnTo>
                <a:lnTo>
                  <a:pt x="277331" y="40964"/>
                </a:lnTo>
                <a:lnTo>
                  <a:pt x="236324" y="59574"/>
                </a:lnTo>
                <a:lnTo>
                  <a:pt x="196831" y="81513"/>
                </a:lnTo>
                <a:lnTo>
                  <a:pt x="159081" y="106718"/>
                </a:lnTo>
                <a:lnTo>
                  <a:pt x="123302" y="135129"/>
                </a:lnTo>
                <a:lnTo>
                  <a:pt x="89721" y="166682"/>
                </a:lnTo>
                <a:lnTo>
                  <a:pt x="58566" y="201317"/>
                </a:lnTo>
                <a:lnTo>
                  <a:pt x="30064" y="238971"/>
                </a:lnTo>
                <a:lnTo>
                  <a:pt x="4445" y="279583"/>
                </a:lnTo>
                <a:lnTo>
                  <a:pt x="14604" y="285425"/>
                </a:lnTo>
                <a:lnTo>
                  <a:pt x="41238" y="243488"/>
                </a:lnTo>
                <a:lnTo>
                  <a:pt x="71463" y="204305"/>
                </a:lnTo>
                <a:lnTo>
                  <a:pt x="105060" y="168093"/>
                </a:lnTo>
                <a:lnTo>
                  <a:pt x="141811" y="135067"/>
                </a:lnTo>
                <a:lnTo>
                  <a:pt x="181498" y="105441"/>
                </a:lnTo>
                <a:lnTo>
                  <a:pt x="223900" y="79431"/>
                </a:lnTo>
                <a:lnTo>
                  <a:pt x="265977" y="58502"/>
                </a:lnTo>
                <a:lnTo>
                  <a:pt x="308961" y="41510"/>
                </a:lnTo>
                <a:lnTo>
                  <a:pt x="352631" y="28392"/>
                </a:lnTo>
                <a:lnTo>
                  <a:pt x="396763" y="19084"/>
                </a:lnTo>
                <a:lnTo>
                  <a:pt x="441137" y="13521"/>
                </a:lnTo>
                <a:lnTo>
                  <a:pt x="485531" y="11640"/>
                </a:lnTo>
                <a:lnTo>
                  <a:pt x="598931" y="11640"/>
                </a:lnTo>
                <a:lnTo>
                  <a:pt x="587674" y="9075"/>
                </a:lnTo>
                <a:lnTo>
                  <a:pt x="542438" y="2657"/>
                </a:lnTo>
                <a:lnTo>
                  <a:pt x="497123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5378450" y="2190820"/>
            <a:ext cx="1043305" cy="1112520"/>
          </a:xfrm>
          <a:custGeom>
            <a:avLst/>
            <a:gdLst/>
            <a:ahLst/>
            <a:cxnLst/>
            <a:rect l="l" t="t" r="r" b="b"/>
            <a:pathLst>
              <a:path w="1043304" h="1112520">
                <a:moveTo>
                  <a:pt x="4445" y="279583"/>
                </a:moveTo>
                <a:lnTo>
                  <a:pt x="30064" y="238971"/>
                </a:lnTo>
                <a:lnTo>
                  <a:pt x="58566" y="201317"/>
                </a:lnTo>
                <a:lnTo>
                  <a:pt x="89721" y="166682"/>
                </a:lnTo>
                <a:lnTo>
                  <a:pt x="123302" y="135129"/>
                </a:lnTo>
                <a:lnTo>
                  <a:pt x="159081" y="106718"/>
                </a:lnTo>
                <a:lnTo>
                  <a:pt x="196831" y="81513"/>
                </a:lnTo>
                <a:lnTo>
                  <a:pt x="236324" y="59574"/>
                </a:lnTo>
                <a:lnTo>
                  <a:pt x="277331" y="40964"/>
                </a:lnTo>
                <a:lnTo>
                  <a:pt x="319626" y="25743"/>
                </a:lnTo>
                <a:lnTo>
                  <a:pt x="362980" y="13975"/>
                </a:lnTo>
                <a:lnTo>
                  <a:pt x="407166" y="5721"/>
                </a:lnTo>
                <a:lnTo>
                  <a:pt x="451957" y="1041"/>
                </a:lnTo>
                <a:lnTo>
                  <a:pt x="497123" y="0"/>
                </a:lnTo>
                <a:lnTo>
                  <a:pt x="542438" y="2657"/>
                </a:lnTo>
                <a:lnTo>
                  <a:pt x="587674" y="9075"/>
                </a:lnTo>
                <a:lnTo>
                  <a:pt x="632602" y="19315"/>
                </a:lnTo>
                <a:lnTo>
                  <a:pt x="676996" y="33440"/>
                </a:lnTo>
                <a:lnTo>
                  <a:pt x="720628" y="51511"/>
                </a:lnTo>
                <a:lnTo>
                  <a:pt x="763270" y="73589"/>
                </a:lnTo>
                <a:lnTo>
                  <a:pt x="803882" y="99210"/>
                </a:lnTo>
                <a:lnTo>
                  <a:pt x="841536" y="127715"/>
                </a:lnTo>
                <a:lnTo>
                  <a:pt x="876171" y="158874"/>
                </a:lnTo>
                <a:lnTo>
                  <a:pt x="907724" y="192461"/>
                </a:lnTo>
                <a:lnTo>
                  <a:pt x="936134" y="228248"/>
                </a:lnTo>
                <a:lnTo>
                  <a:pt x="961340" y="266006"/>
                </a:lnTo>
                <a:lnTo>
                  <a:pt x="983279" y="305508"/>
                </a:lnTo>
                <a:lnTo>
                  <a:pt x="1001889" y="346525"/>
                </a:lnTo>
                <a:lnTo>
                  <a:pt x="1017109" y="388829"/>
                </a:lnTo>
                <a:lnTo>
                  <a:pt x="1028878" y="432194"/>
                </a:lnTo>
                <a:lnTo>
                  <a:pt x="1037132" y="476390"/>
                </a:lnTo>
                <a:lnTo>
                  <a:pt x="1041812" y="521190"/>
                </a:lnTo>
                <a:lnTo>
                  <a:pt x="1042853" y="566365"/>
                </a:lnTo>
                <a:lnTo>
                  <a:pt x="1040196" y="611688"/>
                </a:lnTo>
                <a:lnTo>
                  <a:pt x="1033778" y="656931"/>
                </a:lnTo>
                <a:lnTo>
                  <a:pt x="1023538" y="701866"/>
                </a:lnTo>
                <a:lnTo>
                  <a:pt x="1009413" y="746264"/>
                </a:lnTo>
                <a:lnTo>
                  <a:pt x="991342" y="789899"/>
                </a:lnTo>
                <a:lnTo>
                  <a:pt x="969263" y="832541"/>
                </a:lnTo>
                <a:lnTo>
                  <a:pt x="943644" y="873154"/>
                </a:lnTo>
                <a:lnTo>
                  <a:pt x="915142" y="910808"/>
                </a:lnTo>
                <a:lnTo>
                  <a:pt x="883987" y="945443"/>
                </a:lnTo>
                <a:lnTo>
                  <a:pt x="850406" y="976996"/>
                </a:lnTo>
                <a:lnTo>
                  <a:pt x="814627" y="1005406"/>
                </a:lnTo>
                <a:lnTo>
                  <a:pt x="776877" y="1030612"/>
                </a:lnTo>
                <a:lnTo>
                  <a:pt x="737384" y="1052551"/>
                </a:lnTo>
                <a:lnTo>
                  <a:pt x="696377" y="1071161"/>
                </a:lnTo>
                <a:lnTo>
                  <a:pt x="654082" y="1086381"/>
                </a:lnTo>
                <a:lnTo>
                  <a:pt x="610728" y="1098150"/>
                </a:lnTo>
                <a:lnTo>
                  <a:pt x="566542" y="1106404"/>
                </a:lnTo>
                <a:lnTo>
                  <a:pt x="521751" y="1111083"/>
                </a:lnTo>
                <a:lnTo>
                  <a:pt x="476585" y="1112125"/>
                </a:lnTo>
                <a:lnTo>
                  <a:pt x="431270" y="1109468"/>
                </a:lnTo>
                <a:lnTo>
                  <a:pt x="386034" y="1103050"/>
                </a:lnTo>
                <a:lnTo>
                  <a:pt x="341106" y="1092810"/>
                </a:lnTo>
                <a:lnTo>
                  <a:pt x="296712" y="1078685"/>
                </a:lnTo>
                <a:lnTo>
                  <a:pt x="253080" y="1060614"/>
                </a:lnTo>
                <a:lnTo>
                  <a:pt x="210438" y="1038535"/>
                </a:lnTo>
                <a:lnTo>
                  <a:pt x="167581" y="1011299"/>
                </a:lnTo>
                <a:lnTo>
                  <a:pt x="127545" y="980407"/>
                </a:lnTo>
                <a:lnTo>
                  <a:pt x="90550" y="946079"/>
                </a:lnTo>
                <a:lnTo>
                  <a:pt x="56816" y="908534"/>
                </a:lnTo>
                <a:lnTo>
                  <a:pt x="26559" y="867991"/>
                </a:lnTo>
                <a:lnTo>
                  <a:pt x="0" y="824667"/>
                </a:lnTo>
                <a:lnTo>
                  <a:pt x="10287" y="819079"/>
                </a:lnTo>
                <a:lnTo>
                  <a:pt x="34716" y="859226"/>
                </a:lnTo>
                <a:lnTo>
                  <a:pt x="62015" y="896524"/>
                </a:lnTo>
                <a:lnTo>
                  <a:pt x="91962" y="930909"/>
                </a:lnTo>
                <a:lnTo>
                  <a:pt x="124335" y="962319"/>
                </a:lnTo>
                <a:lnTo>
                  <a:pt x="158910" y="990687"/>
                </a:lnTo>
                <a:lnTo>
                  <a:pt x="195466" y="1015951"/>
                </a:lnTo>
                <a:lnTo>
                  <a:pt x="233781" y="1038047"/>
                </a:lnTo>
                <a:lnTo>
                  <a:pt x="273633" y="1056909"/>
                </a:lnTo>
                <a:lnTo>
                  <a:pt x="314798" y="1072474"/>
                </a:lnTo>
                <a:lnTo>
                  <a:pt x="357054" y="1084679"/>
                </a:lnTo>
                <a:lnTo>
                  <a:pt x="400180" y="1093458"/>
                </a:lnTo>
                <a:lnTo>
                  <a:pt x="443953" y="1098748"/>
                </a:lnTo>
                <a:lnTo>
                  <a:pt x="488151" y="1100485"/>
                </a:lnTo>
                <a:lnTo>
                  <a:pt x="532551" y="1098604"/>
                </a:lnTo>
                <a:lnTo>
                  <a:pt x="576931" y="1093041"/>
                </a:lnTo>
                <a:lnTo>
                  <a:pt x="621069" y="1083733"/>
                </a:lnTo>
                <a:lnTo>
                  <a:pt x="664743" y="1070615"/>
                </a:lnTo>
                <a:lnTo>
                  <a:pt x="707730" y="1053623"/>
                </a:lnTo>
                <a:lnTo>
                  <a:pt x="749808" y="1032693"/>
                </a:lnTo>
                <a:lnTo>
                  <a:pt x="789972" y="1008246"/>
                </a:lnTo>
                <a:lnTo>
                  <a:pt x="827284" y="980933"/>
                </a:lnTo>
                <a:lnTo>
                  <a:pt x="861680" y="950975"/>
                </a:lnTo>
                <a:lnTo>
                  <a:pt x="893097" y="918594"/>
                </a:lnTo>
                <a:lnTo>
                  <a:pt x="921470" y="884013"/>
                </a:lnTo>
                <a:lnTo>
                  <a:pt x="946736" y="847453"/>
                </a:lnTo>
                <a:lnTo>
                  <a:pt x="968831" y="809136"/>
                </a:lnTo>
                <a:lnTo>
                  <a:pt x="987691" y="769284"/>
                </a:lnTo>
                <a:lnTo>
                  <a:pt x="1003253" y="728119"/>
                </a:lnTo>
                <a:lnTo>
                  <a:pt x="1015452" y="685862"/>
                </a:lnTo>
                <a:lnTo>
                  <a:pt x="1024225" y="642736"/>
                </a:lnTo>
                <a:lnTo>
                  <a:pt x="1029509" y="598962"/>
                </a:lnTo>
                <a:lnTo>
                  <a:pt x="1031239" y="554762"/>
                </a:lnTo>
                <a:lnTo>
                  <a:pt x="1029351" y="510359"/>
                </a:lnTo>
                <a:lnTo>
                  <a:pt x="1023783" y="465973"/>
                </a:lnTo>
                <a:lnTo>
                  <a:pt x="1014469" y="421827"/>
                </a:lnTo>
                <a:lnTo>
                  <a:pt x="1001347" y="378142"/>
                </a:lnTo>
                <a:lnTo>
                  <a:pt x="984352" y="335141"/>
                </a:lnTo>
                <a:lnTo>
                  <a:pt x="963422" y="293045"/>
                </a:lnTo>
                <a:lnTo>
                  <a:pt x="938974" y="252899"/>
                </a:lnTo>
                <a:lnTo>
                  <a:pt x="911661" y="215601"/>
                </a:lnTo>
                <a:lnTo>
                  <a:pt x="881703" y="181215"/>
                </a:lnTo>
                <a:lnTo>
                  <a:pt x="849323" y="149806"/>
                </a:lnTo>
                <a:lnTo>
                  <a:pt x="814743" y="121437"/>
                </a:lnTo>
                <a:lnTo>
                  <a:pt x="778185" y="96173"/>
                </a:lnTo>
                <a:lnTo>
                  <a:pt x="739871" y="74078"/>
                </a:lnTo>
                <a:lnTo>
                  <a:pt x="700022" y="55216"/>
                </a:lnTo>
                <a:lnTo>
                  <a:pt x="658860" y="39650"/>
                </a:lnTo>
                <a:lnTo>
                  <a:pt x="616609" y="27446"/>
                </a:lnTo>
                <a:lnTo>
                  <a:pt x="573489" y="18667"/>
                </a:lnTo>
                <a:lnTo>
                  <a:pt x="529722" y="13377"/>
                </a:lnTo>
                <a:lnTo>
                  <a:pt x="485531" y="11640"/>
                </a:lnTo>
                <a:lnTo>
                  <a:pt x="441137" y="13521"/>
                </a:lnTo>
                <a:lnTo>
                  <a:pt x="396763" y="19084"/>
                </a:lnTo>
                <a:lnTo>
                  <a:pt x="352631" y="28392"/>
                </a:lnTo>
                <a:lnTo>
                  <a:pt x="308961" y="41510"/>
                </a:lnTo>
                <a:lnTo>
                  <a:pt x="265977" y="58502"/>
                </a:lnTo>
                <a:lnTo>
                  <a:pt x="223900" y="79431"/>
                </a:lnTo>
                <a:lnTo>
                  <a:pt x="181498" y="105441"/>
                </a:lnTo>
                <a:lnTo>
                  <a:pt x="141811" y="135067"/>
                </a:lnTo>
                <a:lnTo>
                  <a:pt x="105060" y="168093"/>
                </a:lnTo>
                <a:lnTo>
                  <a:pt x="71463" y="204305"/>
                </a:lnTo>
                <a:lnTo>
                  <a:pt x="41238" y="243488"/>
                </a:lnTo>
                <a:lnTo>
                  <a:pt x="14604" y="285425"/>
                </a:lnTo>
                <a:lnTo>
                  <a:pt x="4445" y="279583"/>
                </a:lnTo>
                <a:close/>
              </a:path>
            </a:pathLst>
          </a:custGeom>
          <a:ln w="3175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39010" y="1595755"/>
            <a:ext cx="924560" cy="1335405"/>
          </a:xfrm>
          <a:custGeom>
            <a:avLst/>
            <a:gdLst/>
            <a:ahLst/>
            <a:cxnLst/>
            <a:rect l="l" t="t" r="r" b="b"/>
            <a:pathLst>
              <a:path w="924560" h="1335405">
                <a:moveTo>
                  <a:pt x="782446" y="0"/>
                </a:moveTo>
                <a:lnTo>
                  <a:pt x="0" y="89027"/>
                </a:lnTo>
                <a:lnTo>
                  <a:pt x="141858" y="1335405"/>
                </a:lnTo>
                <a:lnTo>
                  <a:pt x="924432" y="1246251"/>
                </a:lnTo>
                <a:lnTo>
                  <a:pt x="78244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050923" y="2065908"/>
            <a:ext cx="264795" cy="344170"/>
          </a:xfrm>
          <a:custGeom>
            <a:avLst/>
            <a:gdLst/>
            <a:ahLst/>
            <a:cxnLst/>
            <a:rect l="l" t="t" r="r" b="b"/>
            <a:pathLst>
              <a:path w="264794" h="344169">
                <a:moveTo>
                  <a:pt x="169254" y="73406"/>
                </a:moveTo>
                <a:lnTo>
                  <a:pt x="102743" y="73406"/>
                </a:lnTo>
                <a:lnTo>
                  <a:pt x="133603" y="343662"/>
                </a:lnTo>
                <a:lnTo>
                  <a:pt x="199135" y="336169"/>
                </a:lnTo>
                <a:lnTo>
                  <a:pt x="169254" y="73406"/>
                </a:lnTo>
                <a:close/>
              </a:path>
              <a:path w="264794" h="344169">
                <a:moveTo>
                  <a:pt x="258444" y="0"/>
                </a:moveTo>
                <a:lnTo>
                  <a:pt x="0" y="29464"/>
                </a:lnTo>
                <a:lnTo>
                  <a:pt x="6350" y="84455"/>
                </a:lnTo>
                <a:lnTo>
                  <a:pt x="102743" y="73406"/>
                </a:lnTo>
                <a:lnTo>
                  <a:pt x="169254" y="73406"/>
                </a:lnTo>
                <a:lnTo>
                  <a:pt x="168401" y="65913"/>
                </a:lnTo>
                <a:lnTo>
                  <a:pt x="264668" y="54991"/>
                </a:lnTo>
                <a:lnTo>
                  <a:pt x="25844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663951" y="1419605"/>
            <a:ext cx="935355" cy="1341755"/>
          </a:xfrm>
          <a:custGeom>
            <a:avLst/>
            <a:gdLst/>
            <a:ahLst/>
            <a:cxnLst/>
            <a:rect l="l" t="t" r="r" b="b"/>
            <a:pathLst>
              <a:path w="935354" h="1341755">
                <a:moveTo>
                  <a:pt x="153797" y="0"/>
                </a:moveTo>
                <a:lnTo>
                  <a:pt x="0" y="1244981"/>
                </a:lnTo>
                <a:lnTo>
                  <a:pt x="781685" y="1341501"/>
                </a:lnTo>
                <a:lnTo>
                  <a:pt x="935355" y="96520"/>
                </a:lnTo>
                <a:lnTo>
                  <a:pt x="153797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982595" y="1891538"/>
            <a:ext cx="300355" cy="356870"/>
          </a:xfrm>
          <a:custGeom>
            <a:avLst/>
            <a:gdLst/>
            <a:ahLst/>
            <a:cxnLst/>
            <a:rect l="l" t="t" r="r" b="b"/>
            <a:pathLst>
              <a:path w="300354" h="356869">
                <a:moveTo>
                  <a:pt x="280220" y="190881"/>
                </a:moveTo>
                <a:lnTo>
                  <a:pt x="83185" y="190881"/>
                </a:lnTo>
                <a:lnTo>
                  <a:pt x="211709" y="206756"/>
                </a:lnTo>
                <a:lnTo>
                  <a:pt x="194056" y="348742"/>
                </a:lnTo>
                <a:lnTo>
                  <a:pt x="259715" y="356869"/>
                </a:lnTo>
                <a:lnTo>
                  <a:pt x="280220" y="190881"/>
                </a:lnTo>
                <a:close/>
              </a:path>
              <a:path w="300354" h="356869">
                <a:moveTo>
                  <a:pt x="40131" y="0"/>
                </a:moveTo>
                <a:lnTo>
                  <a:pt x="0" y="324738"/>
                </a:lnTo>
                <a:lnTo>
                  <a:pt x="65659" y="332867"/>
                </a:lnTo>
                <a:lnTo>
                  <a:pt x="83185" y="190881"/>
                </a:lnTo>
                <a:lnTo>
                  <a:pt x="280220" y="190881"/>
                </a:lnTo>
                <a:lnTo>
                  <a:pt x="285052" y="151764"/>
                </a:lnTo>
                <a:lnTo>
                  <a:pt x="218440" y="151764"/>
                </a:lnTo>
                <a:lnTo>
                  <a:pt x="89916" y="135889"/>
                </a:lnTo>
                <a:lnTo>
                  <a:pt x="105663" y="8000"/>
                </a:lnTo>
                <a:lnTo>
                  <a:pt x="40131" y="0"/>
                </a:lnTo>
                <a:close/>
              </a:path>
              <a:path w="300354" h="356869">
                <a:moveTo>
                  <a:pt x="234187" y="23875"/>
                </a:moveTo>
                <a:lnTo>
                  <a:pt x="218440" y="151764"/>
                </a:lnTo>
                <a:lnTo>
                  <a:pt x="285052" y="151764"/>
                </a:lnTo>
                <a:lnTo>
                  <a:pt x="299846" y="32004"/>
                </a:lnTo>
                <a:lnTo>
                  <a:pt x="234187" y="2387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94734" y="1592833"/>
            <a:ext cx="935355" cy="1341755"/>
          </a:xfrm>
          <a:custGeom>
            <a:avLst/>
            <a:gdLst/>
            <a:ahLst/>
            <a:cxnLst/>
            <a:rect l="l" t="t" r="r" b="b"/>
            <a:pathLst>
              <a:path w="935354" h="1341755">
                <a:moveTo>
                  <a:pt x="781685" y="0"/>
                </a:moveTo>
                <a:lnTo>
                  <a:pt x="0" y="96138"/>
                </a:lnTo>
                <a:lnTo>
                  <a:pt x="153162" y="1341246"/>
                </a:lnTo>
                <a:lnTo>
                  <a:pt x="934847" y="1244980"/>
                </a:lnTo>
                <a:lnTo>
                  <a:pt x="781685" y="0"/>
                </a:lnTo>
                <a:close/>
              </a:path>
            </a:pathLst>
          </a:custGeom>
          <a:solidFill>
            <a:srgbClr val="9BBA5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14902" y="2076957"/>
            <a:ext cx="326390" cy="349250"/>
          </a:xfrm>
          <a:custGeom>
            <a:avLst/>
            <a:gdLst/>
            <a:ahLst/>
            <a:cxnLst/>
            <a:rect l="l" t="t" r="r" b="b"/>
            <a:pathLst>
              <a:path w="326389" h="349250">
                <a:moveTo>
                  <a:pt x="155956" y="0"/>
                </a:moveTo>
                <a:lnTo>
                  <a:pt x="86613" y="8509"/>
                </a:lnTo>
                <a:lnTo>
                  <a:pt x="0" y="348996"/>
                </a:lnTo>
                <a:lnTo>
                  <a:pt x="69596" y="340360"/>
                </a:lnTo>
                <a:lnTo>
                  <a:pt x="87375" y="263271"/>
                </a:lnTo>
                <a:lnTo>
                  <a:pt x="217170" y="247269"/>
                </a:lnTo>
                <a:lnTo>
                  <a:pt x="292096" y="247269"/>
                </a:lnTo>
                <a:lnTo>
                  <a:pt x="269441" y="206121"/>
                </a:lnTo>
                <a:lnTo>
                  <a:pt x="100711" y="206121"/>
                </a:lnTo>
                <a:lnTo>
                  <a:pt x="129794" y="80137"/>
                </a:lnTo>
                <a:lnTo>
                  <a:pt x="200077" y="80137"/>
                </a:lnTo>
                <a:lnTo>
                  <a:pt x="155956" y="0"/>
                </a:lnTo>
                <a:close/>
              </a:path>
              <a:path w="326389" h="349250">
                <a:moveTo>
                  <a:pt x="292096" y="247269"/>
                </a:moveTo>
                <a:lnTo>
                  <a:pt x="217170" y="247269"/>
                </a:lnTo>
                <a:lnTo>
                  <a:pt x="254635" y="317627"/>
                </a:lnTo>
                <a:lnTo>
                  <a:pt x="326009" y="308864"/>
                </a:lnTo>
                <a:lnTo>
                  <a:pt x="292096" y="247269"/>
                </a:lnTo>
                <a:close/>
              </a:path>
              <a:path w="326389" h="349250">
                <a:moveTo>
                  <a:pt x="200077" y="80137"/>
                </a:moveTo>
                <a:lnTo>
                  <a:pt x="129794" y="80137"/>
                </a:lnTo>
                <a:lnTo>
                  <a:pt x="189357" y="195199"/>
                </a:lnTo>
                <a:lnTo>
                  <a:pt x="100711" y="206121"/>
                </a:lnTo>
                <a:lnTo>
                  <a:pt x="269441" y="206121"/>
                </a:lnTo>
                <a:lnTo>
                  <a:pt x="200077" y="8013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535170" y="1426083"/>
            <a:ext cx="913765" cy="1329055"/>
          </a:xfrm>
          <a:custGeom>
            <a:avLst/>
            <a:gdLst/>
            <a:ahLst/>
            <a:cxnLst/>
            <a:rect l="l" t="t" r="r" b="b"/>
            <a:pathLst>
              <a:path w="913764" h="1329055">
                <a:moveTo>
                  <a:pt x="128269" y="0"/>
                </a:moveTo>
                <a:lnTo>
                  <a:pt x="0" y="1247902"/>
                </a:lnTo>
                <a:lnTo>
                  <a:pt x="785113" y="1328546"/>
                </a:lnTo>
                <a:lnTo>
                  <a:pt x="913383" y="80644"/>
                </a:lnTo>
                <a:lnTo>
                  <a:pt x="12826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46573" y="1893823"/>
            <a:ext cx="292100" cy="352425"/>
          </a:xfrm>
          <a:custGeom>
            <a:avLst/>
            <a:gdLst/>
            <a:ahLst/>
            <a:cxnLst/>
            <a:rect l="l" t="t" r="r" b="b"/>
            <a:pathLst>
              <a:path w="292100" h="352425">
                <a:moveTo>
                  <a:pt x="151688" y="119633"/>
                </a:moveTo>
                <a:lnTo>
                  <a:pt x="82930" y="119633"/>
                </a:lnTo>
                <a:lnTo>
                  <a:pt x="192404" y="345439"/>
                </a:lnTo>
                <a:lnTo>
                  <a:pt x="258317" y="352170"/>
                </a:lnTo>
                <a:lnTo>
                  <a:pt x="270059" y="237744"/>
                </a:lnTo>
                <a:lnTo>
                  <a:pt x="208406" y="237744"/>
                </a:lnTo>
                <a:lnTo>
                  <a:pt x="151688" y="119633"/>
                </a:lnTo>
                <a:close/>
              </a:path>
              <a:path w="292100" h="352425">
                <a:moveTo>
                  <a:pt x="33527" y="0"/>
                </a:moveTo>
                <a:lnTo>
                  <a:pt x="0" y="325627"/>
                </a:lnTo>
                <a:lnTo>
                  <a:pt x="61087" y="331850"/>
                </a:lnTo>
                <a:lnTo>
                  <a:pt x="82930" y="119633"/>
                </a:lnTo>
                <a:lnTo>
                  <a:pt x="151688" y="119633"/>
                </a:lnTo>
                <a:lnTo>
                  <a:pt x="97409" y="6603"/>
                </a:lnTo>
                <a:lnTo>
                  <a:pt x="33527" y="0"/>
                </a:lnTo>
                <a:close/>
              </a:path>
              <a:path w="292100" h="352425">
                <a:moveTo>
                  <a:pt x="230759" y="20319"/>
                </a:moveTo>
                <a:lnTo>
                  <a:pt x="208406" y="237744"/>
                </a:lnTo>
                <a:lnTo>
                  <a:pt x="270059" y="237744"/>
                </a:lnTo>
                <a:lnTo>
                  <a:pt x="291718" y="26669"/>
                </a:lnTo>
                <a:lnTo>
                  <a:pt x="230759" y="2031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443092" y="1586738"/>
            <a:ext cx="958850" cy="1353820"/>
          </a:xfrm>
          <a:custGeom>
            <a:avLst/>
            <a:gdLst/>
            <a:ahLst/>
            <a:cxnLst/>
            <a:rect l="l" t="t" r="r" b="b"/>
            <a:pathLst>
              <a:path w="958850" h="1353820">
                <a:moveTo>
                  <a:pt x="781304" y="0"/>
                </a:moveTo>
                <a:lnTo>
                  <a:pt x="0" y="111506"/>
                </a:lnTo>
                <a:lnTo>
                  <a:pt x="177165" y="1353312"/>
                </a:lnTo>
                <a:lnTo>
                  <a:pt x="958469" y="1241933"/>
                </a:lnTo>
                <a:lnTo>
                  <a:pt x="781304" y="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779389" y="2075052"/>
            <a:ext cx="310515" cy="334645"/>
          </a:xfrm>
          <a:custGeom>
            <a:avLst/>
            <a:gdLst/>
            <a:ahLst/>
            <a:cxnLst/>
            <a:rect l="l" t="t" r="r" b="b"/>
            <a:pathLst>
              <a:path w="310514" h="334644">
                <a:moveTo>
                  <a:pt x="59944" y="28829"/>
                </a:moveTo>
                <a:lnTo>
                  <a:pt x="0" y="37338"/>
                </a:lnTo>
                <a:lnTo>
                  <a:pt x="42290" y="334391"/>
                </a:lnTo>
                <a:lnTo>
                  <a:pt x="102362" y="325755"/>
                </a:lnTo>
                <a:lnTo>
                  <a:pt x="89535" y="236093"/>
                </a:lnTo>
                <a:lnTo>
                  <a:pt x="131063" y="179451"/>
                </a:lnTo>
                <a:lnTo>
                  <a:pt x="208111" y="179451"/>
                </a:lnTo>
                <a:lnTo>
                  <a:pt x="191681" y="160655"/>
                </a:lnTo>
                <a:lnTo>
                  <a:pt x="78739" y="160655"/>
                </a:lnTo>
                <a:lnTo>
                  <a:pt x="59944" y="28829"/>
                </a:lnTo>
                <a:close/>
              </a:path>
              <a:path w="310514" h="334644">
                <a:moveTo>
                  <a:pt x="208111" y="179451"/>
                </a:moveTo>
                <a:lnTo>
                  <a:pt x="131063" y="179451"/>
                </a:lnTo>
                <a:lnTo>
                  <a:pt x="232537" y="307213"/>
                </a:lnTo>
                <a:lnTo>
                  <a:pt x="310134" y="296164"/>
                </a:lnTo>
                <a:lnTo>
                  <a:pt x="208111" y="179451"/>
                </a:lnTo>
                <a:close/>
              </a:path>
              <a:path w="310514" h="334644">
                <a:moveTo>
                  <a:pt x="261747" y="0"/>
                </a:moveTo>
                <a:lnTo>
                  <a:pt x="181101" y="11557"/>
                </a:lnTo>
                <a:lnTo>
                  <a:pt x="78739" y="160655"/>
                </a:lnTo>
                <a:lnTo>
                  <a:pt x="191681" y="160655"/>
                </a:lnTo>
                <a:lnTo>
                  <a:pt x="166370" y="131699"/>
                </a:lnTo>
                <a:lnTo>
                  <a:pt x="26174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56477" y="1538986"/>
            <a:ext cx="1171575" cy="1449070"/>
          </a:xfrm>
          <a:custGeom>
            <a:avLst/>
            <a:gdLst/>
            <a:ahLst/>
            <a:cxnLst/>
            <a:rect l="l" t="t" r="r" b="b"/>
            <a:pathLst>
              <a:path w="1171575" h="1449070">
                <a:moveTo>
                  <a:pt x="429641" y="0"/>
                </a:moveTo>
                <a:lnTo>
                  <a:pt x="0" y="1178559"/>
                </a:lnTo>
                <a:lnTo>
                  <a:pt x="741426" y="1448943"/>
                </a:lnTo>
                <a:lnTo>
                  <a:pt x="1171067" y="270383"/>
                </a:lnTo>
                <a:lnTo>
                  <a:pt x="429641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810264" y="2087498"/>
            <a:ext cx="270510" cy="315595"/>
          </a:xfrm>
          <a:custGeom>
            <a:avLst/>
            <a:gdLst/>
            <a:ahLst/>
            <a:cxnLst/>
            <a:rect l="l" t="t" r="r" b="b"/>
            <a:pathLst>
              <a:path w="270509" h="315594">
                <a:moveTo>
                  <a:pt x="3921" y="164083"/>
                </a:moveTo>
                <a:lnTo>
                  <a:pt x="114" y="187118"/>
                </a:lnTo>
                <a:lnTo>
                  <a:pt x="0" y="209883"/>
                </a:lnTo>
                <a:lnTo>
                  <a:pt x="3944" y="230124"/>
                </a:lnTo>
                <a:lnTo>
                  <a:pt x="23778" y="265164"/>
                </a:lnTo>
                <a:lnTo>
                  <a:pt x="60319" y="292508"/>
                </a:lnTo>
                <a:lnTo>
                  <a:pt x="102804" y="309036"/>
                </a:lnTo>
                <a:lnTo>
                  <a:pt x="149971" y="315340"/>
                </a:lnTo>
                <a:lnTo>
                  <a:pt x="163710" y="313745"/>
                </a:lnTo>
                <a:lnTo>
                  <a:pt x="199501" y="297814"/>
                </a:lnTo>
                <a:lnTo>
                  <a:pt x="224379" y="268900"/>
                </a:lnTo>
                <a:lnTo>
                  <a:pt x="227820" y="261254"/>
                </a:lnTo>
                <a:lnTo>
                  <a:pt x="128238" y="261254"/>
                </a:lnTo>
                <a:lnTo>
                  <a:pt x="116250" y="259343"/>
                </a:lnTo>
                <a:lnTo>
                  <a:pt x="80962" y="243585"/>
                </a:lnTo>
                <a:lnTo>
                  <a:pt x="59959" y="205882"/>
                </a:lnTo>
                <a:lnTo>
                  <a:pt x="59602" y="193109"/>
                </a:lnTo>
                <a:lnTo>
                  <a:pt x="61198" y="178943"/>
                </a:lnTo>
                <a:lnTo>
                  <a:pt x="3921" y="164083"/>
                </a:lnTo>
                <a:close/>
              </a:path>
              <a:path w="270509" h="315594">
                <a:moveTo>
                  <a:pt x="129016" y="0"/>
                </a:moveTo>
                <a:lnTo>
                  <a:pt x="83423" y="15748"/>
                </a:lnTo>
                <a:lnTo>
                  <a:pt x="56499" y="51562"/>
                </a:lnTo>
                <a:lnTo>
                  <a:pt x="51720" y="84788"/>
                </a:lnTo>
                <a:lnTo>
                  <a:pt x="54873" y="101300"/>
                </a:lnTo>
                <a:lnTo>
                  <a:pt x="81518" y="142144"/>
                </a:lnTo>
                <a:lnTo>
                  <a:pt x="115808" y="169037"/>
                </a:lnTo>
                <a:lnTo>
                  <a:pt x="130524" y="178988"/>
                </a:lnTo>
                <a:lnTo>
                  <a:pt x="142309" y="187134"/>
                </a:lnTo>
                <a:lnTo>
                  <a:pt x="172958" y="217550"/>
                </a:lnTo>
                <a:lnTo>
                  <a:pt x="175117" y="223646"/>
                </a:lnTo>
                <a:lnTo>
                  <a:pt x="174990" y="230124"/>
                </a:lnTo>
                <a:lnTo>
                  <a:pt x="148701" y="258825"/>
                </a:lnTo>
                <a:lnTo>
                  <a:pt x="128238" y="261254"/>
                </a:lnTo>
                <a:lnTo>
                  <a:pt x="227820" y="261254"/>
                </a:lnTo>
                <a:lnTo>
                  <a:pt x="229600" y="257301"/>
                </a:lnTo>
                <a:lnTo>
                  <a:pt x="233554" y="244230"/>
                </a:lnTo>
                <a:lnTo>
                  <a:pt x="235711" y="231695"/>
                </a:lnTo>
                <a:lnTo>
                  <a:pt x="236083" y="219708"/>
                </a:lnTo>
                <a:lnTo>
                  <a:pt x="234680" y="208280"/>
                </a:lnTo>
                <a:lnTo>
                  <a:pt x="213979" y="168275"/>
                </a:lnTo>
                <a:lnTo>
                  <a:pt x="177599" y="137628"/>
                </a:lnTo>
                <a:lnTo>
                  <a:pt x="142880" y="113885"/>
                </a:lnTo>
                <a:lnTo>
                  <a:pt x="129603" y="103679"/>
                </a:lnTo>
                <a:lnTo>
                  <a:pt x="120159" y="94974"/>
                </a:lnTo>
                <a:lnTo>
                  <a:pt x="114538" y="87756"/>
                </a:lnTo>
                <a:lnTo>
                  <a:pt x="110601" y="80899"/>
                </a:lnTo>
                <a:lnTo>
                  <a:pt x="109839" y="74168"/>
                </a:lnTo>
                <a:lnTo>
                  <a:pt x="114919" y="60198"/>
                </a:lnTo>
                <a:lnTo>
                  <a:pt x="120126" y="55499"/>
                </a:lnTo>
                <a:lnTo>
                  <a:pt x="127746" y="53339"/>
                </a:lnTo>
                <a:lnTo>
                  <a:pt x="137054" y="51669"/>
                </a:lnTo>
                <a:lnTo>
                  <a:pt x="251426" y="51669"/>
                </a:lnTo>
                <a:lnTo>
                  <a:pt x="248114" y="47097"/>
                </a:lnTo>
                <a:lnTo>
                  <a:pt x="212403" y="20911"/>
                </a:lnTo>
                <a:lnTo>
                  <a:pt x="172164" y="5322"/>
                </a:lnTo>
                <a:lnTo>
                  <a:pt x="142636" y="91"/>
                </a:lnTo>
                <a:lnTo>
                  <a:pt x="129016" y="0"/>
                </a:lnTo>
                <a:close/>
              </a:path>
              <a:path w="270509" h="315594">
                <a:moveTo>
                  <a:pt x="251426" y="51669"/>
                </a:moveTo>
                <a:lnTo>
                  <a:pt x="137054" y="51669"/>
                </a:lnTo>
                <a:lnTo>
                  <a:pt x="147256" y="51784"/>
                </a:lnTo>
                <a:lnTo>
                  <a:pt x="158339" y="53661"/>
                </a:lnTo>
                <a:lnTo>
                  <a:pt x="197562" y="73261"/>
                </a:lnTo>
                <a:lnTo>
                  <a:pt x="208428" y="105886"/>
                </a:lnTo>
                <a:lnTo>
                  <a:pt x="207121" y="116839"/>
                </a:lnTo>
                <a:lnTo>
                  <a:pt x="264906" y="135127"/>
                </a:lnTo>
                <a:lnTo>
                  <a:pt x="269410" y="115887"/>
                </a:lnTo>
                <a:lnTo>
                  <a:pt x="269986" y="97408"/>
                </a:lnTo>
                <a:lnTo>
                  <a:pt x="266656" y="79692"/>
                </a:lnTo>
                <a:lnTo>
                  <a:pt x="259445" y="62737"/>
                </a:lnTo>
                <a:lnTo>
                  <a:pt x="251426" y="5166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304288" y="2976372"/>
            <a:ext cx="4525518" cy="77800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310128" y="3633215"/>
            <a:ext cx="2521457" cy="125958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7344282" y="2524505"/>
            <a:ext cx="117348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70" dirty="0">
                <a:latin typeface="Arial"/>
                <a:cs typeface="Arial"/>
              </a:rPr>
              <a:t>Today</a:t>
            </a:r>
            <a:r>
              <a:rPr sz="2800" spc="-50" dirty="0">
                <a:latin typeface="Arial"/>
                <a:cs typeface="Arial"/>
              </a:rPr>
              <a:t> </a:t>
            </a:r>
            <a:r>
              <a:rPr sz="2800" spc="-5" dirty="0">
                <a:latin typeface="Arial"/>
                <a:cs typeface="Arial"/>
              </a:rPr>
              <a:t>!</a:t>
            </a:r>
            <a:endParaRPr sz="2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81089" y="888619"/>
            <a:ext cx="1491615" cy="548640"/>
          </a:xfrm>
          <a:custGeom>
            <a:avLst/>
            <a:gdLst/>
            <a:ahLst/>
            <a:cxnLst/>
            <a:rect l="l" t="t" r="r" b="b"/>
            <a:pathLst>
              <a:path w="1491614" h="548640">
                <a:moveTo>
                  <a:pt x="974968" y="455675"/>
                </a:moveTo>
                <a:lnTo>
                  <a:pt x="850519" y="455675"/>
                </a:lnTo>
                <a:lnTo>
                  <a:pt x="869980" y="472628"/>
                </a:lnTo>
                <a:lnTo>
                  <a:pt x="889863" y="487664"/>
                </a:lnTo>
                <a:lnTo>
                  <a:pt x="910165" y="500770"/>
                </a:lnTo>
                <a:lnTo>
                  <a:pt x="930884" y="511936"/>
                </a:lnTo>
                <a:lnTo>
                  <a:pt x="974968" y="455675"/>
                </a:lnTo>
                <a:close/>
              </a:path>
              <a:path w="1491614" h="548640">
                <a:moveTo>
                  <a:pt x="732637" y="0"/>
                </a:moveTo>
                <a:lnTo>
                  <a:pt x="674252" y="7731"/>
                </a:lnTo>
                <a:lnTo>
                  <a:pt x="631012" y="30987"/>
                </a:lnTo>
                <a:lnTo>
                  <a:pt x="604266" y="65277"/>
                </a:lnTo>
                <a:lnTo>
                  <a:pt x="595350" y="106425"/>
                </a:lnTo>
                <a:lnTo>
                  <a:pt x="596145" y="118689"/>
                </a:lnTo>
                <a:lnTo>
                  <a:pt x="608076" y="157479"/>
                </a:lnTo>
                <a:lnTo>
                  <a:pt x="634129" y="199556"/>
                </a:lnTo>
                <a:lnTo>
                  <a:pt x="645909" y="214248"/>
                </a:lnTo>
                <a:lnTo>
                  <a:pt x="619689" y="228774"/>
                </a:lnTo>
                <a:lnTo>
                  <a:pt x="577665" y="261540"/>
                </a:lnTo>
                <a:lnTo>
                  <a:pt x="549557" y="299162"/>
                </a:lnTo>
                <a:lnTo>
                  <a:pt x="535489" y="341592"/>
                </a:lnTo>
                <a:lnTo>
                  <a:pt x="533730" y="364616"/>
                </a:lnTo>
                <a:lnTo>
                  <a:pt x="535970" y="389784"/>
                </a:lnTo>
                <a:lnTo>
                  <a:pt x="553932" y="435697"/>
                </a:lnTo>
                <a:lnTo>
                  <a:pt x="595515" y="478907"/>
                </a:lnTo>
                <a:lnTo>
                  <a:pt x="664495" y="504763"/>
                </a:lnTo>
                <a:lnTo>
                  <a:pt x="707529" y="508000"/>
                </a:lnTo>
                <a:lnTo>
                  <a:pt x="729840" y="507192"/>
                </a:lnTo>
                <a:lnTo>
                  <a:pt x="769683" y="500766"/>
                </a:lnTo>
                <a:lnTo>
                  <a:pt x="819789" y="478996"/>
                </a:lnTo>
                <a:lnTo>
                  <a:pt x="850519" y="455675"/>
                </a:lnTo>
                <a:lnTo>
                  <a:pt x="974968" y="455675"/>
                </a:lnTo>
                <a:lnTo>
                  <a:pt x="987806" y="439292"/>
                </a:lnTo>
                <a:lnTo>
                  <a:pt x="981033" y="435643"/>
                </a:lnTo>
                <a:lnTo>
                  <a:pt x="972783" y="430625"/>
                </a:lnTo>
                <a:lnTo>
                  <a:pt x="972250" y="430275"/>
                </a:lnTo>
                <a:lnTo>
                  <a:pt x="703503" y="430275"/>
                </a:lnTo>
                <a:lnTo>
                  <a:pt x="687613" y="429063"/>
                </a:lnTo>
                <a:lnTo>
                  <a:pt x="650100" y="410971"/>
                </a:lnTo>
                <a:lnTo>
                  <a:pt x="631419" y="375842"/>
                </a:lnTo>
                <a:lnTo>
                  <a:pt x="630174" y="361314"/>
                </a:lnTo>
                <a:lnTo>
                  <a:pt x="631178" y="349289"/>
                </a:lnTo>
                <a:lnTo>
                  <a:pt x="646252" y="314070"/>
                </a:lnTo>
                <a:lnTo>
                  <a:pt x="679588" y="283192"/>
                </a:lnTo>
                <a:lnTo>
                  <a:pt x="694804" y="274573"/>
                </a:lnTo>
                <a:lnTo>
                  <a:pt x="813112" y="274573"/>
                </a:lnTo>
                <a:lnTo>
                  <a:pt x="778522" y="228980"/>
                </a:lnTo>
                <a:lnTo>
                  <a:pt x="803218" y="212550"/>
                </a:lnTo>
                <a:lnTo>
                  <a:pt x="823393" y="196976"/>
                </a:lnTo>
                <a:lnTo>
                  <a:pt x="839046" y="182260"/>
                </a:lnTo>
                <a:lnTo>
                  <a:pt x="846912" y="172465"/>
                </a:lnTo>
                <a:lnTo>
                  <a:pt x="731634" y="172465"/>
                </a:lnTo>
                <a:lnTo>
                  <a:pt x="708533" y="145668"/>
                </a:lnTo>
                <a:lnTo>
                  <a:pt x="699155" y="133738"/>
                </a:lnTo>
                <a:lnTo>
                  <a:pt x="692456" y="122713"/>
                </a:lnTo>
                <a:lnTo>
                  <a:pt x="688435" y="112593"/>
                </a:lnTo>
                <a:lnTo>
                  <a:pt x="687095" y="103377"/>
                </a:lnTo>
                <a:lnTo>
                  <a:pt x="687890" y="96258"/>
                </a:lnTo>
                <a:lnTo>
                  <a:pt x="714975" y="69072"/>
                </a:lnTo>
                <a:lnTo>
                  <a:pt x="734987" y="66293"/>
                </a:lnTo>
                <a:lnTo>
                  <a:pt x="857664" y="66293"/>
                </a:lnTo>
                <a:lnTo>
                  <a:pt x="847769" y="49555"/>
                </a:lnTo>
                <a:lnTo>
                  <a:pt x="832091" y="32384"/>
                </a:lnTo>
                <a:lnTo>
                  <a:pt x="812444" y="18216"/>
                </a:lnTo>
                <a:lnTo>
                  <a:pt x="789317" y="8096"/>
                </a:lnTo>
                <a:lnTo>
                  <a:pt x="762714" y="2024"/>
                </a:lnTo>
                <a:lnTo>
                  <a:pt x="732637" y="0"/>
                </a:lnTo>
                <a:close/>
              </a:path>
              <a:path w="1491614" h="548640">
                <a:moveTo>
                  <a:pt x="813112" y="274573"/>
                </a:moveTo>
                <a:lnTo>
                  <a:pt x="694804" y="274573"/>
                </a:lnTo>
                <a:lnTo>
                  <a:pt x="790575" y="392810"/>
                </a:lnTo>
                <a:lnTo>
                  <a:pt x="778747" y="402117"/>
                </a:lnTo>
                <a:lnTo>
                  <a:pt x="735720" y="425346"/>
                </a:lnTo>
                <a:lnTo>
                  <a:pt x="703503" y="430275"/>
                </a:lnTo>
                <a:lnTo>
                  <a:pt x="972250" y="430275"/>
                </a:lnTo>
                <a:lnTo>
                  <a:pt x="939241" y="407402"/>
                </a:lnTo>
                <a:lnTo>
                  <a:pt x="910450" y="383666"/>
                </a:lnTo>
                <a:lnTo>
                  <a:pt x="915727" y="376209"/>
                </a:lnTo>
                <a:lnTo>
                  <a:pt x="920834" y="367918"/>
                </a:lnTo>
                <a:lnTo>
                  <a:pt x="940763" y="321706"/>
                </a:lnTo>
                <a:lnTo>
                  <a:pt x="941615" y="319023"/>
                </a:lnTo>
                <a:lnTo>
                  <a:pt x="846835" y="319023"/>
                </a:lnTo>
                <a:lnTo>
                  <a:pt x="813112" y="274573"/>
                </a:lnTo>
                <a:close/>
              </a:path>
              <a:path w="1491614" h="548640">
                <a:moveTo>
                  <a:pt x="867587" y="263143"/>
                </a:moveTo>
                <a:lnTo>
                  <a:pt x="862955" y="279780"/>
                </a:lnTo>
                <a:lnTo>
                  <a:pt x="858045" y="294370"/>
                </a:lnTo>
                <a:lnTo>
                  <a:pt x="852648" y="307524"/>
                </a:lnTo>
                <a:lnTo>
                  <a:pt x="846835" y="319023"/>
                </a:lnTo>
                <a:lnTo>
                  <a:pt x="941615" y="319023"/>
                </a:lnTo>
                <a:lnTo>
                  <a:pt x="946499" y="303647"/>
                </a:lnTo>
                <a:lnTo>
                  <a:pt x="952652" y="282575"/>
                </a:lnTo>
                <a:lnTo>
                  <a:pt x="867587" y="263143"/>
                </a:lnTo>
                <a:close/>
              </a:path>
              <a:path w="1491614" h="548640">
                <a:moveTo>
                  <a:pt x="857664" y="66293"/>
                </a:moveTo>
                <a:lnTo>
                  <a:pt x="734987" y="66293"/>
                </a:lnTo>
                <a:lnTo>
                  <a:pt x="745943" y="67081"/>
                </a:lnTo>
                <a:lnTo>
                  <a:pt x="755705" y="69453"/>
                </a:lnTo>
                <a:lnTo>
                  <a:pt x="784367" y="101086"/>
                </a:lnTo>
                <a:lnTo>
                  <a:pt x="785215" y="109727"/>
                </a:lnTo>
                <a:lnTo>
                  <a:pt x="783458" y="120495"/>
                </a:lnTo>
                <a:lnTo>
                  <a:pt x="778184" y="131286"/>
                </a:lnTo>
                <a:lnTo>
                  <a:pt x="769393" y="142124"/>
                </a:lnTo>
                <a:lnTo>
                  <a:pt x="757085" y="153034"/>
                </a:lnTo>
                <a:lnTo>
                  <a:pt x="731634" y="172465"/>
                </a:lnTo>
                <a:lnTo>
                  <a:pt x="846912" y="172465"/>
                </a:lnTo>
                <a:lnTo>
                  <a:pt x="866821" y="126503"/>
                </a:lnTo>
                <a:lnTo>
                  <a:pt x="867930" y="111759"/>
                </a:lnTo>
                <a:lnTo>
                  <a:pt x="865690" y="89231"/>
                </a:lnTo>
                <a:lnTo>
                  <a:pt x="858969" y="68500"/>
                </a:lnTo>
                <a:lnTo>
                  <a:pt x="857664" y="66293"/>
                </a:lnTo>
                <a:close/>
              </a:path>
              <a:path w="1491614" h="548640">
                <a:moveTo>
                  <a:pt x="1294904" y="8381"/>
                </a:moveTo>
                <a:lnTo>
                  <a:pt x="1190129" y="8381"/>
                </a:lnTo>
                <a:lnTo>
                  <a:pt x="998893" y="499236"/>
                </a:lnTo>
                <a:lnTo>
                  <a:pt x="1104023" y="499236"/>
                </a:lnTo>
                <a:lnTo>
                  <a:pt x="1144536" y="387730"/>
                </a:lnTo>
                <a:lnTo>
                  <a:pt x="1446840" y="387730"/>
                </a:lnTo>
                <a:lnTo>
                  <a:pt x="1413727" y="305053"/>
                </a:lnTo>
                <a:lnTo>
                  <a:pt x="1175016" y="305053"/>
                </a:lnTo>
                <a:lnTo>
                  <a:pt x="1241310" y="122808"/>
                </a:lnTo>
                <a:lnTo>
                  <a:pt x="1340734" y="122808"/>
                </a:lnTo>
                <a:lnTo>
                  <a:pt x="1294904" y="8381"/>
                </a:lnTo>
                <a:close/>
              </a:path>
              <a:path w="1491614" h="548640">
                <a:moveTo>
                  <a:pt x="1446840" y="387730"/>
                </a:moveTo>
                <a:lnTo>
                  <a:pt x="1340751" y="387730"/>
                </a:lnTo>
                <a:lnTo>
                  <a:pt x="1383677" y="499236"/>
                </a:lnTo>
                <a:lnTo>
                  <a:pt x="1491500" y="499236"/>
                </a:lnTo>
                <a:lnTo>
                  <a:pt x="1446840" y="387730"/>
                </a:lnTo>
                <a:close/>
              </a:path>
              <a:path w="1491614" h="548640">
                <a:moveTo>
                  <a:pt x="1340734" y="122808"/>
                </a:moveTo>
                <a:lnTo>
                  <a:pt x="1241310" y="122808"/>
                </a:lnTo>
                <a:lnTo>
                  <a:pt x="1309001" y="305053"/>
                </a:lnTo>
                <a:lnTo>
                  <a:pt x="1413727" y="305053"/>
                </a:lnTo>
                <a:lnTo>
                  <a:pt x="1340734" y="122808"/>
                </a:lnTo>
                <a:close/>
              </a:path>
              <a:path w="1491614" h="548640">
                <a:moveTo>
                  <a:pt x="490415" y="486536"/>
                </a:moveTo>
                <a:lnTo>
                  <a:pt x="348259" y="486536"/>
                </a:lnTo>
                <a:lnTo>
                  <a:pt x="395390" y="517985"/>
                </a:lnTo>
                <a:lnTo>
                  <a:pt x="435908" y="540496"/>
                </a:lnTo>
                <a:lnTo>
                  <a:pt x="458089" y="548513"/>
                </a:lnTo>
                <a:lnTo>
                  <a:pt x="490415" y="486536"/>
                </a:lnTo>
                <a:close/>
              </a:path>
              <a:path w="1491614" h="548640">
                <a:moveTo>
                  <a:pt x="238759" y="0"/>
                </a:moveTo>
                <a:lnTo>
                  <a:pt x="186541" y="4169"/>
                </a:lnTo>
                <a:lnTo>
                  <a:pt x="140055" y="16684"/>
                </a:lnTo>
                <a:lnTo>
                  <a:pt x="99303" y="37558"/>
                </a:lnTo>
                <a:lnTo>
                  <a:pt x="64287" y="66801"/>
                </a:lnTo>
                <a:lnTo>
                  <a:pt x="36159" y="103495"/>
                </a:lnTo>
                <a:lnTo>
                  <a:pt x="16070" y="146891"/>
                </a:lnTo>
                <a:lnTo>
                  <a:pt x="4017" y="196978"/>
                </a:lnTo>
                <a:lnTo>
                  <a:pt x="0" y="253745"/>
                </a:lnTo>
                <a:lnTo>
                  <a:pt x="4007" y="310659"/>
                </a:lnTo>
                <a:lnTo>
                  <a:pt x="16030" y="360822"/>
                </a:lnTo>
                <a:lnTo>
                  <a:pt x="36068" y="404246"/>
                </a:lnTo>
                <a:lnTo>
                  <a:pt x="64122" y="440943"/>
                </a:lnTo>
                <a:lnTo>
                  <a:pt x="99250" y="470114"/>
                </a:lnTo>
                <a:lnTo>
                  <a:pt x="140512" y="490950"/>
                </a:lnTo>
                <a:lnTo>
                  <a:pt x="187909" y="503451"/>
                </a:lnTo>
                <a:lnTo>
                  <a:pt x="241439" y="507618"/>
                </a:lnTo>
                <a:lnTo>
                  <a:pt x="270090" y="506307"/>
                </a:lnTo>
                <a:lnTo>
                  <a:pt x="297445" y="502364"/>
                </a:lnTo>
                <a:lnTo>
                  <a:pt x="323501" y="495778"/>
                </a:lnTo>
                <a:lnTo>
                  <a:pt x="348259" y="486536"/>
                </a:lnTo>
                <a:lnTo>
                  <a:pt x="490415" y="486536"/>
                </a:lnTo>
                <a:lnTo>
                  <a:pt x="494588" y="478535"/>
                </a:lnTo>
                <a:lnTo>
                  <a:pt x="473472" y="470114"/>
                </a:lnTo>
                <a:lnTo>
                  <a:pt x="453316" y="460438"/>
                </a:lnTo>
                <a:lnTo>
                  <a:pt x="433874" y="449389"/>
                </a:lnTo>
                <a:lnTo>
                  <a:pt x="415226" y="437006"/>
                </a:lnTo>
                <a:lnTo>
                  <a:pt x="424516" y="425195"/>
                </a:lnTo>
                <a:lnTo>
                  <a:pt x="235076" y="425195"/>
                </a:lnTo>
                <a:lnTo>
                  <a:pt x="182457" y="414527"/>
                </a:lnTo>
                <a:lnTo>
                  <a:pt x="139801" y="382523"/>
                </a:lnTo>
                <a:lnTo>
                  <a:pt x="111552" y="328993"/>
                </a:lnTo>
                <a:lnTo>
                  <a:pt x="102133" y="253745"/>
                </a:lnTo>
                <a:lnTo>
                  <a:pt x="104488" y="214080"/>
                </a:lnTo>
                <a:lnTo>
                  <a:pt x="123323" y="150608"/>
                </a:lnTo>
                <a:lnTo>
                  <a:pt x="160073" y="108390"/>
                </a:lnTo>
                <a:lnTo>
                  <a:pt x="209235" y="87330"/>
                </a:lnTo>
                <a:lnTo>
                  <a:pt x="238086" y="84708"/>
                </a:lnTo>
                <a:lnTo>
                  <a:pt x="425540" y="84708"/>
                </a:lnTo>
                <a:lnTo>
                  <a:pt x="411886" y="66801"/>
                </a:lnTo>
                <a:lnTo>
                  <a:pt x="377077" y="37558"/>
                </a:lnTo>
                <a:lnTo>
                  <a:pt x="336619" y="16684"/>
                </a:lnTo>
                <a:lnTo>
                  <a:pt x="290514" y="4169"/>
                </a:lnTo>
                <a:lnTo>
                  <a:pt x="238759" y="0"/>
                </a:lnTo>
                <a:close/>
              </a:path>
              <a:path w="1491614" h="548640">
                <a:moveTo>
                  <a:pt x="242100" y="330834"/>
                </a:moveTo>
                <a:lnTo>
                  <a:pt x="214312" y="387350"/>
                </a:lnTo>
                <a:lnTo>
                  <a:pt x="229821" y="393422"/>
                </a:lnTo>
                <a:lnTo>
                  <a:pt x="245203" y="400589"/>
                </a:lnTo>
                <a:lnTo>
                  <a:pt x="260459" y="408852"/>
                </a:lnTo>
                <a:lnTo>
                  <a:pt x="275590" y="418210"/>
                </a:lnTo>
                <a:lnTo>
                  <a:pt x="265900" y="421284"/>
                </a:lnTo>
                <a:lnTo>
                  <a:pt x="255919" y="423465"/>
                </a:lnTo>
                <a:lnTo>
                  <a:pt x="245645" y="424765"/>
                </a:lnTo>
                <a:lnTo>
                  <a:pt x="235076" y="425195"/>
                </a:lnTo>
                <a:lnTo>
                  <a:pt x="424516" y="425195"/>
                </a:lnTo>
                <a:lnTo>
                  <a:pt x="428956" y="419550"/>
                </a:lnTo>
                <a:lnTo>
                  <a:pt x="440677" y="401843"/>
                </a:lnTo>
                <a:lnTo>
                  <a:pt x="450388" y="383875"/>
                </a:lnTo>
                <a:lnTo>
                  <a:pt x="451601" y="381000"/>
                </a:lnTo>
                <a:lnTo>
                  <a:pt x="335534" y="381000"/>
                </a:lnTo>
                <a:lnTo>
                  <a:pt x="312992" y="365303"/>
                </a:lnTo>
                <a:lnTo>
                  <a:pt x="289907" y="351726"/>
                </a:lnTo>
                <a:lnTo>
                  <a:pt x="266277" y="340244"/>
                </a:lnTo>
                <a:lnTo>
                  <a:pt x="242100" y="330834"/>
                </a:lnTo>
                <a:close/>
              </a:path>
              <a:path w="1491614" h="548640">
                <a:moveTo>
                  <a:pt x="425540" y="84708"/>
                </a:moveTo>
                <a:lnTo>
                  <a:pt x="238086" y="84708"/>
                </a:lnTo>
                <a:lnTo>
                  <a:pt x="266956" y="87332"/>
                </a:lnTo>
                <a:lnTo>
                  <a:pt x="292951" y="95218"/>
                </a:lnTo>
                <a:lnTo>
                  <a:pt x="336207" y="126745"/>
                </a:lnTo>
                <a:lnTo>
                  <a:pt x="364331" y="179482"/>
                </a:lnTo>
                <a:lnTo>
                  <a:pt x="373710" y="253745"/>
                </a:lnTo>
                <a:lnTo>
                  <a:pt x="373112" y="273746"/>
                </a:lnTo>
                <a:lnTo>
                  <a:pt x="364159" y="326770"/>
                </a:lnTo>
                <a:lnTo>
                  <a:pt x="344480" y="369187"/>
                </a:lnTo>
                <a:lnTo>
                  <a:pt x="335534" y="381000"/>
                </a:lnTo>
                <a:lnTo>
                  <a:pt x="451601" y="381000"/>
                </a:lnTo>
                <a:lnTo>
                  <a:pt x="465856" y="340560"/>
                </a:lnTo>
                <a:lnTo>
                  <a:pt x="474733" y="284605"/>
                </a:lnTo>
                <a:lnTo>
                  <a:pt x="475843" y="253745"/>
                </a:lnTo>
                <a:lnTo>
                  <a:pt x="471845" y="196978"/>
                </a:lnTo>
                <a:lnTo>
                  <a:pt x="459852" y="146891"/>
                </a:lnTo>
                <a:lnTo>
                  <a:pt x="439865" y="103495"/>
                </a:lnTo>
                <a:lnTo>
                  <a:pt x="425540" y="84708"/>
                </a:lnTo>
                <a:close/>
              </a:path>
            </a:pathLst>
          </a:custGeom>
          <a:solidFill>
            <a:srgbClr val="F8C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99833" y="1151763"/>
            <a:ext cx="183261" cy="1785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356105" y="1011427"/>
            <a:ext cx="133985" cy="182245"/>
          </a:xfrm>
          <a:custGeom>
            <a:avLst/>
            <a:gdLst/>
            <a:ahLst/>
            <a:cxnLst/>
            <a:rect l="l" t="t" r="r" b="b"/>
            <a:pathLst>
              <a:path w="133984" h="182244">
                <a:moveTo>
                  <a:pt x="66293" y="0"/>
                </a:moveTo>
                <a:lnTo>
                  <a:pt x="0" y="182245"/>
                </a:lnTo>
                <a:lnTo>
                  <a:pt x="133984" y="182245"/>
                </a:lnTo>
                <a:lnTo>
                  <a:pt x="66293" y="0"/>
                </a:lnTo>
                <a:close/>
              </a:path>
            </a:pathLst>
          </a:custGeom>
          <a:ln w="22860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83222" y="973327"/>
            <a:ext cx="271780" cy="340995"/>
          </a:xfrm>
          <a:custGeom>
            <a:avLst/>
            <a:gdLst/>
            <a:ahLst/>
            <a:cxnLst/>
            <a:rect l="l" t="t" r="r" b="b"/>
            <a:pathLst>
              <a:path w="271780" h="340994">
                <a:moveTo>
                  <a:pt x="135953" y="0"/>
                </a:moveTo>
                <a:lnTo>
                  <a:pt x="81076" y="10509"/>
                </a:lnTo>
                <a:lnTo>
                  <a:pt x="37668" y="42163"/>
                </a:lnTo>
                <a:lnTo>
                  <a:pt x="9418" y="94980"/>
                </a:lnTo>
                <a:lnTo>
                  <a:pt x="0" y="169037"/>
                </a:lnTo>
                <a:lnTo>
                  <a:pt x="2354" y="209375"/>
                </a:lnTo>
                <a:lnTo>
                  <a:pt x="21190" y="273764"/>
                </a:lnTo>
                <a:lnTo>
                  <a:pt x="57752" y="316484"/>
                </a:lnTo>
                <a:lnTo>
                  <a:pt x="105387" y="337820"/>
                </a:lnTo>
                <a:lnTo>
                  <a:pt x="132943" y="340487"/>
                </a:lnTo>
                <a:lnTo>
                  <a:pt x="143511" y="340056"/>
                </a:lnTo>
                <a:lnTo>
                  <a:pt x="153785" y="338756"/>
                </a:lnTo>
                <a:lnTo>
                  <a:pt x="163767" y="336575"/>
                </a:lnTo>
                <a:lnTo>
                  <a:pt x="173456" y="333501"/>
                </a:lnTo>
                <a:lnTo>
                  <a:pt x="158325" y="324143"/>
                </a:lnTo>
                <a:lnTo>
                  <a:pt x="143070" y="315880"/>
                </a:lnTo>
                <a:lnTo>
                  <a:pt x="127688" y="308713"/>
                </a:lnTo>
                <a:lnTo>
                  <a:pt x="112179" y="302641"/>
                </a:lnTo>
                <a:lnTo>
                  <a:pt x="139966" y="246125"/>
                </a:lnTo>
                <a:lnTo>
                  <a:pt x="164143" y="255535"/>
                </a:lnTo>
                <a:lnTo>
                  <a:pt x="187774" y="267017"/>
                </a:lnTo>
                <a:lnTo>
                  <a:pt x="210859" y="280594"/>
                </a:lnTo>
                <a:lnTo>
                  <a:pt x="233400" y="296291"/>
                </a:lnTo>
                <a:lnTo>
                  <a:pt x="242347" y="284478"/>
                </a:lnTo>
                <a:lnTo>
                  <a:pt x="262026" y="242062"/>
                </a:lnTo>
                <a:lnTo>
                  <a:pt x="270979" y="189037"/>
                </a:lnTo>
                <a:lnTo>
                  <a:pt x="271576" y="169037"/>
                </a:lnTo>
                <a:lnTo>
                  <a:pt x="269231" y="129226"/>
                </a:lnTo>
                <a:lnTo>
                  <a:pt x="250477" y="65702"/>
                </a:lnTo>
                <a:lnTo>
                  <a:pt x="213875" y="23627"/>
                </a:lnTo>
                <a:lnTo>
                  <a:pt x="164816" y="2621"/>
                </a:lnTo>
                <a:lnTo>
                  <a:pt x="135953" y="0"/>
                </a:lnTo>
                <a:close/>
              </a:path>
            </a:pathLst>
          </a:custGeom>
          <a:ln w="22860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856754" y="943483"/>
            <a:ext cx="120980" cy="12903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179982" y="897000"/>
            <a:ext cx="492759" cy="490855"/>
          </a:xfrm>
          <a:custGeom>
            <a:avLst/>
            <a:gdLst/>
            <a:ahLst/>
            <a:cxnLst/>
            <a:rect l="l" t="t" r="r" b="b"/>
            <a:pathLst>
              <a:path w="492760" h="490855">
                <a:moveTo>
                  <a:pt x="191236" y="0"/>
                </a:moveTo>
                <a:lnTo>
                  <a:pt x="296011" y="0"/>
                </a:lnTo>
                <a:lnTo>
                  <a:pt x="492607" y="490854"/>
                </a:lnTo>
                <a:lnTo>
                  <a:pt x="384784" y="490854"/>
                </a:lnTo>
                <a:lnTo>
                  <a:pt x="341858" y="379349"/>
                </a:lnTo>
                <a:lnTo>
                  <a:pt x="145643" y="379349"/>
                </a:lnTo>
                <a:lnTo>
                  <a:pt x="105130" y="490854"/>
                </a:lnTo>
                <a:lnTo>
                  <a:pt x="0" y="490854"/>
                </a:lnTo>
                <a:lnTo>
                  <a:pt x="191236" y="0"/>
                </a:lnTo>
                <a:close/>
              </a:path>
            </a:pathLst>
          </a:custGeom>
          <a:ln w="22860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14819" y="888619"/>
            <a:ext cx="454659" cy="512445"/>
          </a:xfrm>
          <a:custGeom>
            <a:avLst/>
            <a:gdLst/>
            <a:ahLst/>
            <a:cxnLst/>
            <a:rect l="l" t="t" r="r" b="b"/>
            <a:pathLst>
              <a:path w="454659" h="512444">
                <a:moveTo>
                  <a:pt x="198907" y="0"/>
                </a:moveTo>
                <a:lnTo>
                  <a:pt x="255587" y="8096"/>
                </a:lnTo>
                <a:lnTo>
                  <a:pt x="298361" y="32384"/>
                </a:lnTo>
                <a:lnTo>
                  <a:pt x="325239" y="68500"/>
                </a:lnTo>
                <a:lnTo>
                  <a:pt x="334200" y="111759"/>
                </a:lnTo>
                <a:lnTo>
                  <a:pt x="333090" y="126503"/>
                </a:lnTo>
                <a:lnTo>
                  <a:pt x="316445" y="168401"/>
                </a:lnTo>
                <a:lnTo>
                  <a:pt x="289663" y="196976"/>
                </a:lnTo>
                <a:lnTo>
                  <a:pt x="244792" y="228980"/>
                </a:lnTo>
                <a:lnTo>
                  <a:pt x="313105" y="319023"/>
                </a:lnTo>
                <a:lnTo>
                  <a:pt x="318918" y="307524"/>
                </a:lnTo>
                <a:lnTo>
                  <a:pt x="324315" y="294370"/>
                </a:lnTo>
                <a:lnTo>
                  <a:pt x="329295" y="279572"/>
                </a:lnTo>
                <a:lnTo>
                  <a:pt x="333857" y="263143"/>
                </a:lnTo>
                <a:lnTo>
                  <a:pt x="418922" y="282575"/>
                </a:lnTo>
                <a:lnTo>
                  <a:pt x="407033" y="321706"/>
                </a:lnTo>
                <a:lnTo>
                  <a:pt x="392041" y="358771"/>
                </a:lnTo>
                <a:lnTo>
                  <a:pt x="376720" y="383666"/>
                </a:lnTo>
                <a:lnTo>
                  <a:pt x="385169" y="391245"/>
                </a:lnTo>
                <a:lnTo>
                  <a:pt x="417410" y="416051"/>
                </a:lnTo>
                <a:lnTo>
                  <a:pt x="454075" y="439292"/>
                </a:lnTo>
                <a:lnTo>
                  <a:pt x="397154" y="511936"/>
                </a:lnTo>
                <a:lnTo>
                  <a:pt x="376435" y="500770"/>
                </a:lnTo>
                <a:lnTo>
                  <a:pt x="356133" y="487664"/>
                </a:lnTo>
                <a:lnTo>
                  <a:pt x="336250" y="472628"/>
                </a:lnTo>
                <a:lnTo>
                  <a:pt x="316788" y="455675"/>
                </a:lnTo>
                <a:lnTo>
                  <a:pt x="301653" y="468223"/>
                </a:lnTo>
                <a:lnTo>
                  <a:pt x="253492" y="495172"/>
                </a:lnTo>
                <a:lnTo>
                  <a:pt x="196109" y="507192"/>
                </a:lnTo>
                <a:lnTo>
                  <a:pt x="173799" y="508000"/>
                </a:lnTo>
                <a:lnTo>
                  <a:pt x="130765" y="504763"/>
                </a:lnTo>
                <a:lnTo>
                  <a:pt x="93427" y="495061"/>
                </a:lnTo>
                <a:lnTo>
                  <a:pt x="35839" y="456310"/>
                </a:lnTo>
                <a:lnTo>
                  <a:pt x="8961" y="413464"/>
                </a:lnTo>
                <a:lnTo>
                  <a:pt x="0" y="364616"/>
                </a:lnTo>
                <a:lnTo>
                  <a:pt x="1759" y="341592"/>
                </a:lnTo>
                <a:lnTo>
                  <a:pt x="15826" y="299162"/>
                </a:lnTo>
                <a:lnTo>
                  <a:pt x="43934" y="261540"/>
                </a:lnTo>
                <a:lnTo>
                  <a:pt x="85959" y="228774"/>
                </a:lnTo>
                <a:lnTo>
                  <a:pt x="112179" y="214248"/>
                </a:lnTo>
                <a:lnTo>
                  <a:pt x="100399" y="199556"/>
                </a:lnTo>
                <a:lnTo>
                  <a:pt x="74345" y="157479"/>
                </a:lnTo>
                <a:lnTo>
                  <a:pt x="62415" y="118689"/>
                </a:lnTo>
                <a:lnTo>
                  <a:pt x="61620" y="106425"/>
                </a:lnTo>
                <a:lnTo>
                  <a:pt x="63849" y="84994"/>
                </a:lnTo>
                <a:lnTo>
                  <a:pt x="81680" y="47275"/>
                </a:lnTo>
                <a:lnTo>
                  <a:pt x="117007" y="17412"/>
                </a:lnTo>
                <a:lnTo>
                  <a:pt x="167822" y="1930"/>
                </a:lnTo>
                <a:lnTo>
                  <a:pt x="198907" y="0"/>
                </a:lnTo>
                <a:close/>
              </a:path>
            </a:pathLst>
          </a:custGeom>
          <a:ln w="22860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81089" y="888619"/>
            <a:ext cx="494665" cy="548640"/>
          </a:xfrm>
          <a:custGeom>
            <a:avLst/>
            <a:gdLst/>
            <a:ahLst/>
            <a:cxnLst/>
            <a:rect l="l" t="t" r="r" b="b"/>
            <a:pathLst>
              <a:path w="494665" h="548640">
                <a:moveTo>
                  <a:pt x="238759" y="0"/>
                </a:moveTo>
                <a:lnTo>
                  <a:pt x="290514" y="4169"/>
                </a:lnTo>
                <a:lnTo>
                  <a:pt x="336619" y="16684"/>
                </a:lnTo>
                <a:lnTo>
                  <a:pt x="377077" y="37558"/>
                </a:lnTo>
                <a:lnTo>
                  <a:pt x="411886" y="66801"/>
                </a:lnTo>
                <a:lnTo>
                  <a:pt x="439865" y="103495"/>
                </a:lnTo>
                <a:lnTo>
                  <a:pt x="459852" y="146891"/>
                </a:lnTo>
                <a:lnTo>
                  <a:pt x="471845" y="196978"/>
                </a:lnTo>
                <a:lnTo>
                  <a:pt x="475843" y="253745"/>
                </a:lnTo>
                <a:lnTo>
                  <a:pt x="474733" y="284605"/>
                </a:lnTo>
                <a:lnTo>
                  <a:pt x="465856" y="340560"/>
                </a:lnTo>
                <a:lnTo>
                  <a:pt x="450388" y="383875"/>
                </a:lnTo>
                <a:lnTo>
                  <a:pt x="428956" y="419550"/>
                </a:lnTo>
                <a:lnTo>
                  <a:pt x="415226" y="437006"/>
                </a:lnTo>
                <a:lnTo>
                  <a:pt x="433874" y="449389"/>
                </a:lnTo>
                <a:lnTo>
                  <a:pt x="453316" y="460438"/>
                </a:lnTo>
                <a:lnTo>
                  <a:pt x="473555" y="470153"/>
                </a:lnTo>
                <a:lnTo>
                  <a:pt x="494588" y="478535"/>
                </a:lnTo>
                <a:lnTo>
                  <a:pt x="458089" y="548513"/>
                </a:lnTo>
                <a:lnTo>
                  <a:pt x="414223" y="530097"/>
                </a:lnTo>
                <a:lnTo>
                  <a:pt x="375362" y="504684"/>
                </a:lnTo>
                <a:lnTo>
                  <a:pt x="348259" y="486536"/>
                </a:lnTo>
                <a:lnTo>
                  <a:pt x="323501" y="495778"/>
                </a:lnTo>
                <a:lnTo>
                  <a:pt x="297445" y="502364"/>
                </a:lnTo>
                <a:lnTo>
                  <a:pt x="270090" y="506307"/>
                </a:lnTo>
                <a:lnTo>
                  <a:pt x="241439" y="507618"/>
                </a:lnTo>
                <a:lnTo>
                  <a:pt x="187909" y="503451"/>
                </a:lnTo>
                <a:lnTo>
                  <a:pt x="140512" y="490950"/>
                </a:lnTo>
                <a:lnTo>
                  <a:pt x="99250" y="470114"/>
                </a:lnTo>
                <a:lnTo>
                  <a:pt x="64122" y="440943"/>
                </a:lnTo>
                <a:lnTo>
                  <a:pt x="36068" y="404246"/>
                </a:lnTo>
                <a:lnTo>
                  <a:pt x="16030" y="360822"/>
                </a:lnTo>
                <a:lnTo>
                  <a:pt x="4007" y="310659"/>
                </a:lnTo>
                <a:lnTo>
                  <a:pt x="0" y="253745"/>
                </a:lnTo>
                <a:lnTo>
                  <a:pt x="4017" y="196978"/>
                </a:lnTo>
                <a:lnTo>
                  <a:pt x="16070" y="146891"/>
                </a:lnTo>
                <a:lnTo>
                  <a:pt x="36159" y="103495"/>
                </a:lnTo>
                <a:lnTo>
                  <a:pt x="64287" y="66801"/>
                </a:lnTo>
                <a:lnTo>
                  <a:pt x="99303" y="37558"/>
                </a:lnTo>
                <a:lnTo>
                  <a:pt x="140055" y="16684"/>
                </a:lnTo>
                <a:lnTo>
                  <a:pt x="186541" y="4169"/>
                </a:lnTo>
                <a:lnTo>
                  <a:pt x="238759" y="0"/>
                </a:lnTo>
                <a:close/>
              </a:path>
            </a:pathLst>
          </a:custGeom>
          <a:ln w="22860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1548" y="365252"/>
            <a:ext cx="80168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FFFF"/>
                </a:solidFill>
              </a:rPr>
              <a:t>2-1：切</a:t>
            </a:r>
            <a:r>
              <a:rPr spc="5" dirty="0">
                <a:solidFill>
                  <a:srgbClr val="FFFFFF"/>
                </a:solidFill>
              </a:rPr>
              <a:t>割</a:t>
            </a:r>
            <a:r>
              <a:rPr spc="10" dirty="0">
                <a:solidFill>
                  <a:srgbClr val="FFFFFF"/>
                </a:solidFill>
              </a:rPr>
              <a:t>MES的工作深广</a:t>
            </a:r>
            <a:r>
              <a:rPr dirty="0">
                <a:solidFill>
                  <a:srgbClr val="FFFFFF"/>
                </a:solidFill>
              </a:rPr>
              <a:t>度</a:t>
            </a:r>
            <a:r>
              <a:rPr spc="10" dirty="0">
                <a:solidFill>
                  <a:srgbClr val="FFFFFF"/>
                </a:solidFill>
              </a:rPr>
              <a:t>----------------------------</a:t>
            </a:r>
          </a:p>
        </p:txBody>
      </p:sp>
      <p:sp>
        <p:nvSpPr>
          <p:cNvPr id="5" name="object 5"/>
          <p:cNvSpPr/>
          <p:nvPr/>
        </p:nvSpPr>
        <p:spPr>
          <a:xfrm>
            <a:off x="812291" y="1030224"/>
            <a:ext cx="3349752" cy="3810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017522" y="1102867"/>
            <a:ext cx="9404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"/>
                <a:cs typeface="Arial"/>
              </a:rPr>
              <a:t>MES.4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17267" y="1863979"/>
            <a:ext cx="9404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"/>
                <a:cs typeface="Arial"/>
              </a:rPr>
              <a:t>MES.3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017267" y="2615564"/>
            <a:ext cx="9404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"/>
                <a:cs typeface="Arial"/>
              </a:rPr>
              <a:t>MES.2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17267" y="3513201"/>
            <a:ext cx="9404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Arial"/>
                <a:cs typeface="Arial"/>
              </a:rPr>
              <a:t>MES.1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09728" y="903732"/>
            <a:ext cx="466344" cy="39502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2964" y="2052827"/>
            <a:ext cx="1455420" cy="375285"/>
          </a:xfrm>
          <a:custGeom>
            <a:avLst/>
            <a:gdLst/>
            <a:ahLst/>
            <a:cxnLst/>
            <a:rect l="l" t="t" r="r" b="b"/>
            <a:pathLst>
              <a:path w="1455420" h="375285">
                <a:moveTo>
                  <a:pt x="1267968" y="0"/>
                </a:moveTo>
                <a:lnTo>
                  <a:pt x="0" y="0"/>
                </a:lnTo>
                <a:lnTo>
                  <a:pt x="0" y="374904"/>
                </a:lnTo>
                <a:lnTo>
                  <a:pt x="1267968" y="374904"/>
                </a:lnTo>
                <a:lnTo>
                  <a:pt x="1455420" y="187452"/>
                </a:lnTo>
                <a:lnTo>
                  <a:pt x="1267968" y="0"/>
                </a:lnTo>
                <a:close/>
              </a:path>
            </a:pathLst>
          </a:custGeom>
          <a:solidFill>
            <a:srgbClr val="FFC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71704" y="2084958"/>
            <a:ext cx="6146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60" dirty="0">
                <a:latin typeface="Arial"/>
                <a:cs typeface="Arial"/>
              </a:rPr>
              <a:t>T</a:t>
            </a:r>
            <a:r>
              <a:rPr sz="1800" spc="-5" dirty="0">
                <a:latin typeface="Arial"/>
                <a:cs typeface="Arial"/>
              </a:rPr>
              <a:t>i</a:t>
            </a:r>
            <a:r>
              <a:rPr sz="1800" spc="-15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r-</a:t>
            </a:r>
            <a:r>
              <a:rPr sz="1800" spc="-5" dirty="0">
                <a:latin typeface="Arial"/>
                <a:cs typeface="Arial"/>
              </a:rPr>
              <a:t>3</a:t>
            </a:r>
            <a:endParaRPr sz="18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09728" y="1315211"/>
            <a:ext cx="1443355" cy="376555"/>
          </a:xfrm>
          <a:custGeom>
            <a:avLst/>
            <a:gdLst/>
            <a:ahLst/>
            <a:cxnLst/>
            <a:rect l="l" t="t" r="r" b="b"/>
            <a:pathLst>
              <a:path w="1443355" h="376555">
                <a:moveTo>
                  <a:pt x="1255014" y="0"/>
                </a:moveTo>
                <a:lnTo>
                  <a:pt x="0" y="0"/>
                </a:lnTo>
                <a:lnTo>
                  <a:pt x="0" y="376427"/>
                </a:lnTo>
                <a:lnTo>
                  <a:pt x="1255014" y="376427"/>
                </a:lnTo>
                <a:lnTo>
                  <a:pt x="1443228" y="188213"/>
                </a:lnTo>
                <a:lnTo>
                  <a:pt x="1255014" y="0"/>
                </a:lnTo>
                <a:close/>
              </a:path>
            </a:pathLst>
          </a:custGeom>
          <a:solidFill>
            <a:srgbClr val="385622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87858" y="1348485"/>
            <a:ext cx="6146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60" dirty="0">
                <a:latin typeface="Arial"/>
                <a:cs typeface="Arial"/>
              </a:rPr>
              <a:t>T</a:t>
            </a:r>
            <a:r>
              <a:rPr sz="1800" spc="-5" dirty="0">
                <a:latin typeface="Arial"/>
                <a:cs typeface="Arial"/>
              </a:rPr>
              <a:t>i</a:t>
            </a:r>
            <a:r>
              <a:rPr sz="1800" spc="-15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r-</a:t>
            </a:r>
            <a:r>
              <a:rPr sz="1800" spc="-5" dirty="0">
                <a:latin typeface="Arial"/>
                <a:cs typeface="Arial"/>
              </a:rPr>
              <a:t>4</a:t>
            </a:r>
            <a:endParaRPr sz="1800">
              <a:latin typeface="Arial"/>
              <a:cs typeface="Arial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92964" y="2788920"/>
            <a:ext cx="1455420" cy="376555"/>
          </a:xfrm>
          <a:custGeom>
            <a:avLst/>
            <a:gdLst/>
            <a:ahLst/>
            <a:cxnLst/>
            <a:rect l="l" t="t" r="r" b="b"/>
            <a:pathLst>
              <a:path w="1455420" h="376555">
                <a:moveTo>
                  <a:pt x="1267206" y="0"/>
                </a:moveTo>
                <a:lnTo>
                  <a:pt x="0" y="0"/>
                </a:lnTo>
                <a:lnTo>
                  <a:pt x="0" y="376428"/>
                </a:lnTo>
                <a:lnTo>
                  <a:pt x="1267206" y="376428"/>
                </a:lnTo>
                <a:lnTo>
                  <a:pt x="1455420" y="188213"/>
                </a:lnTo>
                <a:lnTo>
                  <a:pt x="1267206" y="0"/>
                </a:lnTo>
                <a:close/>
              </a:path>
            </a:pathLst>
          </a:custGeom>
          <a:solidFill>
            <a:srgbClr val="2E5496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71704" y="2822575"/>
            <a:ext cx="6146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60" dirty="0">
                <a:latin typeface="Arial"/>
                <a:cs typeface="Arial"/>
              </a:rPr>
              <a:t>T</a:t>
            </a:r>
            <a:r>
              <a:rPr sz="1800" spc="-5" dirty="0">
                <a:latin typeface="Arial"/>
                <a:cs typeface="Arial"/>
              </a:rPr>
              <a:t>i</a:t>
            </a:r>
            <a:r>
              <a:rPr sz="1800" spc="-15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r-</a:t>
            </a:r>
            <a:r>
              <a:rPr sz="1800" spc="-5" dirty="0">
                <a:latin typeface="Arial"/>
                <a:cs typeface="Arial"/>
              </a:rPr>
              <a:t>2</a:t>
            </a:r>
            <a:endParaRPr sz="1800">
              <a:latin typeface="Arial"/>
              <a:cs typeface="Arial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09728" y="3874008"/>
            <a:ext cx="1443355" cy="376555"/>
          </a:xfrm>
          <a:custGeom>
            <a:avLst/>
            <a:gdLst/>
            <a:ahLst/>
            <a:cxnLst/>
            <a:rect l="l" t="t" r="r" b="b"/>
            <a:pathLst>
              <a:path w="1443355" h="376554">
                <a:moveTo>
                  <a:pt x="1255014" y="0"/>
                </a:moveTo>
                <a:lnTo>
                  <a:pt x="0" y="0"/>
                </a:lnTo>
                <a:lnTo>
                  <a:pt x="0" y="376427"/>
                </a:lnTo>
                <a:lnTo>
                  <a:pt x="1255014" y="376427"/>
                </a:lnTo>
                <a:lnTo>
                  <a:pt x="1443228" y="188213"/>
                </a:lnTo>
                <a:lnTo>
                  <a:pt x="1255014" y="0"/>
                </a:lnTo>
                <a:close/>
              </a:path>
            </a:pathLst>
          </a:custGeom>
          <a:solidFill>
            <a:srgbClr val="00AFEF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87858" y="3907332"/>
            <a:ext cx="61468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60" dirty="0">
                <a:latin typeface="Arial"/>
                <a:cs typeface="Arial"/>
              </a:rPr>
              <a:t>T</a:t>
            </a:r>
            <a:r>
              <a:rPr sz="1800" spc="-5" dirty="0">
                <a:latin typeface="Arial"/>
                <a:cs typeface="Arial"/>
              </a:rPr>
              <a:t>i</a:t>
            </a:r>
            <a:r>
              <a:rPr sz="1800" spc="-15" dirty="0">
                <a:latin typeface="Arial"/>
                <a:cs typeface="Arial"/>
              </a:rPr>
              <a:t>e</a:t>
            </a:r>
            <a:r>
              <a:rPr sz="1800" dirty="0">
                <a:latin typeface="Arial"/>
                <a:cs typeface="Arial"/>
              </a:rPr>
              <a:t>r-</a:t>
            </a:r>
            <a:r>
              <a:rPr sz="1800" spc="-5" dirty="0">
                <a:latin typeface="Arial"/>
                <a:cs typeface="Arial"/>
              </a:rPr>
              <a:t>1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045964" y="1165860"/>
            <a:ext cx="3816350" cy="3674745"/>
          </a:xfrm>
          <a:custGeom>
            <a:avLst/>
            <a:gdLst/>
            <a:ahLst/>
            <a:cxnLst/>
            <a:rect l="l" t="t" r="r" b="b"/>
            <a:pathLst>
              <a:path w="3816350" h="3674745">
                <a:moveTo>
                  <a:pt x="0" y="3674364"/>
                </a:moveTo>
                <a:lnTo>
                  <a:pt x="3816095" y="3674364"/>
                </a:lnTo>
                <a:lnTo>
                  <a:pt x="3816095" y="0"/>
                </a:lnTo>
                <a:lnTo>
                  <a:pt x="0" y="0"/>
                </a:lnTo>
                <a:lnTo>
                  <a:pt x="0" y="3674364"/>
                </a:lnTo>
                <a:close/>
              </a:path>
            </a:pathLst>
          </a:custGeom>
          <a:solidFill>
            <a:srgbClr val="C8C8C8">
              <a:alpha val="3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178044" y="1426210"/>
            <a:ext cx="3569335" cy="2494915"/>
          </a:xfrm>
          <a:prstGeom prst="rect">
            <a:avLst/>
          </a:prstGeom>
        </p:spPr>
        <p:txBody>
          <a:bodyPr vert="horz" wrap="square" lIns="0" tIns="14986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18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dirty="0">
                <a:latin typeface="Noto Sans CJK JP Regular"/>
                <a:cs typeface="Noto Sans CJK JP Regular"/>
              </a:rPr>
              <a:t>系统的集成度要做多广？</a:t>
            </a:r>
            <a:endParaRPr sz="1800">
              <a:latin typeface="Noto Sans CJK JP Regular"/>
              <a:cs typeface="Noto Sans CJK JP Regular"/>
            </a:endParaRPr>
          </a:p>
          <a:p>
            <a:pPr marL="355600" indent="-342900">
              <a:lnSpc>
                <a:spcPct val="100000"/>
              </a:lnSpc>
              <a:spcBef>
                <a:spcPts val="108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dirty="0">
                <a:latin typeface="Noto Sans CJK JP Regular"/>
                <a:cs typeface="Noto Sans CJK JP Regular"/>
              </a:rPr>
              <a:t>系统功能面要做多广？</a:t>
            </a:r>
            <a:endParaRPr sz="1800">
              <a:latin typeface="Noto Sans CJK JP Regular"/>
              <a:cs typeface="Noto Sans CJK JP Regular"/>
            </a:endParaRPr>
          </a:p>
          <a:p>
            <a:pPr marL="355600" indent="-342900">
              <a:lnSpc>
                <a:spcPct val="100000"/>
              </a:lnSpc>
              <a:spcBef>
                <a:spcPts val="108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dirty="0">
                <a:latin typeface="Noto Sans CJK JP Regular"/>
                <a:cs typeface="Noto Sans CJK JP Regular"/>
              </a:rPr>
              <a:t>系统功能应用工作面要做多深？</a:t>
            </a:r>
            <a:endParaRPr sz="1800">
              <a:latin typeface="Noto Sans CJK JP Regular"/>
              <a:cs typeface="Noto Sans CJK JP Regular"/>
            </a:endParaRPr>
          </a:p>
          <a:p>
            <a:pPr marL="355600" indent="-342900">
              <a:lnSpc>
                <a:spcPct val="100000"/>
              </a:lnSpc>
              <a:spcBef>
                <a:spcPts val="108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dirty="0">
                <a:latin typeface="Noto Sans CJK JP Regular"/>
                <a:cs typeface="Noto Sans CJK JP Regular"/>
              </a:rPr>
              <a:t>系统数据串流要到什么境界？</a:t>
            </a:r>
            <a:endParaRPr sz="1800">
              <a:latin typeface="Noto Sans CJK JP Regular"/>
              <a:cs typeface="Noto Sans CJK JP Regular"/>
            </a:endParaRPr>
          </a:p>
          <a:p>
            <a:pPr marL="355600" indent="-342900">
              <a:lnSpc>
                <a:spcPct val="100000"/>
              </a:lnSpc>
              <a:spcBef>
                <a:spcPts val="108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dirty="0">
                <a:latin typeface="Noto Sans CJK JP Regular"/>
                <a:cs typeface="Noto Sans CJK JP Regular"/>
              </a:rPr>
              <a:t>系统物连水平要做多强大？</a:t>
            </a:r>
            <a:endParaRPr sz="1800">
              <a:latin typeface="Noto Sans CJK JP Regular"/>
              <a:cs typeface="Noto Sans CJK JP Regular"/>
            </a:endParaRPr>
          </a:p>
          <a:p>
            <a:pPr marL="355600" indent="-342900">
              <a:lnSpc>
                <a:spcPct val="100000"/>
              </a:lnSpc>
              <a:spcBef>
                <a:spcPts val="1080"/>
              </a:spcBef>
              <a:buAutoNum type="arabicPeriod"/>
              <a:tabLst>
                <a:tab pos="354965" algn="l"/>
                <a:tab pos="355600" algn="l"/>
              </a:tabLst>
            </a:pPr>
            <a:r>
              <a:rPr sz="1800" spc="-5" dirty="0">
                <a:latin typeface="Noto Sans CJK JP Regular"/>
                <a:cs typeface="Noto Sans CJK JP Regular"/>
              </a:rPr>
              <a:t>系统要多智能化？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4181855" y="1821141"/>
            <a:ext cx="1306068" cy="224180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212335" y="1851660"/>
            <a:ext cx="935990" cy="1871980"/>
          </a:xfrm>
          <a:custGeom>
            <a:avLst/>
            <a:gdLst/>
            <a:ahLst/>
            <a:cxnLst/>
            <a:rect l="l" t="t" r="r" b="b"/>
            <a:pathLst>
              <a:path w="935989" h="1871979">
                <a:moveTo>
                  <a:pt x="406526" y="0"/>
                </a:moveTo>
                <a:lnTo>
                  <a:pt x="406526" y="467867"/>
                </a:lnTo>
                <a:lnTo>
                  <a:pt x="0" y="467867"/>
                </a:lnTo>
                <a:lnTo>
                  <a:pt x="0" y="1403603"/>
                </a:lnTo>
                <a:lnTo>
                  <a:pt x="406526" y="1403603"/>
                </a:lnTo>
                <a:lnTo>
                  <a:pt x="406526" y="1871471"/>
                </a:lnTo>
                <a:lnTo>
                  <a:pt x="935736" y="935735"/>
                </a:lnTo>
                <a:lnTo>
                  <a:pt x="40652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233921" y="4560519"/>
            <a:ext cx="252031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15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很</a:t>
            </a:r>
            <a:r>
              <a:rPr sz="2800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困惑</a:t>
            </a:r>
            <a:r>
              <a:rPr sz="2800" spc="15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的</a:t>
            </a:r>
            <a:r>
              <a:rPr sz="2800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…</a:t>
            </a:r>
            <a:r>
              <a:rPr sz="2800" spc="-5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……</a:t>
            </a:r>
            <a:endParaRPr sz="2800">
              <a:latin typeface="Noto Sans Mono CJK JP Regular"/>
              <a:cs typeface="Noto Sans Mono CJK JP Regular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598164" y="3744467"/>
            <a:ext cx="1226820" cy="376555"/>
          </a:xfrm>
          <a:custGeom>
            <a:avLst/>
            <a:gdLst/>
            <a:ahLst/>
            <a:cxnLst/>
            <a:rect l="l" t="t" r="r" b="b"/>
            <a:pathLst>
              <a:path w="1226820" h="376554">
                <a:moveTo>
                  <a:pt x="0" y="376427"/>
                </a:moveTo>
                <a:lnTo>
                  <a:pt x="1226819" y="376427"/>
                </a:lnTo>
                <a:lnTo>
                  <a:pt x="1226819" y="0"/>
                </a:lnTo>
                <a:lnTo>
                  <a:pt x="0" y="0"/>
                </a:lnTo>
                <a:lnTo>
                  <a:pt x="0" y="3764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552444" y="3744467"/>
            <a:ext cx="0" cy="376555"/>
          </a:xfrm>
          <a:custGeom>
            <a:avLst/>
            <a:gdLst/>
            <a:ahLst/>
            <a:cxnLst/>
            <a:rect l="l" t="t" r="r" b="b"/>
            <a:pathLst>
              <a:path h="376554">
                <a:moveTo>
                  <a:pt x="0" y="0"/>
                </a:moveTo>
                <a:lnTo>
                  <a:pt x="0" y="376427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129026" y="3315842"/>
            <a:ext cx="428625" cy="591820"/>
          </a:xfrm>
          <a:custGeom>
            <a:avLst/>
            <a:gdLst/>
            <a:ahLst/>
            <a:cxnLst/>
            <a:rect l="l" t="t" r="r" b="b"/>
            <a:pathLst>
              <a:path w="428625" h="591820">
                <a:moveTo>
                  <a:pt x="49701" y="58046"/>
                </a:moveTo>
                <a:lnTo>
                  <a:pt x="39295" y="65545"/>
                </a:lnTo>
                <a:lnTo>
                  <a:pt x="418211" y="591654"/>
                </a:lnTo>
                <a:lnTo>
                  <a:pt x="428498" y="584225"/>
                </a:lnTo>
                <a:lnTo>
                  <a:pt x="49701" y="58046"/>
                </a:lnTo>
                <a:close/>
              </a:path>
              <a:path w="428625" h="591820">
                <a:moveTo>
                  <a:pt x="0" y="0"/>
                </a:moveTo>
                <a:lnTo>
                  <a:pt x="13588" y="84073"/>
                </a:lnTo>
                <a:lnTo>
                  <a:pt x="39295" y="65545"/>
                </a:lnTo>
                <a:lnTo>
                  <a:pt x="31876" y="55244"/>
                </a:lnTo>
                <a:lnTo>
                  <a:pt x="42291" y="47751"/>
                </a:lnTo>
                <a:lnTo>
                  <a:pt x="63984" y="47751"/>
                </a:lnTo>
                <a:lnTo>
                  <a:pt x="75437" y="39496"/>
                </a:lnTo>
                <a:lnTo>
                  <a:pt x="0" y="0"/>
                </a:lnTo>
                <a:close/>
              </a:path>
              <a:path w="428625" h="591820">
                <a:moveTo>
                  <a:pt x="42291" y="47751"/>
                </a:moveTo>
                <a:lnTo>
                  <a:pt x="31876" y="55244"/>
                </a:lnTo>
                <a:lnTo>
                  <a:pt x="39295" y="65545"/>
                </a:lnTo>
                <a:lnTo>
                  <a:pt x="49701" y="58046"/>
                </a:lnTo>
                <a:lnTo>
                  <a:pt x="42291" y="47751"/>
                </a:lnTo>
                <a:close/>
              </a:path>
              <a:path w="428625" h="591820">
                <a:moveTo>
                  <a:pt x="63984" y="47751"/>
                </a:moveTo>
                <a:lnTo>
                  <a:pt x="42291" y="47751"/>
                </a:lnTo>
                <a:lnTo>
                  <a:pt x="49701" y="58046"/>
                </a:lnTo>
                <a:lnTo>
                  <a:pt x="63984" y="4775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598164" y="3744467"/>
            <a:ext cx="1226820" cy="37655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77470" rIns="0" bIns="0" rtlCol="0">
            <a:spAutoFit/>
          </a:bodyPr>
          <a:lstStyle/>
          <a:p>
            <a:pPr marL="257175">
              <a:lnSpc>
                <a:spcPct val="100000"/>
              </a:lnSpc>
              <a:spcBef>
                <a:spcPts val="610"/>
              </a:spcBef>
            </a:pPr>
            <a:r>
              <a:rPr sz="1400" dirty="0">
                <a:latin typeface="Noto Sans CJK JP Regular"/>
                <a:cs typeface="Noto Sans CJK JP Regular"/>
              </a:rPr>
              <a:t>小量智能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598164" y="1495044"/>
            <a:ext cx="1226820" cy="376555"/>
          </a:xfrm>
          <a:custGeom>
            <a:avLst/>
            <a:gdLst/>
            <a:ahLst/>
            <a:cxnLst/>
            <a:rect l="l" t="t" r="r" b="b"/>
            <a:pathLst>
              <a:path w="1226820" h="376555">
                <a:moveTo>
                  <a:pt x="0" y="376427"/>
                </a:moveTo>
                <a:lnTo>
                  <a:pt x="1226819" y="376427"/>
                </a:lnTo>
                <a:lnTo>
                  <a:pt x="1226819" y="0"/>
                </a:lnTo>
                <a:lnTo>
                  <a:pt x="0" y="0"/>
                </a:lnTo>
                <a:lnTo>
                  <a:pt x="0" y="3764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552444" y="1495044"/>
            <a:ext cx="0" cy="376555"/>
          </a:xfrm>
          <a:custGeom>
            <a:avLst/>
            <a:gdLst/>
            <a:ahLst/>
            <a:cxnLst/>
            <a:rect l="l" t="t" r="r" b="b"/>
            <a:pathLst>
              <a:path h="376555">
                <a:moveTo>
                  <a:pt x="0" y="0"/>
                </a:moveTo>
                <a:lnTo>
                  <a:pt x="0" y="376427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964179" y="1649857"/>
            <a:ext cx="593090" cy="575945"/>
          </a:xfrm>
          <a:custGeom>
            <a:avLst/>
            <a:gdLst/>
            <a:ahLst/>
            <a:cxnLst/>
            <a:rect l="l" t="t" r="r" b="b"/>
            <a:pathLst>
              <a:path w="593089" h="575944">
                <a:moveTo>
                  <a:pt x="28067" y="495426"/>
                </a:moveTo>
                <a:lnTo>
                  <a:pt x="0" y="575817"/>
                </a:lnTo>
                <a:lnTo>
                  <a:pt x="81152" y="550036"/>
                </a:lnTo>
                <a:lnTo>
                  <a:pt x="67696" y="536193"/>
                </a:lnTo>
                <a:lnTo>
                  <a:pt x="49911" y="536193"/>
                </a:lnTo>
                <a:lnTo>
                  <a:pt x="41147" y="527049"/>
                </a:lnTo>
                <a:lnTo>
                  <a:pt x="50231" y="518227"/>
                </a:lnTo>
                <a:lnTo>
                  <a:pt x="28067" y="495426"/>
                </a:lnTo>
                <a:close/>
              </a:path>
              <a:path w="593089" h="575944">
                <a:moveTo>
                  <a:pt x="50231" y="518227"/>
                </a:moveTo>
                <a:lnTo>
                  <a:pt x="41147" y="527049"/>
                </a:lnTo>
                <a:lnTo>
                  <a:pt x="49911" y="536193"/>
                </a:lnTo>
                <a:lnTo>
                  <a:pt x="59059" y="527309"/>
                </a:lnTo>
                <a:lnTo>
                  <a:pt x="50231" y="518227"/>
                </a:lnTo>
                <a:close/>
              </a:path>
              <a:path w="593089" h="575944">
                <a:moveTo>
                  <a:pt x="59059" y="527309"/>
                </a:moveTo>
                <a:lnTo>
                  <a:pt x="49911" y="536193"/>
                </a:lnTo>
                <a:lnTo>
                  <a:pt x="67696" y="536193"/>
                </a:lnTo>
                <a:lnTo>
                  <a:pt x="59059" y="527309"/>
                </a:lnTo>
                <a:close/>
              </a:path>
              <a:path w="593089" h="575944">
                <a:moveTo>
                  <a:pt x="583819" y="0"/>
                </a:moveTo>
                <a:lnTo>
                  <a:pt x="50231" y="518227"/>
                </a:lnTo>
                <a:lnTo>
                  <a:pt x="59059" y="527309"/>
                </a:lnTo>
                <a:lnTo>
                  <a:pt x="592708" y="9016"/>
                </a:lnTo>
                <a:lnTo>
                  <a:pt x="5838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3598164" y="1495044"/>
            <a:ext cx="1226820" cy="37655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76200" rIns="0" bIns="0" rtlCol="0">
            <a:spAutoFit/>
          </a:bodyPr>
          <a:lstStyle/>
          <a:p>
            <a:pPr marL="257175">
              <a:lnSpc>
                <a:spcPct val="100000"/>
              </a:lnSpc>
              <a:spcBef>
                <a:spcPts val="600"/>
              </a:spcBef>
            </a:pPr>
            <a:r>
              <a:rPr sz="1400" dirty="0">
                <a:latin typeface="Noto Sans CJK JP Regular"/>
                <a:cs typeface="Noto Sans CJK JP Regular"/>
              </a:rPr>
              <a:t>中量智能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610355" y="874775"/>
            <a:ext cx="1214755" cy="376555"/>
          </a:xfrm>
          <a:custGeom>
            <a:avLst/>
            <a:gdLst/>
            <a:ahLst/>
            <a:cxnLst/>
            <a:rect l="l" t="t" r="r" b="b"/>
            <a:pathLst>
              <a:path w="1214754" h="376555">
                <a:moveTo>
                  <a:pt x="0" y="376427"/>
                </a:moveTo>
                <a:lnTo>
                  <a:pt x="1214627" y="376427"/>
                </a:lnTo>
                <a:lnTo>
                  <a:pt x="1214627" y="0"/>
                </a:lnTo>
                <a:lnTo>
                  <a:pt x="0" y="0"/>
                </a:lnTo>
                <a:lnTo>
                  <a:pt x="0" y="3764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565016" y="874775"/>
            <a:ext cx="0" cy="376555"/>
          </a:xfrm>
          <a:custGeom>
            <a:avLst/>
            <a:gdLst/>
            <a:ahLst/>
            <a:cxnLst/>
            <a:rect l="l" t="t" r="r" b="b"/>
            <a:pathLst>
              <a:path h="376555">
                <a:moveTo>
                  <a:pt x="0" y="0"/>
                </a:moveTo>
                <a:lnTo>
                  <a:pt x="0" y="376427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3102610" y="1028572"/>
            <a:ext cx="465455" cy="257175"/>
          </a:xfrm>
          <a:custGeom>
            <a:avLst/>
            <a:gdLst/>
            <a:ahLst/>
            <a:cxnLst/>
            <a:rect l="l" t="t" r="r" b="b"/>
            <a:pathLst>
              <a:path w="465454" h="257175">
                <a:moveTo>
                  <a:pt x="48767" y="187071"/>
                </a:moveTo>
                <a:lnTo>
                  <a:pt x="0" y="256921"/>
                </a:lnTo>
                <a:lnTo>
                  <a:pt x="85089" y="254000"/>
                </a:lnTo>
                <a:lnTo>
                  <a:pt x="73304" y="232282"/>
                </a:lnTo>
                <a:lnTo>
                  <a:pt x="58800" y="232282"/>
                </a:lnTo>
                <a:lnTo>
                  <a:pt x="52704" y="221106"/>
                </a:lnTo>
                <a:lnTo>
                  <a:pt x="63927" y="215005"/>
                </a:lnTo>
                <a:lnTo>
                  <a:pt x="48767" y="187071"/>
                </a:lnTo>
                <a:close/>
              </a:path>
              <a:path w="465454" h="257175">
                <a:moveTo>
                  <a:pt x="63927" y="215005"/>
                </a:moveTo>
                <a:lnTo>
                  <a:pt x="52704" y="221106"/>
                </a:lnTo>
                <a:lnTo>
                  <a:pt x="58800" y="232282"/>
                </a:lnTo>
                <a:lnTo>
                  <a:pt x="69998" y="226191"/>
                </a:lnTo>
                <a:lnTo>
                  <a:pt x="63927" y="215005"/>
                </a:lnTo>
                <a:close/>
              </a:path>
              <a:path w="465454" h="257175">
                <a:moveTo>
                  <a:pt x="69998" y="226191"/>
                </a:moveTo>
                <a:lnTo>
                  <a:pt x="58800" y="232282"/>
                </a:lnTo>
                <a:lnTo>
                  <a:pt x="73304" y="232282"/>
                </a:lnTo>
                <a:lnTo>
                  <a:pt x="69998" y="226191"/>
                </a:lnTo>
                <a:close/>
              </a:path>
              <a:path w="465454" h="257175">
                <a:moveTo>
                  <a:pt x="459359" y="0"/>
                </a:moveTo>
                <a:lnTo>
                  <a:pt x="63927" y="215005"/>
                </a:lnTo>
                <a:lnTo>
                  <a:pt x="69998" y="226191"/>
                </a:lnTo>
                <a:lnTo>
                  <a:pt x="465454" y="11049"/>
                </a:lnTo>
                <a:lnTo>
                  <a:pt x="45935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3610355" y="874775"/>
            <a:ext cx="1214755" cy="37655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75565" rIns="0" bIns="0" rtlCol="0">
            <a:spAutoFit/>
          </a:bodyPr>
          <a:lstStyle/>
          <a:p>
            <a:pPr marL="250190">
              <a:lnSpc>
                <a:spcPct val="100000"/>
              </a:lnSpc>
              <a:spcBef>
                <a:spcPts val="595"/>
              </a:spcBef>
            </a:pPr>
            <a:r>
              <a:rPr sz="1400" dirty="0">
                <a:latin typeface="Noto Sans CJK JP Regular"/>
                <a:cs typeface="Noto Sans CJK JP Regular"/>
              </a:rPr>
              <a:t>重量智能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641348" y="1464563"/>
            <a:ext cx="1704339" cy="320040"/>
          </a:xfrm>
          <a:prstGeom prst="rect">
            <a:avLst/>
          </a:prstGeom>
          <a:solidFill>
            <a:srgbClr val="EC7C30"/>
          </a:solidFill>
        </p:spPr>
        <p:txBody>
          <a:bodyPr vert="horz" wrap="square" lIns="0" tIns="40005" rIns="0" bIns="0" rtlCol="0">
            <a:spAutoFit/>
          </a:bodyPr>
          <a:lstStyle/>
          <a:p>
            <a:pPr marL="99695">
              <a:lnSpc>
                <a:spcPct val="100000"/>
              </a:lnSpc>
              <a:spcBef>
                <a:spcPts val="315"/>
              </a:spcBef>
            </a:pPr>
            <a:r>
              <a:rPr sz="1400" dirty="0">
                <a:latin typeface="Noto Sans CJK JP Regular"/>
                <a:cs typeface="Noto Sans CJK JP Regular"/>
              </a:rPr>
              <a:t>顶阶</a:t>
            </a:r>
            <a:r>
              <a:rPr sz="1400" spc="120" dirty="0">
                <a:latin typeface="Noto Sans CJK JP Regular"/>
                <a:cs typeface="Noto Sans CJK JP Regular"/>
              </a:rPr>
              <a:t>-</a:t>
            </a:r>
            <a:r>
              <a:rPr sz="1400" dirty="0">
                <a:latin typeface="Noto Sans CJK JP Regular"/>
                <a:cs typeface="Noto Sans CJK JP Regular"/>
              </a:rPr>
              <a:t>制造执行系统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1635251" y="2243327"/>
            <a:ext cx="1704339" cy="320040"/>
          </a:xfrm>
          <a:prstGeom prst="rect">
            <a:avLst/>
          </a:prstGeom>
          <a:solidFill>
            <a:srgbClr val="A6A6A6"/>
          </a:solidFill>
        </p:spPr>
        <p:txBody>
          <a:bodyPr vert="horz" wrap="square" lIns="0" tIns="40005" rIns="0" bIns="0" rtlCol="0">
            <a:spAutoFit/>
          </a:bodyPr>
          <a:lstStyle/>
          <a:p>
            <a:pPr marL="100330">
              <a:lnSpc>
                <a:spcPct val="100000"/>
              </a:lnSpc>
              <a:spcBef>
                <a:spcPts val="315"/>
              </a:spcBef>
            </a:pPr>
            <a:r>
              <a:rPr sz="1400" dirty="0">
                <a:latin typeface="Noto Sans CJK JP Regular"/>
                <a:cs typeface="Noto Sans CJK JP Regular"/>
              </a:rPr>
              <a:t>高阶</a:t>
            </a:r>
            <a:r>
              <a:rPr sz="1400" spc="120" dirty="0">
                <a:latin typeface="Noto Sans CJK JP Regular"/>
                <a:cs typeface="Noto Sans CJK JP Regular"/>
              </a:rPr>
              <a:t>-</a:t>
            </a:r>
            <a:r>
              <a:rPr sz="1400" dirty="0">
                <a:latin typeface="Noto Sans CJK JP Regular"/>
                <a:cs typeface="Noto Sans CJK JP Regular"/>
              </a:rPr>
              <a:t>制造执行系统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635251" y="2985516"/>
            <a:ext cx="1704339" cy="320040"/>
          </a:xfrm>
          <a:custGeom>
            <a:avLst/>
            <a:gdLst/>
            <a:ahLst/>
            <a:cxnLst/>
            <a:rect l="l" t="t" r="r" b="b"/>
            <a:pathLst>
              <a:path w="1704339" h="320039">
                <a:moveTo>
                  <a:pt x="0" y="320039"/>
                </a:moveTo>
                <a:lnTo>
                  <a:pt x="1703831" y="320039"/>
                </a:lnTo>
                <a:lnTo>
                  <a:pt x="1703831" y="0"/>
                </a:lnTo>
                <a:lnTo>
                  <a:pt x="0" y="0"/>
                </a:lnTo>
                <a:lnTo>
                  <a:pt x="0" y="320039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1723135" y="3012694"/>
            <a:ext cx="153035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进阶</a:t>
            </a:r>
            <a:r>
              <a:rPr sz="1400" spc="120" dirty="0">
                <a:latin typeface="Noto Sans CJK JP Regular"/>
                <a:cs typeface="Noto Sans CJK JP Regular"/>
              </a:rPr>
              <a:t>-</a:t>
            </a:r>
            <a:r>
              <a:rPr sz="1400" dirty="0">
                <a:latin typeface="Noto Sans CJK JP Regular"/>
                <a:cs typeface="Noto Sans CJK JP Regular"/>
              </a:rPr>
              <a:t>制造执行系统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752600" y="3909059"/>
            <a:ext cx="1461770" cy="320040"/>
          </a:xfrm>
          <a:custGeom>
            <a:avLst/>
            <a:gdLst/>
            <a:ahLst/>
            <a:cxnLst/>
            <a:rect l="l" t="t" r="r" b="b"/>
            <a:pathLst>
              <a:path w="1461770" h="320039">
                <a:moveTo>
                  <a:pt x="0" y="320039"/>
                </a:moveTo>
                <a:lnTo>
                  <a:pt x="1461515" y="320039"/>
                </a:lnTo>
                <a:lnTo>
                  <a:pt x="1461515" y="0"/>
                </a:lnTo>
                <a:lnTo>
                  <a:pt x="0" y="0"/>
                </a:lnTo>
                <a:lnTo>
                  <a:pt x="0" y="320039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1752600" y="3945127"/>
            <a:ext cx="146177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6195">
              <a:lnSpc>
                <a:spcPct val="100000"/>
              </a:lnSpc>
              <a:spcBef>
                <a:spcPts val="95"/>
              </a:spcBef>
            </a:pPr>
            <a:r>
              <a:rPr sz="1300" spc="-5" dirty="0">
                <a:latin typeface="Noto Sans CJK JP Regular"/>
                <a:cs typeface="Noto Sans CJK JP Regular"/>
              </a:rPr>
              <a:t>基础</a:t>
            </a:r>
            <a:r>
              <a:rPr sz="1300" spc="110" dirty="0">
                <a:latin typeface="Noto Sans CJK JP Regular"/>
                <a:cs typeface="Noto Sans CJK JP Regular"/>
              </a:rPr>
              <a:t>-</a:t>
            </a:r>
            <a:r>
              <a:rPr sz="1300" spc="-5" dirty="0">
                <a:latin typeface="Noto Sans CJK JP Regular"/>
                <a:cs typeface="Noto Sans CJK JP Regular"/>
              </a:rPr>
              <a:t>制造执行系统</a:t>
            </a:r>
            <a:endParaRPr sz="1300">
              <a:latin typeface="Noto Sans CJK JP Regular"/>
              <a:cs typeface="Noto Sans CJK JP Regular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045964" y="922019"/>
            <a:ext cx="3816350" cy="243840"/>
          </a:xfrm>
          <a:custGeom>
            <a:avLst/>
            <a:gdLst/>
            <a:ahLst/>
            <a:cxnLst/>
            <a:rect l="l" t="t" r="r" b="b"/>
            <a:pathLst>
              <a:path w="3816350" h="243840">
                <a:moveTo>
                  <a:pt x="0" y="243839"/>
                </a:moveTo>
                <a:lnTo>
                  <a:pt x="3816095" y="243839"/>
                </a:lnTo>
                <a:lnTo>
                  <a:pt x="3816095" y="0"/>
                </a:lnTo>
                <a:lnTo>
                  <a:pt x="0" y="0"/>
                </a:lnTo>
                <a:lnTo>
                  <a:pt x="0" y="243839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5328665" y="887984"/>
            <a:ext cx="32512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Manufacturing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Execution</a:t>
            </a:r>
            <a:r>
              <a:rPr sz="1600" spc="3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System</a:t>
            </a:r>
            <a:endParaRPr sz="18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92964" y="4861559"/>
            <a:ext cx="4464050" cy="236220"/>
          </a:xfrm>
          <a:custGeom>
            <a:avLst/>
            <a:gdLst/>
            <a:ahLst/>
            <a:cxnLst/>
            <a:rect l="l" t="t" r="r" b="b"/>
            <a:pathLst>
              <a:path w="4464050" h="236220">
                <a:moveTo>
                  <a:pt x="0" y="236219"/>
                </a:moveTo>
                <a:lnTo>
                  <a:pt x="4463796" y="236219"/>
                </a:lnTo>
                <a:lnTo>
                  <a:pt x="4463796" y="0"/>
                </a:lnTo>
                <a:lnTo>
                  <a:pt x="0" y="0"/>
                </a:lnTo>
                <a:lnTo>
                  <a:pt x="0" y="236219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1477136" y="4841849"/>
            <a:ext cx="169354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Shop Flow</a:t>
            </a:r>
            <a:r>
              <a:rPr sz="1600" spc="-50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1600" spc="-5" dirty="0">
                <a:solidFill>
                  <a:srgbClr val="FFFFFF"/>
                </a:solidFill>
                <a:latin typeface="Arial"/>
                <a:cs typeface="Arial"/>
              </a:rPr>
              <a:t>Control</a:t>
            </a:r>
            <a:endParaRPr sz="1600">
              <a:latin typeface="Arial"/>
              <a:cs typeface="Arial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3598164" y="4451603"/>
            <a:ext cx="1226820" cy="376555"/>
          </a:xfrm>
          <a:custGeom>
            <a:avLst/>
            <a:gdLst/>
            <a:ahLst/>
            <a:cxnLst/>
            <a:rect l="l" t="t" r="r" b="b"/>
            <a:pathLst>
              <a:path w="1226820" h="376554">
                <a:moveTo>
                  <a:pt x="0" y="376428"/>
                </a:moveTo>
                <a:lnTo>
                  <a:pt x="1226819" y="376428"/>
                </a:lnTo>
                <a:lnTo>
                  <a:pt x="1226819" y="0"/>
                </a:lnTo>
                <a:lnTo>
                  <a:pt x="0" y="0"/>
                </a:lnTo>
                <a:lnTo>
                  <a:pt x="0" y="37642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552444" y="4451603"/>
            <a:ext cx="0" cy="376555"/>
          </a:xfrm>
          <a:custGeom>
            <a:avLst/>
            <a:gdLst/>
            <a:ahLst/>
            <a:cxnLst/>
            <a:rect l="l" t="t" r="r" b="b"/>
            <a:pathLst>
              <a:path h="376554">
                <a:moveTo>
                  <a:pt x="0" y="0"/>
                </a:moveTo>
                <a:lnTo>
                  <a:pt x="0" y="376428"/>
                </a:lnTo>
              </a:path>
            </a:pathLst>
          </a:custGeom>
          <a:ln w="127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3018663" y="4165193"/>
            <a:ext cx="537845" cy="450850"/>
          </a:xfrm>
          <a:custGeom>
            <a:avLst/>
            <a:gdLst/>
            <a:ahLst/>
            <a:cxnLst/>
            <a:rect l="l" t="t" r="r" b="b"/>
            <a:pathLst>
              <a:path w="537845" h="450850">
                <a:moveTo>
                  <a:pt x="62596" y="43993"/>
                </a:moveTo>
                <a:lnTo>
                  <a:pt x="54472" y="53737"/>
                </a:lnTo>
                <a:lnTo>
                  <a:pt x="529716" y="450595"/>
                </a:lnTo>
                <a:lnTo>
                  <a:pt x="537845" y="440855"/>
                </a:lnTo>
                <a:lnTo>
                  <a:pt x="62596" y="43993"/>
                </a:lnTo>
                <a:close/>
              </a:path>
              <a:path w="537845" h="450850">
                <a:moveTo>
                  <a:pt x="0" y="0"/>
                </a:moveTo>
                <a:lnTo>
                  <a:pt x="34162" y="78092"/>
                </a:lnTo>
                <a:lnTo>
                  <a:pt x="54472" y="53737"/>
                </a:lnTo>
                <a:lnTo>
                  <a:pt x="44704" y="45580"/>
                </a:lnTo>
                <a:lnTo>
                  <a:pt x="52831" y="35839"/>
                </a:lnTo>
                <a:lnTo>
                  <a:pt x="69396" y="35839"/>
                </a:lnTo>
                <a:lnTo>
                  <a:pt x="82931" y="19608"/>
                </a:lnTo>
                <a:lnTo>
                  <a:pt x="0" y="0"/>
                </a:lnTo>
                <a:close/>
              </a:path>
              <a:path w="537845" h="450850">
                <a:moveTo>
                  <a:pt x="52831" y="35839"/>
                </a:moveTo>
                <a:lnTo>
                  <a:pt x="44704" y="45580"/>
                </a:lnTo>
                <a:lnTo>
                  <a:pt x="54472" y="53737"/>
                </a:lnTo>
                <a:lnTo>
                  <a:pt x="62596" y="43993"/>
                </a:lnTo>
                <a:lnTo>
                  <a:pt x="52831" y="35839"/>
                </a:lnTo>
                <a:close/>
              </a:path>
              <a:path w="537845" h="450850">
                <a:moveTo>
                  <a:pt x="69396" y="35839"/>
                </a:moveTo>
                <a:lnTo>
                  <a:pt x="52831" y="35839"/>
                </a:lnTo>
                <a:lnTo>
                  <a:pt x="62596" y="43993"/>
                </a:lnTo>
                <a:lnTo>
                  <a:pt x="69396" y="3583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3598164" y="4451603"/>
            <a:ext cx="1226820" cy="37655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76835" rIns="0" bIns="0" rtlCol="0">
            <a:spAutoFit/>
          </a:bodyPr>
          <a:lstStyle/>
          <a:p>
            <a:pPr marL="257175">
              <a:lnSpc>
                <a:spcPct val="100000"/>
              </a:lnSpc>
              <a:spcBef>
                <a:spcPts val="605"/>
              </a:spcBef>
            </a:pPr>
            <a:r>
              <a:rPr sz="1400" dirty="0">
                <a:latin typeface="Noto Sans CJK JP Regular"/>
                <a:cs typeface="Noto Sans CJK JP Regular"/>
              </a:rPr>
              <a:t>轻量智能</a:t>
            </a:r>
            <a:endParaRPr sz="14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5990844" y="1950720"/>
            <a:ext cx="719455" cy="1091565"/>
          </a:xfrm>
          <a:custGeom>
            <a:avLst/>
            <a:gdLst/>
            <a:ahLst/>
            <a:cxnLst/>
            <a:rect l="l" t="t" r="r" b="b"/>
            <a:pathLst>
              <a:path w="719454" h="1091564">
                <a:moveTo>
                  <a:pt x="359663" y="0"/>
                </a:moveTo>
                <a:lnTo>
                  <a:pt x="287181" y="11082"/>
                </a:lnTo>
                <a:lnTo>
                  <a:pt x="219670" y="42868"/>
                </a:lnTo>
                <a:lnTo>
                  <a:pt x="188230" y="65840"/>
                </a:lnTo>
                <a:lnTo>
                  <a:pt x="158576" y="93165"/>
                </a:lnTo>
                <a:lnTo>
                  <a:pt x="130888" y="124570"/>
                </a:lnTo>
                <a:lnTo>
                  <a:pt x="105346" y="159781"/>
                </a:lnTo>
                <a:lnTo>
                  <a:pt x="82132" y="198524"/>
                </a:lnTo>
                <a:lnTo>
                  <a:pt x="61427" y="240524"/>
                </a:lnTo>
                <a:lnTo>
                  <a:pt x="43411" y="285508"/>
                </a:lnTo>
                <a:lnTo>
                  <a:pt x="28265" y="333202"/>
                </a:lnTo>
                <a:lnTo>
                  <a:pt x="16170" y="383331"/>
                </a:lnTo>
                <a:lnTo>
                  <a:pt x="7307" y="435622"/>
                </a:lnTo>
                <a:lnTo>
                  <a:pt x="1857" y="489800"/>
                </a:lnTo>
                <a:lnTo>
                  <a:pt x="0" y="545592"/>
                </a:lnTo>
                <a:lnTo>
                  <a:pt x="1857" y="601383"/>
                </a:lnTo>
                <a:lnTo>
                  <a:pt x="7307" y="655561"/>
                </a:lnTo>
                <a:lnTo>
                  <a:pt x="16170" y="707852"/>
                </a:lnTo>
                <a:lnTo>
                  <a:pt x="28265" y="757981"/>
                </a:lnTo>
                <a:lnTo>
                  <a:pt x="43411" y="805675"/>
                </a:lnTo>
                <a:lnTo>
                  <a:pt x="61427" y="850659"/>
                </a:lnTo>
                <a:lnTo>
                  <a:pt x="82132" y="892659"/>
                </a:lnTo>
                <a:lnTo>
                  <a:pt x="105346" y="931402"/>
                </a:lnTo>
                <a:lnTo>
                  <a:pt x="130888" y="966613"/>
                </a:lnTo>
                <a:lnTo>
                  <a:pt x="158576" y="998018"/>
                </a:lnTo>
                <a:lnTo>
                  <a:pt x="188230" y="1025343"/>
                </a:lnTo>
                <a:lnTo>
                  <a:pt x="219670" y="1048315"/>
                </a:lnTo>
                <a:lnTo>
                  <a:pt x="287181" y="1080101"/>
                </a:lnTo>
                <a:lnTo>
                  <a:pt x="359663" y="1091184"/>
                </a:lnTo>
                <a:lnTo>
                  <a:pt x="396436" y="1088367"/>
                </a:lnTo>
                <a:lnTo>
                  <a:pt x="466613" y="1066659"/>
                </a:lnTo>
                <a:lnTo>
                  <a:pt x="531097" y="1025343"/>
                </a:lnTo>
                <a:lnTo>
                  <a:pt x="560751" y="998018"/>
                </a:lnTo>
                <a:lnTo>
                  <a:pt x="588439" y="966613"/>
                </a:lnTo>
                <a:lnTo>
                  <a:pt x="613981" y="931402"/>
                </a:lnTo>
                <a:lnTo>
                  <a:pt x="637195" y="892659"/>
                </a:lnTo>
                <a:lnTo>
                  <a:pt x="657900" y="850659"/>
                </a:lnTo>
                <a:lnTo>
                  <a:pt x="675916" y="805675"/>
                </a:lnTo>
                <a:lnTo>
                  <a:pt x="691062" y="757981"/>
                </a:lnTo>
                <a:lnTo>
                  <a:pt x="703157" y="707852"/>
                </a:lnTo>
                <a:lnTo>
                  <a:pt x="712020" y="655561"/>
                </a:lnTo>
                <a:lnTo>
                  <a:pt x="717470" y="601383"/>
                </a:lnTo>
                <a:lnTo>
                  <a:pt x="719327" y="545592"/>
                </a:lnTo>
                <a:lnTo>
                  <a:pt x="717470" y="489800"/>
                </a:lnTo>
                <a:lnTo>
                  <a:pt x="712020" y="435622"/>
                </a:lnTo>
                <a:lnTo>
                  <a:pt x="703157" y="383331"/>
                </a:lnTo>
                <a:lnTo>
                  <a:pt x="691062" y="333202"/>
                </a:lnTo>
                <a:lnTo>
                  <a:pt x="675916" y="285508"/>
                </a:lnTo>
                <a:lnTo>
                  <a:pt x="657900" y="240524"/>
                </a:lnTo>
                <a:lnTo>
                  <a:pt x="637195" y="198524"/>
                </a:lnTo>
                <a:lnTo>
                  <a:pt x="613981" y="159781"/>
                </a:lnTo>
                <a:lnTo>
                  <a:pt x="588439" y="124570"/>
                </a:lnTo>
                <a:lnTo>
                  <a:pt x="560751" y="93165"/>
                </a:lnTo>
                <a:lnTo>
                  <a:pt x="531097" y="65840"/>
                </a:lnTo>
                <a:lnTo>
                  <a:pt x="499657" y="42868"/>
                </a:lnTo>
                <a:lnTo>
                  <a:pt x="432146" y="11082"/>
                </a:lnTo>
                <a:lnTo>
                  <a:pt x="359663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133465" y="2137029"/>
            <a:ext cx="417195" cy="774700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4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数</a:t>
            </a:r>
            <a:r>
              <a:rPr sz="1400" spc="-13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制 字</a:t>
            </a:r>
            <a:r>
              <a:rPr sz="1400" spc="-13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造 闭</a:t>
            </a:r>
            <a:r>
              <a:rPr sz="1400" spc="-13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 环</a:t>
            </a:r>
            <a:r>
              <a:rPr sz="1400" spc="-13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厂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331720" y="2113788"/>
            <a:ext cx="1144905" cy="753110"/>
          </a:xfrm>
          <a:prstGeom prst="rect">
            <a:avLst/>
          </a:prstGeom>
          <a:solidFill>
            <a:srgbClr val="006600"/>
          </a:solidFill>
        </p:spPr>
        <p:txBody>
          <a:bodyPr vert="horz" wrap="square" lIns="0" tIns="501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5"/>
              </a:spcBef>
            </a:pPr>
            <a:r>
              <a:rPr sz="1400" spc="4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MES</a:t>
            </a:r>
            <a:endParaRPr sz="1400">
              <a:latin typeface="Noto Sans CJK JP Regular"/>
              <a:cs typeface="Noto Sans CJK JP Regular"/>
            </a:endParaRPr>
          </a:p>
          <a:p>
            <a:pPr marL="635" algn="ctr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制造执行系统</a:t>
            </a:r>
            <a:endParaRPr sz="14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</a:pPr>
            <a:r>
              <a:rPr sz="14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(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二</a:t>
            </a:r>
            <a:r>
              <a:rPr sz="14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)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382267" y="1950720"/>
            <a:ext cx="719455" cy="1091565"/>
          </a:xfrm>
          <a:custGeom>
            <a:avLst/>
            <a:gdLst/>
            <a:ahLst/>
            <a:cxnLst/>
            <a:rect l="l" t="t" r="r" b="b"/>
            <a:pathLst>
              <a:path w="719455" h="1091564">
                <a:moveTo>
                  <a:pt x="359663" y="0"/>
                </a:moveTo>
                <a:lnTo>
                  <a:pt x="287181" y="11082"/>
                </a:lnTo>
                <a:lnTo>
                  <a:pt x="219670" y="42868"/>
                </a:lnTo>
                <a:lnTo>
                  <a:pt x="188230" y="65840"/>
                </a:lnTo>
                <a:lnTo>
                  <a:pt x="158576" y="93165"/>
                </a:lnTo>
                <a:lnTo>
                  <a:pt x="130888" y="124570"/>
                </a:lnTo>
                <a:lnTo>
                  <a:pt x="105346" y="159781"/>
                </a:lnTo>
                <a:lnTo>
                  <a:pt x="82132" y="198524"/>
                </a:lnTo>
                <a:lnTo>
                  <a:pt x="61427" y="240524"/>
                </a:lnTo>
                <a:lnTo>
                  <a:pt x="43411" y="285508"/>
                </a:lnTo>
                <a:lnTo>
                  <a:pt x="28265" y="333202"/>
                </a:lnTo>
                <a:lnTo>
                  <a:pt x="16170" y="383331"/>
                </a:lnTo>
                <a:lnTo>
                  <a:pt x="7307" y="435622"/>
                </a:lnTo>
                <a:lnTo>
                  <a:pt x="1857" y="489800"/>
                </a:lnTo>
                <a:lnTo>
                  <a:pt x="0" y="545592"/>
                </a:lnTo>
                <a:lnTo>
                  <a:pt x="1857" y="601383"/>
                </a:lnTo>
                <a:lnTo>
                  <a:pt x="7307" y="655561"/>
                </a:lnTo>
                <a:lnTo>
                  <a:pt x="16170" y="707852"/>
                </a:lnTo>
                <a:lnTo>
                  <a:pt x="28265" y="757981"/>
                </a:lnTo>
                <a:lnTo>
                  <a:pt x="43411" y="805675"/>
                </a:lnTo>
                <a:lnTo>
                  <a:pt x="61427" y="850659"/>
                </a:lnTo>
                <a:lnTo>
                  <a:pt x="82132" y="892659"/>
                </a:lnTo>
                <a:lnTo>
                  <a:pt x="105346" y="931402"/>
                </a:lnTo>
                <a:lnTo>
                  <a:pt x="130888" y="966613"/>
                </a:lnTo>
                <a:lnTo>
                  <a:pt x="158576" y="998018"/>
                </a:lnTo>
                <a:lnTo>
                  <a:pt x="188230" y="1025343"/>
                </a:lnTo>
                <a:lnTo>
                  <a:pt x="219670" y="1048315"/>
                </a:lnTo>
                <a:lnTo>
                  <a:pt x="287181" y="1080101"/>
                </a:lnTo>
                <a:lnTo>
                  <a:pt x="359663" y="1091184"/>
                </a:lnTo>
                <a:lnTo>
                  <a:pt x="396436" y="1088367"/>
                </a:lnTo>
                <a:lnTo>
                  <a:pt x="466613" y="1066659"/>
                </a:lnTo>
                <a:lnTo>
                  <a:pt x="531097" y="1025343"/>
                </a:lnTo>
                <a:lnTo>
                  <a:pt x="560751" y="998018"/>
                </a:lnTo>
                <a:lnTo>
                  <a:pt x="588439" y="966613"/>
                </a:lnTo>
                <a:lnTo>
                  <a:pt x="613981" y="931402"/>
                </a:lnTo>
                <a:lnTo>
                  <a:pt x="637195" y="892659"/>
                </a:lnTo>
                <a:lnTo>
                  <a:pt x="657900" y="850659"/>
                </a:lnTo>
                <a:lnTo>
                  <a:pt x="675916" y="805675"/>
                </a:lnTo>
                <a:lnTo>
                  <a:pt x="691062" y="757981"/>
                </a:lnTo>
                <a:lnTo>
                  <a:pt x="703157" y="707852"/>
                </a:lnTo>
                <a:lnTo>
                  <a:pt x="712020" y="655561"/>
                </a:lnTo>
                <a:lnTo>
                  <a:pt x="717470" y="601383"/>
                </a:lnTo>
                <a:lnTo>
                  <a:pt x="719327" y="545592"/>
                </a:lnTo>
                <a:lnTo>
                  <a:pt x="717470" y="489800"/>
                </a:lnTo>
                <a:lnTo>
                  <a:pt x="712020" y="435622"/>
                </a:lnTo>
                <a:lnTo>
                  <a:pt x="703157" y="383331"/>
                </a:lnTo>
                <a:lnTo>
                  <a:pt x="691062" y="333202"/>
                </a:lnTo>
                <a:lnTo>
                  <a:pt x="675916" y="285508"/>
                </a:lnTo>
                <a:lnTo>
                  <a:pt x="657900" y="240524"/>
                </a:lnTo>
                <a:lnTo>
                  <a:pt x="637195" y="198524"/>
                </a:lnTo>
                <a:lnTo>
                  <a:pt x="613981" y="159781"/>
                </a:lnTo>
                <a:lnTo>
                  <a:pt x="588439" y="124570"/>
                </a:lnTo>
                <a:lnTo>
                  <a:pt x="560751" y="93165"/>
                </a:lnTo>
                <a:lnTo>
                  <a:pt x="531097" y="65840"/>
                </a:lnTo>
                <a:lnTo>
                  <a:pt x="499657" y="42868"/>
                </a:lnTo>
                <a:lnTo>
                  <a:pt x="432146" y="11082"/>
                </a:lnTo>
                <a:lnTo>
                  <a:pt x="359663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524380" y="2137029"/>
            <a:ext cx="417195" cy="774700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4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数</a:t>
            </a:r>
            <a:r>
              <a:rPr sz="1400" spc="-13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制 字</a:t>
            </a:r>
            <a:r>
              <a:rPr sz="1400" spc="-13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造 车</a:t>
            </a:r>
            <a:r>
              <a:rPr sz="1400" spc="-13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 间</a:t>
            </a:r>
            <a:r>
              <a:rPr sz="1400" spc="-13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厂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051" y="2113788"/>
            <a:ext cx="1144905" cy="753110"/>
          </a:xfrm>
          <a:custGeom>
            <a:avLst/>
            <a:gdLst/>
            <a:ahLst/>
            <a:cxnLst/>
            <a:rect l="l" t="t" r="r" b="b"/>
            <a:pathLst>
              <a:path w="1144905" h="753110">
                <a:moveTo>
                  <a:pt x="0" y="752856"/>
                </a:moveTo>
                <a:lnTo>
                  <a:pt x="1144524" y="752856"/>
                </a:lnTo>
                <a:lnTo>
                  <a:pt x="1144524" y="0"/>
                </a:lnTo>
                <a:lnTo>
                  <a:pt x="0" y="0"/>
                </a:lnTo>
                <a:lnTo>
                  <a:pt x="0" y="752856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9842" y="2150440"/>
            <a:ext cx="1095375" cy="6673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400" spc="4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MES</a:t>
            </a:r>
            <a:endParaRPr sz="14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制造执行系统</a:t>
            </a:r>
            <a:endParaRPr sz="14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</a:pPr>
            <a:r>
              <a:rPr sz="14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(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一</a:t>
            </a:r>
            <a:r>
              <a:rPr sz="14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)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247888" y="1952244"/>
            <a:ext cx="721360" cy="1091565"/>
          </a:xfrm>
          <a:custGeom>
            <a:avLst/>
            <a:gdLst/>
            <a:ahLst/>
            <a:cxnLst/>
            <a:rect l="l" t="t" r="r" b="b"/>
            <a:pathLst>
              <a:path w="721359" h="1091564">
                <a:moveTo>
                  <a:pt x="360425" y="0"/>
                </a:moveTo>
                <a:lnTo>
                  <a:pt x="287801" y="11082"/>
                </a:lnTo>
                <a:lnTo>
                  <a:pt x="220152" y="42868"/>
                </a:lnTo>
                <a:lnTo>
                  <a:pt x="188647" y="65840"/>
                </a:lnTo>
                <a:lnTo>
                  <a:pt x="158929" y="93165"/>
                </a:lnTo>
                <a:lnTo>
                  <a:pt x="131181" y="124570"/>
                </a:lnTo>
                <a:lnTo>
                  <a:pt x="105584" y="159781"/>
                </a:lnTo>
                <a:lnTo>
                  <a:pt x="82319" y="198524"/>
                </a:lnTo>
                <a:lnTo>
                  <a:pt x="61567" y="240524"/>
                </a:lnTo>
                <a:lnTo>
                  <a:pt x="43511" y="285508"/>
                </a:lnTo>
                <a:lnTo>
                  <a:pt x="28330" y="333202"/>
                </a:lnTo>
                <a:lnTo>
                  <a:pt x="16208" y="383331"/>
                </a:lnTo>
                <a:lnTo>
                  <a:pt x="7324" y="435622"/>
                </a:lnTo>
                <a:lnTo>
                  <a:pt x="1861" y="489800"/>
                </a:lnTo>
                <a:lnTo>
                  <a:pt x="0" y="545592"/>
                </a:lnTo>
                <a:lnTo>
                  <a:pt x="1861" y="601383"/>
                </a:lnTo>
                <a:lnTo>
                  <a:pt x="7324" y="655561"/>
                </a:lnTo>
                <a:lnTo>
                  <a:pt x="16208" y="707852"/>
                </a:lnTo>
                <a:lnTo>
                  <a:pt x="28330" y="757981"/>
                </a:lnTo>
                <a:lnTo>
                  <a:pt x="43511" y="805675"/>
                </a:lnTo>
                <a:lnTo>
                  <a:pt x="61567" y="850659"/>
                </a:lnTo>
                <a:lnTo>
                  <a:pt x="82319" y="892659"/>
                </a:lnTo>
                <a:lnTo>
                  <a:pt x="105584" y="931402"/>
                </a:lnTo>
                <a:lnTo>
                  <a:pt x="131181" y="966613"/>
                </a:lnTo>
                <a:lnTo>
                  <a:pt x="158929" y="998018"/>
                </a:lnTo>
                <a:lnTo>
                  <a:pt x="188647" y="1025343"/>
                </a:lnTo>
                <a:lnTo>
                  <a:pt x="220152" y="1048315"/>
                </a:lnTo>
                <a:lnTo>
                  <a:pt x="287801" y="1080101"/>
                </a:lnTo>
                <a:lnTo>
                  <a:pt x="360425" y="1091183"/>
                </a:lnTo>
                <a:lnTo>
                  <a:pt x="397269" y="1088367"/>
                </a:lnTo>
                <a:lnTo>
                  <a:pt x="467587" y="1066659"/>
                </a:lnTo>
                <a:lnTo>
                  <a:pt x="532204" y="1025343"/>
                </a:lnTo>
                <a:lnTo>
                  <a:pt x="561922" y="998018"/>
                </a:lnTo>
                <a:lnTo>
                  <a:pt x="589670" y="966613"/>
                </a:lnTo>
                <a:lnTo>
                  <a:pt x="615267" y="931402"/>
                </a:lnTo>
                <a:lnTo>
                  <a:pt x="638532" y="892659"/>
                </a:lnTo>
                <a:lnTo>
                  <a:pt x="659284" y="850659"/>
                </a:lnTo>
                <a:lnTo>
                  <a:pt x="677340" y="805675"/>
                </a:lnTo>
                <a:lnTo>
                  <a:pt x="692521" y="757981"/>
                </a:lnTo>
                <a:lnTo>
                  <a:pt x="704643" y="707852"/>
                </a:lnTo>
                <a:lnTo>
                  <a:pt x="713527" y="655561"/>
                </a:lnTo>
                <a:lnTo>
                  <a:pt x="718990" y="601383"/>
                </a:lnTo>
                <a:lnTo>
                  <a:pt x="720851" y="545592"/>
                </a:lnTo>
                <a:lnTo>
                  <a:pt x="718990" y="489800"/>
                </a:lnTo>
                <a:lnTo>
                  <a:pt x="713527" y="435622"/>
                </a:lnTo>
                <a:lnTo>
                  <a:pt x="704643" y="383331"/>
                </a:lnTo>
                <a:lnTo>
                  <a:pt x="692521" y="333202"/>
                </a:lnTo>
                <a:lnTo>
                  <a:pt x="677340" y="285508"/>
                </a:lnTo>
                <a:lnTo>
                  <a:pt x="659284" y="240524"/>
                </a:lnTo>
                <a:lnTo>
                  <a:pt x="638532" y="198524"/>
                </a:lnTo>
                <a:lnTo>
                  <a:pt x="615267" y="159781"/>
                </a:lnTo>
                <a:lnTo>
                  <a:pt x="589670" y="124570"/>
                </a:lnTo>
                <a:lnTo>
                  <a:pt x="561922" y="93165"/>
                </a:lnTo>
                <a:lnTo>
                  <a:pt x="532204" y="65840"/>
                </a:lnTo>
                <a:lnTo>
                  <a:pt x="500699" y="42868"/>
                </a:lnTo>
                <a:lnTo>
                  <a:pt x="433050" y="11082"/>
                </a:lnTo>
                <a:lnTo>
                  <a:pt x="360425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391143" y="2138552"/>
            <a:ext cx="417195" cy="774700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4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数</a:t>
            </a:r>
            <a:r>
              <a:rPr sz="1400" spc="-13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制 字</a:t>
            </a:r>
            <a:r>
              <a:rPr sz="1400" spc="-13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造 智</a:t>
            </a:r>
            <a:r>
              <a:rPr sz="1400" spc="-13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 能</a:t>
            </a:r>
            <a:r>
              <a:rPr sz="1400" spc="-13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厂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6890004" y="2116835"/>
            <a:ext cx="1144905" cy="753110"/>
          </a:xfrm>
          <a:prstGeom prst="rect">
            <a:avLst/>
          </a:prstGeom>
          <a:solidFill>
            <a:srgbClr val="006600"/>
          </a:solidFill>
        </p:spPr>
        <p:txBody>
          <a:bodyPr vert="horz" wrap="square" lIns="0" tIns="4953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390"/>
              </a:spcBef>
            </a:pPr>
            <a:r>
              <a:rPr sz="1400" spc="4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MES</a:t>
            </a:r>
            <a:endParaRPr sz="1400">
              <a:latin typeface="Noto Sans CJK JP Regular"/>
              <a:cs typeface="Noto Sans CJK JP Regular"/>
            </a:endParaRPr>
          </a:p>
          <a:p>
            <a:pPr marL="2540" algn="ctr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制造执行系统</a:t>
            </a:r>
            <a:endParaRPr sz="1400">
              <a:latin typeface="Noto Sans CJK JP Regular"/>
              <a:cs typeface="Noto Sans CJK JP Regular"/>
            </a:endParaRPr>
          </a:p>
          <a:p>
            <a:pPr marL="1270" algn="ctr">
              <a:lnSpc>
                <a:spcPct val="100000"/>
              </a:lnSpc>
            </a:pPr>
            <a:r>
              <a:rPr sz="14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(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四</a:t>
            </a:r>
            <a:r>
              <a:rPr sz="14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)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331720" y="1453896"/>
            <a:ext cx="1144905" cy="360045"/>
          </a:xfrm>
          <a:custGeom>
            <a:avLst/>
            <a:gdLst/>
            <a:ahLst/>
            <a:cxnLst/>
            <a:rect l="l" t="t" r="r" b="b"/>
            <a:pathLst>
              <a:path w="1144904" h="360044">
                <a:moveTo>
                  <a:pt x="1002792" y="0"/>
                </a:moveTo>
                <a:lnTo>
                  <a:pt x="141731" y="0"/>
                </a:lnTo>
                <a:lnTo>
                  <a:pt x="96950" y="7229"/>
                </a:lnTo>
                <a:lnTo>
                  <a:pt x="58046" y="27358"/>
                </a:lnTo>
                <a:lnTo>
                  <a:pt x="27358" y="58046"/>
                </a:lnTo>
                <a:lnTo>
                  <a:pt x="7229" y="96950"/>
                </a:lnTo>
                <a:lnTo>
                  <a:pt x="0" y="141731"/>
                </a:lnTo>
                <a:lnTo>
                  <a:pt x="0" y="217931"/>
                </a:lnTo>
                <a:lnTo>
                  <a:pt x="7229" y="262713"/>
                </a:lnTo>
                <a:lnTo>
                  <a:pt x="27358" y="301617"/>
                </a:lnTo>
                <a:lnTo>
                  <a:pt x="58046" y="332305"/>
                </a:lnTo>
                <a:lnTo>
                  <a:pt x="96950" y="352434"/>
                </a:lnTo>
                <a:lnTo>
                  <a:pt x="141731" y="359663"/>
                </a:lnTo>
                <a:lnTo>
                  <a:pt x="1002792" y="359663"/>
                </a:lnTo>
                <a:lnTo>
                  <a:pt x="1047573" y="352434"/>
                </a:lnTo>
                <a:lnTo>
                  <a:pt x="1086477" y="332305"/>
                </a:lnTo>
                <a:lnTo>
                  <a:pt x="1117165" y="301617"/>
                </a:lnTo>
                <a:lnTo>
                  <a:pt x="1137294" y="262713"/>
                </a:lnTo>
                <a:lnTo>
                  <a:pt x="1144524" y="217931"/>
                </a:lnTo>
                <a:lnTo>
                  <a:pt x="1144524" y="141731"/>
                </a:lnTo>
                <a:lnTo>
                  <a:pt x="1137294" y="96950"/>
                </a:lnTo>
                <a:lnTo>
                  <a:pt x="1117165" y="58046"/>
                </a:lnTo>
                <a:lnTo>
                  <a:pt x="1086477" y="27358"/>
                </a:lnTo>
                <a:lnTo>
                  <a:pt x="1047573" y="7229"/>
                </a:lnTo>
                <a:lnTo>
                  <a:pt x="1002792" y="0"/>
                </a:lnTo>
                <a:close/>
              </a:path>
            </a:pathLst>
          </a:custGeom>
          <a:solidFill>
            <a:srgbClr val="8496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79931" y="2450845"/>
            <a:ext cx="203352" cy="8674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101976" y="2449702"/>
            <a:ext cx="230124" cy="8686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65672" y="2451100"/>
            <a:ext cx="225551" cy="8674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710680" y="2452242"/>
            <a:ext cx="180213" cy="868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8034908" y="2453513"/>
            <a:ext cx="213995" cy="8674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860548" y="1814322"/>
            <a:ext cx="86995" cy="300990"/>
          </a:xfrm>
          <a:custGeom>
            <a:avLst/>
            <a:gdLst/>
            <a:ahLst/>
            <a:cxnLst/>
            <a:rect l="l" t="t" r="r" b="b"/>
            <a:pathLst>
              <a:path w="86994" h="300989">
                <a:moveTo>
                  <a:pt x="28956" y="213867"/>
                </a:moveTo>
                <a:lnTo>
                  <a:pt x="0" y="213867"/>
                </a:lnTo>
                <a:lnTo>
                  <a:pt x="43433" y="300735"/>
                </a:lnTo>
                <a:lnTo>
                  <a:pt x="79628" y="228345"/>
                </a:lnTo>
                <a:lnTo>
                  <a:pt x="28956" y="228345"/>
                </a:lnTo>
                <a:lnTo>
                  <a:pt x="28956" y="213867"/>
                </a:lnTo>
                <a:close/>
              </a:path>
              <a:path w="86994" h="300989">
                <a:moveTo>
                  <a:pt x="57912" y="0"/>
                </a:moveTo>
                <a:lnTo>
                  <a:pt x="28956" y="0"/>
                </a:lnTo>
                <a:lnTo>
                  <a:pt x="28956" y="228345"/>
                </a:lnTo>
                <a:lnTo>
                  <a:pt x="57912" y="228345"/>
                </a:lnTo>
                <a:lnTo>
                  <a:pt x="57912" y="0"/>
                </a:lnTo>
                <a:close/>
              </a:path>
              <a:path w="86994" h="300989">
                <a:moveTo>
                  <a:pt x="86868" y="213867"/>
                </a:moveTo>
                <a:lnTo>
                  <a:pt x="57912" y="213867"/>
                </a:lnTo>
                <a:lnTo>
                  <a:pt x="57912" y="228345"/>
                </a:lnTo>
                <a:lnTo>
                  <a:pt x="79628" y="228345"/>
                </a:lnTo>
                <a:lnTo>
                  <a:pt x="86868" y="213867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331720" y="3067811"/>
            <a:ext cx="1144905" cy="361315"/>
          </a:xfrm>
          <a:custGeom>
            <a:avLst/>
            <a:gdLst/>
            <a:ahLst/>
            <a:cxnLst/>
            <a:rect l="l" t="t" r="r" b="b"/>
            <a:pathLst>
              <a:path w="1144904" h="361314">
                <a:moveTo>
                  <a:pt x="1002157" y="0"/>
                </a:moveTo>
                <a:lnTo>
                  <a:pt x="142367" y="0"/>
                </a:lnTo>
                <a:lnTo>
                  <a:pt x="97373" y="7259"/>
                </a:lnTo>
                <a:lnTo>
                  <a:pt x="58293" y="27472"/>
                </a:lnTo>
                <a:lnTo>
                  <a:pt x="27472" y="58293"/>
                </a:lnTo>
                <a:lnTo>
                  <a:pt x="7259" y="97373"/>
                </a:lnTo>
                <a:lnTo>
                  <a:pt x="0" y="142367"/>
                </a:lnTo>
                <a:lnTo>
                  <a:pt x="0" y="218820"/>
                </a:lnTo>
                <a:lnTo>
                  <a:pt x="7259" y="263814"/>
                </a:lnTo>
                <a:lnTo>
                  <a:pt x="27472" y="302894"/>
                </a:lnTo>
                <a:lnTo>
                  <a:pt x="58293" y="333715"/>
                </a:lnTo>
                <a:lnTo>
                  <a:pt x="97373" y="353928"/>
                </a:lnTo>
                <a:lnTo>
                  <a:pt x="142367" y="361188"/>
                </a:lnTo>
                <a:lnTo>
                  <a:pt x="1002157" y="361188"/>
                </a:lnTo>
                <a:lnTo>
                  <a:pt x="1047150" y="353928"/>
                </a:lnTo>
                <a:lnTo>
                  <a:pt x="1086231" y="333715"/>
                </a:lnTo>
                <a:lnTo>
                  <a:pt x="1117051" y="302894"/>
                </a:lnTo>
                <a:lnTo>
                  <a:pt x="1137264" y="263814"/>
                </a:lnTo>
                <a:lnTo>
                  <a:pt x="1144524" y="218820"/>
                </a:lnTo>
                <a:lnTo>
                  <a:pt x="1144524" y="142367"/>
                </a:lnTo>
                <a:lnTo>
                  <a:pt x="1137264" y="97373"/>
                </a:lnTo>
                <a:lnTo>
                  <a:pt x="1117051" y="58293"/>
                </a:lnTo>
                <a:lnTo>
                  <a:pt x="1086231" y="27472"/>
                </a:lnTo>
                <a:lnTo>
                  <a:pt x="1047150" y="7259"/>
                </a:lnTo>
                <a:lnTo>
                  <a:pt x="1002157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860548" y="2867405"/>
            <a:ext cx="86868" cy="20142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5051" y="3067811"/>
            <a:ext cx="1144905" cy="361315"/>
          </a:xfrm>
          <a:custGeom>
            <a:avLst/>
            <a:gdLst/>
            <a:ahLst/>
            <a:cxnLst/>
            <a:rect l="l" t="t" r="r" b="b"/>
            <a:pathLst>
              <a:path w="1144905" h="361314">
                <a:moveTo>
                  <a:pt x="1002182" y="0"/>
                </a:moveTo>
                <a:lnTo>
                  <a:pt x="142341" y="0"/>
                </a:lnTo>
                <a:lnTo>
                  <a:pt x="97351" y="7259"/>
                </a:lnTo>
                <a:lnTo>
                  <a:pt x="58277" y="27472"/>
                </a:lnTo>
                <a:lnTo>
                  <a:pt x="27464" y="58293"/>
                </a:lnTo>
                <a:lnTo>
                  <a:pt x="7256" y="97373"/>
                </a:lnTo>
                <a:lnTo>
                  <a:pt x="0" y="142367"/>
                </a:lnTo>
                <a:lnTo>
                  <a:pt x="0" y="218820"/>
                </a:lnTo>
                <a:lnTo>
                  <a:pt x="7256" y="263814"/>
                </a:lnTo>
                <a:lnTo>
                  <a:pt x="27464" y="302894"/>
                </a:lnTo>
                <a:lnTo>
                  <a:pt x="58277" y="333715"/>
                </a:lnTo>
                <a:lnTo>
                  <a:pt x="97351" y="353928"/>
                </a:lnTo>
                <a:lnTo>
                  <a:pt x="142341" y="361188"/>
                </a:lnTo>
                <a:lnTo>
                  <a:pt x="1002182" y="361188"/>
                </a:lnTo>
                <a:lnTo>
                  <a:pt x="1047173" y="353928"/>
                </a:lnTo>
                <a:lnTo>
                  <a:pt x="1086247" y="333715"/>
                </a:lnTo>
                <a:lnTo>
                  <a:pt x="1117060" y="302894"/>
                </a:lnTo>
                <a:lnTo>
                  <a:pt x="1137267" y="263814"/>
                </a:lnTo>
                <a:lnTo>
                  <a:pt x="1144523" y="218820"/>
                </a:lnTo>
                <a:lnTo>
                  <a:pt x="1144523" y="142367"/>
                </a:lnTo>
                <a:lnTo>
                  <a:pt x="1137267" y="97373"/>
                </a:lnTo>
                <a:lnTo>
                  <a:pt x="1117060" y="58293"/>
                </a:lnTo>
                <a:lnTo>
                  <a:pt x="1086247" y="27472"/>
                </a:lnTo>
                <a:lnTo>
                  <a:pt x="1047173" y="7259"/>
                </a:lnTo>
                <a:lnTo>
                  <a:pt x="1002182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65404" y="2867405"/>
            <a:ext cx="86867" cy="20142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2536698" y="1523491"/>
            <a:ext cx="684530" cy="576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1594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精益方法</a:t>
            </a:r>
            <a:endParaRPr sz="1200">
              <a:latin typeface="Noto Sans CJK JP Regular"/>
              <a:cs typeface="Noto Sans CJK JP Regular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Noto Sans CJK JP Regular"/>
                <a:cs typeface="Noto Sans CJK JP Regular"/>
              </a:rPr>
              <a:t>注入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890004" y="1453896"/>
            <a:ext cx="1144905" cy="443865"/>
          </a:xfrm>
          <a:custGeom>
            <a:avLst/>
            <a:gdLst/>
            <a:ahLst/>
            <a:cxnLst/>
            <a:rect l="l" t="t" r="r" b="b"/>
            <a:pathLst>
              <a:path w="1144904" h="443864">
                <a:moveTo>
                  <a:pt x="969772" y="0"/>
                </a:moveTo>
                <a:lnTo>
                  <a:pt x="174751" y="0"/>
                </a:lnTo>
                <a:lnTo>
                  <a:pt x="128293" y="6241"/>
                </a:lnTo>
                <a:lnTo>
                  <a:pt x="86548" y="23857"/>
                </a:lnTo>
                <a:lnTo>
                  <a:pt x="51180" y="51181"/>
                </a:lnTo>
                <a:lnTo>
                  <a:pt x="23857" y="86548"/>
                </a:lnTo>
                <a:lnTo>
                  <a:pt x="6241" y="128293"/>
                </a:lnTo>
                <a:lnTo>
                  <a:pt x="0" y="174751"/>
                </a:lnTo>
                <a:lnTo>
                  <a:pt x="0" y="268731"/>
                </a:lnTo>
                <a:lnTo>
                  <a:pt x="6241" y="315190"/>
                </a:lnTo>
                <a:lnTo>
                  <a:pt x="23857" y="356935"/>
                </a:lnTo>
                <a:lnTo>
                  <a:pt x="51180" y="392302"/>
                </a:lnTo>
                <a:lnTo>
                  <a:pt x="86548" y="419626"/>
                </a:lnTo>
                <a:lnTo>
                  <a:pt x="128293" y="437242"/>
                </a:lnTo>
                <a:lnTo>
                  <a:pt x="174751" y="443483"/>
                </a:lnTo>
                <a:lnTo>
                  <a:pt x="969772" y="443483"/>
                </a:lnTo>
                <a:lnTo>
                  <a:pt x="1016230" y="437242"/>
                </a:lnTo>
                <a:lnTo>
                  <a:pt x="1057975" y="419626"/>
                </a:lnTo>
                <a:lnTo>
                  <a:pt x="1093343" y="392302"/>
                </a:lnTo>
                <a:lnTo>
                  <a:pt x="1120666" y="356935"/>
                </a:lnTo>
                <a:lnTo>
                  <a:pt x="1138282" y="315190"/>
                </a:lnTo>
                <a:lnTo>
                  <a:pt x="1144524" y="268731"/>
                </a:lnTo>
                <a:lnTo>
                  <a:pt x="1144524" y="174751"/>
                </a:lnTo>
                <a:lnTo>
                  <a:pt x="1138282" y="128293"/>
                </a:lnTo>
                <a:lnTo>
                  <a:pt x="1120666" y="86548"/>
                </a:lnTo>
                <a:lnTo>
                  <a:pt x="1093343" y="51181"/>
                </a:lnTo>
                <a:lnTo>
                  <a:pt x="1057975" y="23857"/>
                </a:lnTo>
                <a:lnTo>
                  <a:pt x="1016230" y="6241"/>
                </a:lnTo>
                <a:lnTo>
                  <a:pt x="969772" y="0"/>
                </a:lnTo>
                <a:close/>
              </a:path>
            </a:pathLst>
          </a:custGeom>
          <a:solidFill>
            <a:srgbClr val="8496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6993763" y="1474089"/>
            <a:ext cx="939800" cy="6229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CPS</a:t>
            </a:r>
            <a:endParaRPr sz="12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赛博实体技术</a:t>
            </a:r>
            <a:endParaRPr sz="1200">
              <a:latin typeface="Noto Sans CJK JP Regular"/>
              <a:cs typeface="Noto Sans CJK JP Regular"/>
            </a:endParaRPr>
          </a:p>
          <a:p>
            <a:pPr marL="96520">
              <a:lnSpc>
                <a:spcPct val="100000"/>
              </a:lnSpc>
              <a:spcBef>
                <a:spcPts val="380"/>
              </a:spcBef>
            </a:pPr>
            <a:r>
              <a:rPr sz="1200" dirty="0">
                <a:latin typeface="Noto Sans CJK JP Regular"/>
                <a:cs typeface="Noto Sans CJK JP Regular"/>
              </a:rPr>
              <a:t>注入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7420356" y="1898142"/>
            <a:ext cx="86868" cy="21932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622291" y="2113788"/>
            <a:ext cx="1143000" cy="753110"/>
          </a:xfrm>
          <a:prstGeom prst="rect">
            <a:avLst/>
          </a:prstGeom>
          <a:solidFill>
            <a:srgbClr val="006600"/>
          </a:solidFill>
        </p:spPr>
        <p:txBody>
          <a:bodyPr vert="horz" wrap="square" lIns="0" tIns="501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395"/>
              </a:spcBef>
            </a:pPr>
            <a:r>
              <a:rPr sz="1400" spc="4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MES</a:t>
            </a:r>
            <a:endParaRPr sz="1400">
              <a:latin typeface="Noto Sans CJK JP Regular"/>
              <a:cs typeface="Noto Sans CJK JP Regular"/>
            </a:endParaRPr>
          </a:p>
          <a:p>
            <a:pPr marL="36830" marR="27940" algn="ctr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制造执行系统  </a:t>
            </a:r>
            <a:r>
              <a:rPr sz="14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(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三</a:t>
            </a:r>
            <a:r>
              <a:rPr sz="14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)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4622291" y="1453896"/>
            <a:ext cx="1143000" cy="360045"/>
          </a:xfrm>
          <a:custGeom>
            <a:avLst/>
            <a:gdLst/>
            <a:ahLst/>
            <a:cxnLst/>
            <a:rect l="l" t="t" r="r" b="b"/>
            <a:pathLst>
              <a:path w="1143000" h="360044">
                <a:moveTo>
                  <a:pt x="1001268" y="0"/>
                </a:moveTo>
                <a:lnTo>
                  <a:pt x="141732" y="0"/>
                </a:lnTo>
                <a:lnTo>
                  <a:pt x="96950" y="7229"/>
                </a:lnTo>
                <a:lnTo>
                  <a:pt x="58046" y="27358"/>
                </a:lnTo>
                <a:lnTo>
                  <a:pt x="27358" y="58046"/>
                </a:lnTo>
                <a:lnTo>
                  <a:pt x="7229" y="96950"/>
                </a:lnTo>
                <a:lnTo>
                  <a:pt x="0" y="141731"/>
                </a:lnTo>
                <a:lnTo>
                  <a:pt x="0" y="217931"/>
                </a:lnTo>
                <a:lnTo>
                  <a:pt x="7229" y="262713"/>
                </a:lnTo>
                <a:lnTo>
                  <a:pt x="27358" y="301617"/>
                </a:lnTo>
                <a:lnTo>
                  <a:pt x="58046" y="332305"/>
                </a:lnTo>
                <a:lnTo>
                  <a:pt x="96950" y="352434"/>
                </a:lnTo>
                <a:lnTo>
                  <a:pt x="141732" y="359663"/>
                </a:lnTo>
                <a:lnTo>
                  <a:pt x="1001268" y="359663"/>
                </a:lnTo>
                <a:lnTo>
                  <a:pt x="1046049" y="352434"/>
                </a:lnTo>
                <a:lnTo>
                  <a:pt x="1084953" y="332305"/>
                </a:lnTo>
                <a:lnTo>
                  <a:pt x="1115641" y="301617"/>
                </a:lnTo>
                <a:lnTo>
                  <a:pt x="1135770" y="262713"/>
                </a:lnTo>
                <a:lnTo>
                  <a:pt x="1143000" y="217931"/>
                </a:lnTo>
                <a:lnTo>
                  <a:pt x="1143000" y="141731"/>
                </a:lnTo>
                <a:lnTo>
                  <a:pt x="1135770" y="96950"/>
                </a:lnTo>
                <a:lnTo>
                  <a:pt x="1115641" y="58046"/>
                </a:lnTo>
                <a:lnTo>
                  <a:pt x="1084953" y="27358"/>
                </a:lnTo>
                <a:lnTo>
                  <a:pt x="1046049" y="7229"/>
                </a:lnTo>
                <a:lnTo>
                  <a:pt x="1001268" y="0"/>
                </a:lnTo>
                <a:close/>
              </a:path>
            </a:pathLst>
          </a:custGeom>
          <a:solidFill>
            <a:srgbClr val="8496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3476625" y="2450719"/>
            <a:ext cx="196596" cy="868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151120" y="1814322"/>
            <a:ext cx="86995" cy="300990"/>
          </a:xfrm>
          <a:custGeom>
            <a:avLst/>
            <a:gdLst/>
            <a:ahLst/>
            <a:cxnLst/>
            <a:rect l="l" t="t" r="r" b="b"/>
            <a:pathLst>
              <a:path w="86995" h="300989">
                <a:moveTo>
                  <a:pt x="28955" y="213867"/>
                </a:moveTo>
                <a:lnTo>
                  <a:pt x="0" y="213867"/>
                </a:lnTo>
                <a:lnTo>
                  <a:pt x="43433" y="300735"/>
                </a:lnTo>
                <a:lnTo>
                  <a:pt x="79628" y="228345"/>
                </a:lnTo>
                <a:lnTo>
                  <a:pt x="28955" y="228345"/>
                </a:lnTo>
                <a:lnTo>
                  <a:pt x="28955" y="213867"/>
                </a:lnTo>
                <a:close/>
              </a:path>
              <a:path w="86995" h="300989">
                <a:moveTo>
                  <a:pt x="57912" y="0"/>
                </a:moveTo>
                <a:lnTo>
                  <a:pt x="28955" y="0"/>
                </a:lnTo>
                <a:lnTo>
                  <a:pt x="28955" y="228345"/>
                </a:lnTo>
                <a:lnTo>
                  <a:pt x="57912" y="228345"/>
                </a:lnTo>
                <a:lnTo>
                  <a:pt x="57912" y="0"/>
                </a:lnTo>
                <a:close/>
              </a:path>
              <a:path w="86995" h="300989">
                <a:moveTo>
                  <a:pt x="86867" y="213867"/>
                </a:moveTo>
                <a:lnTo>
                  <a:pt x="57912" y="213867"/>
                </a:lnTo>
                <a:lnTo>
                  <a:pt x="57912" y="228345"/>
                </a:lnTo>
                <a:lnTo>
                  <a:pt x="79628" y="228345"/>
                </a:lnTo>
                <a:lnTo>
                  <a:pt x="86867" y="213867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622291" y="3067811"/>
            <a:ext cx="1143000" cy="361315"/>
          </a:xfrm>
          <a:custGeom>
            <a:avLst/>
            <a:gdLst/>
            <a:ahLst/>
            <a:cxnLst/>
            <a:rect l="l" t="t" r="r" b="b"/>
            <a:pathLst>
              <a:path w="1143000" h="361314">
                <a:moveTo>
                  <a:pt x="1000633" y="0"/>
                </a:moveTo>
                <a:lnTo>
                  <a:pt x="142367" y="0"/>
                </a:lnTo>
                <a:lnTo>
                  <a:pt x="97373" y="7259"/>
                </a:lnTo>
                <a:lnTo>
                  <a:pt x="58293" y="27472"/>
                </a:lnTo>
                <a:lnTo>
                  <a:pt x="27472" y="58293"/>
                </a:lnTo>
                <a:lnTo>
                  <a:pt x="7259" y="97373"/>
                </a:lnTo>
                <a:lnTo>
                  <a:pt x="0" y="142367"/>
                </a:lnTo>
                <a:lnTo>
                  <a:pt x="0" y="218820"/>
                </a:lnTo>
                <a:lnTo>
                  <a:pt x="7259" y="263814"/>
                </a:lnTo>
                <a:lnTo>
                  <a:pt x="27472" y="302894"/>
                </a:lnTo>
                <a:lnTo>
                  <a:pt x="58293" y="333715"/>
                </a:lnTo>
                <a:lnTo>
                  <a:pt x="97373" y="353928"/>
                </a:lnTo>
                <a:lnTo>
                  <a:pt x="142367" y="361188"/>
                </a:lnTo>
                <a:lnTo>
                  <a:pt x="1000633" y="361188"/>
                </a:lnTo>
                <a:lnTo>
                  <a:pt x="1045626" y="353928"/>
                </a:lnTo>
                <a:lnTo>
                  <a:pt x="1084707" y="333715"/>
                </a:lnTo>
                <a:lnTo>
                  <a:pt x="1115527" y="302894"/>
                </a:lnTo>
                <a:lnTo>
                  <a:pt x="1135740" y="263814"/>
                </a:lnTo>
                <a:lnTo>
                  <a:pt x="1143000" y="218820"/>
                </a:lnTo>
                <a:lnTo>
                  <a:pt x="1143000" y="142367"/>
                </a:lnTo>
                <a:lnTo>
                  <a:pt x="1135740" y="97373"/>
                </a:lnTo>
                <a:lnTo>
                  <a:pt x="1115527" y="58293"/>
                </a:lnTo>
                <a:lnTo>
                  <a:pt x="1084707" y="27472"/>
                </a:lnTo>
                <a:lnTo>
                  <a:pt x="1045626" y="7259"/>
                </a:lnTo>
                <a:lnTo>
                  <a:pt x="1000633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151120" y="2867405"/>
            <a:ext cx="86867" cy="20142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4826889" y="1523491"/>
            <a:ext cx="684530" cy="5765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1594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精益方法</a:t>
            </a:r>
            <a:endParaRPr sz="1200">
              <a:latin typeface="Noto Sans CJK JP Regular"/>
              <a:cs typeface="Noto Sans CJK JP Regular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12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Noto Sans CJK JP Regular"/>
                <a:cs typeface="Noto Sans CJK JP Regular"/>
              </a:rPr>
              <a:t>注入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4622291" y="3569208"/>
            <a:ext cx="1143000" cy="361315"/>
          </a:xfrm>
          <a:custGeom>
            <a:avLst/>
            <a:gdLst/>
            <a:ahLst/>
            <a:cxnLst/>
            <a:rect l="l" t="t" r="r" b="b"/>
            <a:pathLst>
              <a:path w="1143000" h="361314">
                <a:moveTo>
                  <a:pt x="1000633" y="0"/>
                </a:moveTo>
                <a:lnTo>
                  <a:pt x="142367" y="0"/>
                </a:lnTo>
                <a:lnTo>
                  <a:pt x="97373" y="7259"/>
                </a:lnTo>
                <a:lnTo>
                  <a:pt x="58293" y="27472"/>
                </a:lnTo>
                <a:lnTo>
                  <a:pt x="27472" y="58292"/>
                </a:lnTo>
                <a:lnTo>
                  <a:pt x="7259" y="97373"/>
                </a:lnTo>
                <a:lnTo>
                  <a:pt x="0" y="142366"/>
                </a:lnTo>
                <a:lnTo>
                  <a:pt x="0" y="218820"/>
                </a:lnTo>
                <a:lnTo>
                  <a:pt x="7259" y="263814"/>
                </a:lnTo>
                <a:lnTo>
                  <a:pt x="27472" y="302894"/>
                </a:lnTo>
                <a:lnTo>
                  <a:pt x="58293" y="333715"/>
                </a:lnTo>
                <a:lnTo>
                  <a:pt x="97373" y="353928"/>
                </a:lnTo>
                <a:lnTo>
                  <a:pt x="142367" y="361187"/>
                </a:lnTo>
                <a:lnTo>
                  <a:pt x="1000633" y="361187"/>
                </a:lnTo>
                <a:lnTo>
                  <a:pt x="1045626" y="353928"/>
                </a:lnTo>
                <a:lnTo>
                  <a:pt x="1084707" y="333715"/>
                </a:lnTo>
                <a:lnTo>
                  <a:pt x="1115527" y="302894"/>
                </a:lnTo>
                <a:lnTo>
                  <a:pt x="1135740" y="263814"/>
                </a:lnTo>
                <a:lnTo>
                  <a:pt x="1143000" y="218820"/>
                </a:lnTo>
                <a:lnTo>
                  <a:pt x="1143000" y="142366"/>
                </a:lnTo>
                <a:lnTo>
                  <a:pt x="1135740" y="97373"/>
                </a:lnTo>
                <a:lnTo>
                  <a:pt x="1115527" y="58292"/>
                </a:lnTo>
                <a:lnTo>
                  <a:pt x="1084707" y="27472"/>
                </a:lnTo>
                <a:lnTo>
                  <a:pt x="1045626" y="7259"/>
                </a:lnTo>
                <a:lnTo>
                  <a:pt x="1000633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151501" y="3429761"/>
            <a:ext cx="86868" cy="1410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890004" y="3067811"/>
            <a:ext cx="1144905" cy="360045"/>
          </a:xfrm>
          <a:custGeom>
            <a:avLst/>
            <a:gdLst/>
            <a:ahLst/>
            <a:cxnLst/>
            <a:rect l="l" t="t" r="r" b="b"/>
            <a:pathLst>
              <a:path w="1144904" h="360045">
                <a:moveTo>
                  <a:pt x="1002792" y="0"/>
                </a:moveTo>
                <a:lnTo>
                  <a:pt x="141731" y="0"/>
                </a:lnTo>
                <a:lnTo>
                  <a:pt x="96950" y="7229"/>
                </a:lnTo>
                <a:lnTo>
                  <a:pt x="58046" y="27358"/>
                </a:lnTo>
                <a:lnTo>
                  <a:pt x="27358" y="58046"/>
                </a:lnTo>
                <a:lnTo>
                  <a:pt x="7229" y="96950"/>
                </a:lnTo>
                <a:lnTo>
                  <a:pt x="0" y="141731"/>
                </a:lnTo>
                <a:lnTo>
                  <a:pt x="0" y="217931"/>
                </a:lnTo>
                <a:lnTo>
                  <a:pt x="7229" y="262713"/>
                </a:lnTo>
                <a:lnTo>
                  <a:pt x="27358" y="301617"/>
                </a:lnTo>
                <a:lnTo>
                  <a:pt x="58046" y="332305"/>
                </a:lnTo>
                <a:lnTo>
                  <a:pt x="96950" y="352434"/>
                </a:lnTo>
                <a:lnTo>
                  <a:pt x="141731" y="359663"/>
                </a:lnTo>
                <a:lnTo>
                  <a:pt x="1002792" y="359663"/>
                </a:lnTo>
                <a:lnTo>
                  <a:pt x="1047573" y="352434"/>
                </a:lnTo>
                <a:lnTo>
                  <a:pt x="1086477" y="332305"/>
                </a:lnTo>
                <a:lnTo>
                  <a:pt x="1117165" y="301617"/>
                </a:lnTo>
                <a:lnTo>
                  <a:pt x="1137294" y="262713"/>
                </a:lnTo>
                <a:lnTo>
                  <a:pt x="1144524" y="217931"/>
                </a:lnTo>
                <a:lnTo>
                  <a:pt x="1144524" y="141731"/>
                </a:lnTo>
                <a:lnTo>
                  <a:pt x="1137294" y="96950"/>
                </a:lnTo>
                <a:lnTo>
                  <a:pt x="1117165" y="58046"/>
                </a:lnTo>
                <a:lnTo>
                  <a:pt x="1086477" y="27358"/>
                </a:lnTo>
                <a:lnTo>
                  <a:pt x="1047573" y="7229"/>
                </a:lnTo>
                <a:lnTo>
                  <a:pt x="1002792" y="0"/>
                </a:lnTo>
                <a:close/>
              </a:path>
            </a:pathLst>
          </a:custGeom>
          <a:solidFill>
            <a:srgbClr val="8496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7420356" y="2870454"/>
            <a:ext cx="86868" cy="19786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5051" y="1429511"/>
            <a:ext cx="1144905" cy="684530"/>
          </a:xfrm>
          <a:custGeom>
            <a:avLst/>
            <a:gdLst/>
            <a:ahLst/>
            <a:cxnLst/>
            <a:rect l="l" t="t" r="r" b="b"/>
            <a:pathLst>
              <a:path w="1144905" h="684530">
                <a:moveTo>
                  <a:pt x="1144524" y="342138"/>
                </a:moveTo>
                <a:lnTo>
                  <a:pt x="0" y="342138"/>
                </a:lnTo>
                <a:lnTo>
                  <a:pt x="572262" y="684276"/>
                </a:lnTo>
                <a:lnTo>
                  <a:pt x="1144524" y="342138"/>
                </a:lnTo>
                <a:close/>
              </a:path>
              <a:path w="1144905" h="684530">
                <a:moveTo>
                  <a:pt x="858393" y="0"/>
                </a:moveTo>
                <a:lnTo>
                  <a:pt x="286131" y="0"/>
                </a:lnTo>
                <a:lnTo>
                  <a:pt x="286131" y="342138"/>
                </a:lnTo>
                <a:lnTo>
                  <a:pt x="858393" y="342138"/>
                </a:lnTo>
                <a:lnTo>
                  <a:pt x="858393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493268" y="1422349"/>
            <a:ext cx="22860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制</a:t>
            </a:r>
            <a:endParaRPr sz="16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造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8066531" y="3096767"/>
            <a:ext cx="1077595" cy="1222375"/>
          </a:xfrm>
          <a:custGeom>
            <a:avLst/>
            <a:gdLst/>
            <a:ahLst/>
            <a:cxnLst/>
            <a:rect l="l" t="t" r="r" b="b"/>
            <a:pathLst>
              <a:path w="1077595" h="1222375">
                <a:moveTo>
                  <a:pt x="1077468" y="680466"/>
                </a:moveTo>
                <a:lnTo>
                  <a:pt x="0" y="680466"/>
                </a:lnTo>
                <a:lnTo>
                  <a:pt x="541782" y="1222248"/>
                </a:lnTo>
                <a:lnTo>
                  <a:pt x="1077468" y="686562"/>
                </a:lnTo>
                <a:lnTo>
                  <a:pt x="1077468" y="680466"/>
                </a:lnTo>
                <a:close/>
              </a:path>
              <a:path w="1077595" h="1222375">
                <a:moveTo>
                  <a:pt x="812673" y="0"/>
                </a:moveTo>
                <a:lnTo>
                  <a:pt x="270891" y="0"/>
                </a:lnTo>
                <a:lnTo>
                  <a:pt x="270891" y="680466"/>
                </a:lnTo>
                <a:lnTo>
                  <a:pt x="812673" y="680466"/>
                </a:lnTo>
                <a:lnTo>
                  <a:pt x="812673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8393048" y="3187445"/>
            <a:ext cx="431165" cy="7569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迈向 制造 </a:t>
            </a:r>
            <a:r>
              <a:rPr sz="16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智能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6890004" y="3569208"/>
            <a:ext cx="1144905" cy="361315"/>
          </a:xfrm>
          <a:custGeom>
            <a:avLst/>
            <a:gdLst/>
            <a:ahLst/>
            <a:cxnLst/>
            <a:rect l="l" t="t" r="r" b="b"/>
            <a:pathLst>
              <a:path w="1144904" h="361314">
                <a:moveTo>
                  <a:pt x="1002156" y="0"/>
                </a:moveTo>
                <a:lnTo>
                  <a:pt x="142367" y="0"/>
                </a:lnTo>
                <a:lnTo>
                  <a:pt x="97373" y="7259"/>
                </a:lnTo>
                <a:lnTo>
                  <a:pt x="58292" y="27472"/>
                </a:lnTo>
                <a:lnTo>
                  <a:pt x="27472" y="58292"/>
                </a:lnTo>
                <a:lnTo>
                  <a:pt x="7259" y="97373"/>
                </a:lnTo>
                <a:lnTo>
                  <a:pt x="0" y="142366"/>
                </a:lnTo>
                <a:lnTo>
                  <a:pt x="0" y="218820"/>
                </a:lnTo>
                <a:lnTo>
                  <a:pt x="7259" y="263814"/>
                </a:lnTo>
                <a:lnTo>
                  <a:pt x="27472" y="302894"/>
                </a:lnTo>
                <a:lnTo>
                  <a:pt x="58292" y="333715"/>
                </a:lnTo>
                <a:lnTo>
                  <a:pt x="97373" y="353928"/>
                </a:lnTo>
                <a:lnTo>
                  <a:pt x="142367" y="361187"/>
                </a:lnTo>
                <a:lnTo>
                  <a:pt x="1002156" y="361187"/>
                </a:lnTo>
                <a:lnTo>
                  <a:pt x="1047150" y="353928"/>
                </a:lnTo>
                <a:lnTo>
                  <a:pt x="1086231" y="333715"/>
                </a:lnTo>
                <a:lnTo>
                  <a:pt x="1117051" y="302894"/>
                </a:lnTo>
                <a:lnTo>
                  <a:pt x="1137264" y="263814"/>
                </a:lnTo>
                <a:lnTo>
                  <a:pt x="1144524" y="218820"/>
                </a:lnTo>
                <a:lnTo>
                  <a:pt x="1144524" y="142366"/>
                </a:lnTo>
                <a:lnTo>
                  <a:pt x="1137264" y="97373"/>
                </a:lnTo>
                <a:lnTo>
                  <a:pt x="1117051" y="58292"/>
                </a:lnTo>
                <a:lnTo>
                  <a:pt x="1086231" y="27472"/>
                </a:lnTo>
                <a:lnTo>
                  <a:pt x="1047150" y="7259"/>
                </a:lnTo>
                <a:lnTo>
                  <a:pt x="1002156" y="0"/>
                </a:lnTo>
                <a:close/>
              </a:path>
            </a:pathLst>
          </a:custGeom>
          <a:solidFill>
            <a:srgbClr val="8496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7123556" y="2870454"/>
            <a:ext cx="641350" cy="10699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1415"/>
              </a:lnSpc>
              <a:spcBef>
                <a:spcPts val="100"/>
              </a:spcBef>
            </a:pPr>
            <a:r>
              <a:rPr sz="1200" dirty="0">
                <a:latin typeface="Noto Sans CJK JP Regular"/>
                <a:cs typeface="Noto Sans CJK JP Regular"/>
              </a:rPr>
              <a:t>注入</a:t>
            </a:r>
            <a:endParaRPr sz="1200">
              <a:latin typeface="Noto Sans CJK JP Regular"/>
              <a:cs typeface="Noto Sans CJK JP Regular"/>
            </a:endParaRPr>
          </a:p>
          <a:p>
            <a:pPr marL="40005" algn="ctr">
              <a:lnSpc>
                <a:spcPts val="1415"/>
              </a:lnSpc>
            </a:pPr>
            <a:r>
              <a:rPr sz="12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IIOT</a:t>
            </a:r>
            <a:endParaRPr sz="1200">
              <a:latin typeface="Noto Sans CJK JP Regular"/>
              <a:cs typeface="Noto Sans CJK JP Regular"/>
            </a:endParaRPr>
          </a:p>
          <a:p>
            <a:pPr marL="37465" algn="ctr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物连网</a:t>
            </a:r>
            <a:endParaRPr sz="1200">
              <a:latin typeface="Noto Sans CJK JP Regular"/>
              <a:cs typeface="Noto Sans CJK JP Regular"/>
            </a:endParaRPr>
          </a:p>
          <a:p>
            <a:pPr marL="52705">
              <a:lnSpc>
                <a:spcPct val="100000"/>
              </a:lnSpc>
              <a:spcBef>
                <a:spcPts val="1075"/>
              </a:spcBef>
            </a:pPr>
            <a:r>
              <a:rPr sz="12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BigData</a:t>
            </a:r>
            <a:endParaRPr sz="1200">
              <a:latin typeface="Noto Sans CJK JP Regular"/>
              <a:cs typeface="Noto Sans CJK JP Regular"/>
            </a:endParaRPr>
          </a:p>
          <a:p>
            <a:pPr marL="38100" algn="ctr">
              <a:lnSpc>
                <a:spcPct val="100000"/>
              </a:lnSpc>
            </a:pPr>
            <a:r>
              <a:rPr sz="12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大</a:t>
            </a: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数据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7420356" y="3428238"/>
            <a:ext cx="86868" cy="14160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243941" y="2857626"/>
            <a:ext cx="604520" cy="581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Noto Sans CJK JP Regular"/>
                <a:cs typeface="Noto Sans CJK JP Regular"/>
              </a:rPr>
              <a:t>注入</a:t>
            </a:r>
            <a:endParaRPr sz="1200">
              <a:latin typeface="Noto Sans CJK JP Regular"/>
              <a:cs typeface="Noto Sans CJK JP Regular"/>
            </a:endParaRPr>
          </a:p>
          <a:p>
            <a:pPr marL="133985" marR="5080" indent="76200">
              <a:lnSpc>
                <a:spcPct val="100000"/>
              </a:lnSpc>
              <a:spcBef>
                <a:spcPts val="55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工厂 车间级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35051" y="829055"/>
            <a:ext cx="1908175" cy="363220"/>
          </a:xfrm>
          <a:custGeom>
            <a:avLst/>
            <a:gdLst/>
            <a:ahLst/>
            <a:cxnLst/>
            <a:rect l="l" t="t" r="r" b="b"/>
            <a:pathLst>
              <a:path w="1908175" h="363219">
                <a:moveTo>
                  <a:pt x="0" y="362712"/>
                </a:moveTo>
                <a:lnTo>
                  <a:pt x="1908048" y="362712"/>
                </a:lnTo>
                <a:lnTo>
                  <a:pt x="1908048" y="0"/>
                </a:lnTo>
                <a:lnTo>
                  <a:pt x="0" y="0"/>
                </a:lnTo>
                <a:lnTo>
                  <a:pt x="0" y="362712"/>
                </a:lnTo>
                <a:close/>
              </a:path>
            </a:pathLst>
          </a:custGeom>
          <a:solidFill>
            <a:srgbClr val="8496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415028" y="835152"/>
            <a:ext cx="4514215" cy="363220"/>
          </a:xfrm>
          <a:custGeom>
            <a:avLst/>
            <a:gdLst/>
            <a:ahLst/>
            <a:cxnLst/>
            <a:rect l="l" t="t" r="r" b="b"/>
            <a:pathLst>
              <a:path w="4514215" h="363219">
                <a:moveTo>
                  <a:pt x="0" y="362712"/>
                </a:moveTo>
                <a:lnTo>
                  <a:pt x="4514087" y="362712"/>
                </a:lnTo>
                <a:lnTo>
                  <a:pt x="4514087" y="0"/>
                </a:lnTo>
                <a:lnTo>
                  <a:pt x="0" y="0"/>
                </a:lnTo>
                <a:lnTo>
                  <a:pt x="0" y="362712"/>
                </a:lnTo>
                <a:close/>
              </a:path>
            </a:pathLst>
          </a:custGeom>
          <a:solidFill>
            <a:srgbClr val="8496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5051" y="1207008"/>
            <a:ext cx="8894445" cy="236220"/>
          </a:xfrm>
          <a:custGeom>
            <a:avLst/>
            <a:gdLst/>
            <a:ahLst/>
            <a:cxnLst/>
            <a:rect l="l" t="t" r="r" b="b"/>
            <a:pathLst>
              <a:path w="8894445" h="236219">
                <a:moveTo>
                  <a:pt x="8775954" y="0"/>
                </a:moveTo>
                <a:lnTo>
                  <a:pt x="8775954" y="59054"/>
                </a:lnTo>
                <a:lnTo>
                  <a:pt x="0" y="59054"/>
                </a:lnTo>
                <a:lnTo>
                  <a:pt x="0" y="177164"/>
                </a:lnTo>
                <a:lnTo>
                  <a:pt x="8775954" y="177164"/>
                </a:lnTo>
                <a:lnTo>
                  <a:pt x="8775954" y="236219"/>
                </a:lnTo>
                <a:lnTo>
                  <a:pt x="8894064" y="118109"/>
                </a:lnTo>
                <a:lnTo>
                  <a:pt x="8775954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200355" y="889457"/>
            <a:ext cx="765429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1971675" algn="l"/>
                <a:tab pos="5302885" algn="l"/>
              </a:tabLst>
            </a:pPr>
            <a:r>
              <a:rPr sz="2100" spc="60" baseline="1984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R＆D</a:t>
            </a:r>
            <a:r>
              <a:rPr sz="2100" spc="142" baseline="1984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2100" baseline="1984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研究开发系统	</a:t>
            </a:r>
            <a:r>
              <a:rPr sz="1400" spc="7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PDM/PLM</a:t>
            </a:r>
            <a:r>
              <a:rPr sz="1400" spc="6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产品管理系</a:t>
            </a:r>
            <a:r>
              <a:rPr sz="14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统	</a:t>
            </a:r>
            <a:r>
              <a:rPr sz="1400" spc="-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ERP</a:t>
            </a:r>
            <a:r>
              <a:rPr sz="1400" spc="5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与制造管理关连串接系统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3671315" y="1950720"/>
            <a:ext cx="721360" cy="1091565"/>
          </a:xfrm>
          <a:custGeom>
            <a:avLst/>
            <a:gdLst/>
            <a:ahLst/>
            <a:cxnLst/>
            <a:rect l="l" t="t" r="r" b="b"/>
            <a:pathLst>
              <a:path w="721360" h="1091564">
                <a:moveTo>
                  <a:pt x="360425" y="0"/>
                </a:moveTo>
                <a:lnTo>
                  <a:pt x="287801" y="11082"/>
                </a:lnTo>
                <a:lnTo>
                  <a:pt x="220152" y="42868"/>
                </a:lnTo>
                <a:lnTo>
                  <a:pt x="188647" y="65840"/>
                </a:lnTo>
                <a:lnTo>
                  <a:pt x="158929" y="93165"/>
                </a:lnTo>
                <a:lnTo>
                  <a:pt x="131181" y="124570"/>
                </a:lnTo>
                <a:lnTo>
                  <a:pt x="105584" y="159781"/>
                </a:lnTo>
                <a:lnTo>
                  <a:pt x="82319" y="198524"/>
                </a:lnTo>
                <a:lnTo>
                  <a:pt x="61567" y="240524"/>
                </a:lnTo>
                <a:lnTo>
                  <a:pt x="43511" y="285508"/>
                </a:lnTo>
                <a:lnTo>
                  <a:pt x="28330" y="333202"/>
                </a:lnTo>
                <a:lnTo>
                  <a:pt x="16208" y="383331"/>
                </a:lnTo>
                <a:lnTo>
                  <a:pt x="7324" y="435622"/>
                </a:lnTo>
                <a:lnTo>
                  <a:pt x="1861" y="489800"/>
                </a:lnTo>
                <a:lnTo>
                  <a:pt x="0" y="545592"/>
                </a:lnTo>
                <a:lnTo>
                  <a:pt x="1861" y="601383"/>
                </a:lnTo>
                <a:lnTo>
                  <a:pt x="7324" y="655561"/>
                </a:lnTo>
                <a:lnTo>
                  <a:pt x="16208" y="707852"/>
                </a:lnTo>
                <a:lnTo>
                  <a:pt x="28330" y="757981"/>
                </a:lnTo>
                <a:lnTo>
                  <a:pt x="43511" y="805675"/>
                </a:lnTo>
                <a:lnTo>
                  <a:pt x="61567" y="850659"/>
                </a:lnTo>
                <a:lnTo>
                  <a:pt x="82319" y="892659"/>
                </a:lnTo>
                <a:lnTo>
                  <a:pt x="105584" y="931402"/>
                </a:lnTo>
                <a:lnTo>
                  <a:pt x="131181" y="966613"/>
                </a:lnTo>
                <a:lnTo>
                  <a:pt x="158929" y="998018"/>
                </a:lnTo>
                <a:lnTo>
                  <a:pt x="188647" y="1025343"/>
                </a:lnTo>
                <a:lnTo>
                  <a:pt x="220152" y="1048315"/>
                </a:lnTo>
                <a:lnTo>
                  <a:pt x="287801" y="1080101"/>
                </a:lnTo>
                <a:lnTo>
                  <a:pt x="360425" y="1091184"/>
                </a:lnTo>
                <a:lnTo>
                  <a:pt x="397269" y="1088367"/>
                </a:lnTo>
                <a:lnTo>
                  <a:pt x="467587" y="1066659"/>
                </a:lnTo>
                <a:lnTo>
                  <a:pt x="532204" y="1025343"/>
                </a:lnTo>
                <a:lnTo>
                  <a:pt x="561922" y="998018"/>
                </a:lnTo>
                <a:lnTo>
                  <a:pt x="589670" y="966613"/>
                </a:lnTo>
                <a:lnTo>
                  <a:pt x="615267" y="931402"/>
                </a:lnTo>
                <a:lnTo>
                  <a:pt x="638532" y="892659"/>
                </a:lnTo>
                <a:lnTo>
                  <a:pt x="659284" y="850659"/>
                </a:lnTo>
                <a:lnTo>
                  <a:pt x="677340" y="805675"/>
                </a:lnTo>
                <a:lnTo>
                  <a:pt x="692521" y="757981"/>
                </a:lnTo>
                <a:lnTo>
                  <a:pt x="704643" y="707852"/>
                </a:lnTo>
                <a:lnTo>
                  <a:pt x="713527" y="655561"/>
                </a:lnTo>
                <a:lnTo>
                  <a:pt x="718990" y="601383"/>
                </a:lnTo>
                <a:lnTo>
                  <a:pt x="720851" y="545592"/>
                </a:lnTo>
                <a:lnTo>
                  <a:pt x="718990" y="489800"/>
                </a:lnTo>
                <a:lnTo>
                  <a:pt x="713527" y="435622"/>
                </a:lnTo>
                <a:lnTo>
                  <a:pt x="704643" y="383331"/>
                </a:lnTo>
                <a:lnTo>
                  <a:pt x="692521" y="333202"/>
                </a:lnTo>
                <a:lnTo>
                  <a:pt x="677340" y="285508"/>
                </a:lnTo>
                <a:lnTo>
                  <a:pt x="659284" y="240524"/>
                </a:lnTo>
                <a:lnTo>
                  <a:pt x="638532" y="198524"/>
                </a:lnTo>
                <a:lnTo>
                  <a:pt x="615267" y="159781"/>
                </a:lnTo>
                <a:lnTo>
                  <a:pt x="589670" y="124570"/>
                </a:lnTo>
                <a:lnTo>
                  <a:pt x="561922" y="93165"/>
                </a:lnTo>
                <a:lnTo>
                  <a:pt x="532204" y="65840"/>
                </a:lnTo>
                <a:lnTo>
                  <a:pt x="500699" y="42868"/>
                </a:lnTo>
                <a:lnTo>
                  <a:pt x="433050" y="11082"/>
                </a:lnTo>
                <a:lnTo>
                  <a:pt x="360425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3814317" y="2137105"/>
            <a:ext cx="417830" cy="77470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数</a:t>
            </a:r>
            <a:r>
              <a:rPr sz="1400" spc="-13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制 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字</a:t>
            </a:r>
            <a:r>
              <a:rPr sz="1400" spc="-13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造 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</a:t>
            </a:r>
            <a:r>
              <a:rPr sz="1400" spc="-13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 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艺</a:t>
            </a:r>
            <a:r>
              <a:rPr sz="1400" spc="-13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4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厂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392548" y="2449702"/>
            <a:ext cx="230124" cy="8686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2331720" y="3572255"/>
            <a:ext cx="1144905" cy="360045"/>
          </a:xfrm>
          <a:custGeom>
            <a:avLst/>
            <a:gdLst/>
            <a:ahLst/>
            <a:cxnLst/>
            <a:rect l="l" t="t" r="r" b="b"/>
            <a:pathLst>
              <a:path w="1144904" h="360045">
                <a:moveTo>
                  <a:pt x="1002792" y="0"/>
                </a:moveTo>
                <a:lnTo>
                  <a:pt x="141731" y="0"/>
                </a:lnTo>
                <a:lnTo>
                  <a:pt x="96950" y="7229"/>
                </a:lnTo>
                <a:lnTo>
                  <a:pt x="58046" y="27358"/>
                </a:lnTo>
                <a:lnTo>
                  <a:pt x="27358" y="58046"/>
                </a:lnTo>
                <a:lnTo>
                  <a:pt x="7229" y="96950"/>
                </a:lnTo>
                <a:lnTo>
                  <a:pt x="0" y="141732"/>
                </a:lnTo>
                <a:lnTo>
                  <a:pt x="0" y="217932"/>
                </a:lnTo>
                <a:lnTo>
                  <a:pt x="7229" y="262713"/>
                </a:lnTo>
                <a:lnTo>
                  <a:pt x="27358" y="301617"/>
                </a:lnTo>
                <a:lnTo>
                  <a:pt x="58046" y="332305"/>
                </a:lnTo>
                <a:lnTo>
                  <a:pt x="96950" y="352434"/>
                </a:lnTo>
                <a:lnTo>
                  <a:pt x="141731" y="359664"/>
                </a:lnTo>
                <a:lnTo>
                  <a:pt x="1002792" y="359664"/>
                </a:lnTo>
                <a:lnTo>
                  <a:pt x="1047573" y="352434"/>
                </a:lnTo>
                <a:lnTo>
                  <a:pt x="1086477" y="332305"/>
                </a:lnTo>
                <a:lnTo>
                  <a:pt x="1117165" y="301617"/>
                </a:lnTo>
                <a:lnTo>
                  <a:pt x="1137294" y="262713"/>
                </a:lnTo>
                <a:lnTo>
                  <a:pt x="1144524" y="217932"/>
                </a:lnTo>
                <a:lnTo>
                  <a:pt x="1144524" y="141732"/>
                </a:lnTo>
                <a:lnTo>
                  <a:pt x="1137294" y="96950"/>
                </a:lnTo>
                <a:lnTo>
                  <a:pt x="1117165" y="58046"/>
                </a:lnTo>
                <a:lnTo>
                  <a:pt x="1086477" y="27358"/>
                </a:lnTo>
                <a:lnTo>
                  <a:pt x="1047573" y="7229"/>
                </a:lnTo>
                <a:lnTo>
                  <a:pt x="1002792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2551302" y="2857626"/>
            <a:ext cx="593725" cy="10852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Noto Sans CJK JP Regular"/>
                <a:cs typeface="Noto Sans CJK JP Regular"/>
              </a:rPr>
              <a:t>注入</a:t>
            </a:r>
            <a:endParaRPr sz="1200">
              <a:latin typeface="Noto Sans CJK JP Regular"/>
              <a:cs typeface="Noto Sans CJK JP Regular"/>
            </a:endParaRPr>
          </a:p>
          <a:p>
            <a:pPr marL="123189" marR="5080" indent="76200">
              <a:lnSpc>
                <a:spcPct val="100000"/>
              </a:lnSpc>
              <a:spcBef>
                <a:spcPts val="55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车间 工艺级</a:t>
            </a:r>
            <a:endParaRPr sz="1200">
              <a:latin typeface="Noto Sans CJK JP Regular"/>
              <a:cs typeface="Noto Sans CJK JP Regular"/>
            </a:endParaRPr>
          </a:p>
          <a:p>
            <a:pPr marL="123189" marR="5080" indent="76200">
              <a:lnSpc>
                <a:spcPct val="100000"/>
              </a:lnSpc>
              <a:spcBef>
                <a:spcPts val="1085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工厂 车间级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2860548" y="3429761"/>
            <a:ext cx="86868" cy="143509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622291" y="4072128"/>
            <a:ext cx="1143000" cy="360045"/>
          </a:xfrm>
          <a:custGeom>
            <a:avLst/>
            <a:gdLst/>
            <a:ahLst/>
            <a:cxnLst/>
            <a:rect l="l" t="t" r="r" b="b"/>
            <a:pathLst>
              <a:path w="1143000" h="360045">
                <a:moveTo>
                  <a:pt x="1001268" y="0"/>
                </a:moveTo>
                <a:lnTo>
                  <a:pt x="141732" y="0"/>
                </a:lnTo>
                <a:lnTo>
                  <a:pt x="96950" y="7226"/>
                </a:lnTo>
                <a:lnTo>
                  <a:pt x="58046" y="27348"/>
                </a:lnTo>
                <a:lnTo>
                  <a:pt x="27358" y="58032"/>
                </a:lnTo>
                <a:lnTo>
                  <a:pt x="7229" y="96942"/>
                </a:lnTo>
                <a:lnTo>
                  <a:pt x="0" y="141744"/>
                </a:lnTo>
                <a:lnTo>
                  <a:pt x="0" y="217919"/>
                </a:lnTo>
                <a:lnTo>
                  <a:pt x="7229" y="262721"/>
                </a:lnTo>
                <a:lnTo>
                  <a:pt x="27358" y="301631"/>
                </a:lnTo>
                <a:lnTo>
                  <a:pt x="58046" y="332315"/>
                </a:lnTo>
                <a:lnTo>
                  <a:pt x="96950" y="352437"/>
                </a:lnTo>
                <a:lnTo>
                  <a:pt x="141732" y="359664"/>
                </a:lnTo>
                <a:lnTo>
                  <a:pt x="1001268" y="359664"/>
                </a:lnTo>
                <a:lnTo>
                  <a:pt x="1046049" y="352437"/>
                </a:lnTo>
                <a:lnTo>
                  <a:pt x="1084953" y="332315"/>
                </a:lnTo>
                <a:lnTo>
                  <a:pt x="1115641" y="301631"/>
                </a:lnTo>
                <a:lnTo>
                  <a:pt x="1135770" y="262721"/>
                </a:lnTo>
                <a:lnTo>
                  <a:pt x="1143000" y="217919"/>
                </a:lnTo>
                <a:lnTo>
                  <a:pt x="1143000" y="141744"/>
                </a:lnTo>
                <a:lnTo>
                  <a:pt x="1135770" y="96942"/>
                </a:lnTo>
                <a:lnTo>
                  <a:pt x="1115641" y="58032"/>
                </a:lnTo>
                <a:lnTo>
                  <a:pt x="1084953" y="27348"/>
                </a:lnTo>
                <a:lnTo>
                  <a:pt x="1046049" y="7226"/>
                </a:lnTo>
                <a:lnTo>
                  <a:pt x="1001268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4799838" y="2862452"/>
            <a:ext cx="787400" cy="1580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397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Noto Sans CJK JP Regular"/>
                <a:cs typeface="Noto Sans CJK JP Regular"/>
              </a:rPr>
              <a:t>注入</a:t>
            </a:r>
            <a:endParaRPr sz="1200">
              <a:latin typeface="Noto Sans CJK JP Regular"/>
              <a:cs typeface="Noto Sans CJK JP Regular"/>
            </a:endParaRPr>
          </a:p>
          <a:p>
            <a:pPr marL="241300">
              <a:lnSpc>
                <a:spcPct val="100000"/>
              </a:lnSpc>
              <a:spcBef>
                <a:spcPts val="15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车间</a:t>
            </a:r>
            <a:endParaRPr sz="12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设备岗位级</a:t>
            </a:r>
            <a:endParaRPr sz="1200">
              <a:latin typeface="Noto Sans CJK JP Regular"/>
              <a:cs typeface="Noto Sans CJK JP Regular"/>
            </a:endParaRPr>
          </a:p>
          <a:p>
            <a:pPr marL="166370" marR="155575" indent="76200">
              <a:lnSpc>
                <a:spcPct val="100000"/>
              </a:lnSpc>
              <a:spcBef>
                <a:spcPts val="1065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车间 工艺级</a:t>
            </a:r>
            <a:endParaRPr sz="1200">
              <a:latin typeface="Noto Sans CJK JP Regular"/>
              <a:cs typeface="Noto Sans CJK JP Regular"/>
            </a:endParaRPr>
          </a:p>
          <a:p>
            <a:pPr marL="165735" marR="156210" indent="76200">
              <a:lnSpc>
                <a:spcPct val="100000"/>
              </a:lnSpc>
              <a:spcBef>
                <a:spcPts val="1075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工厂 车间级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151246" y="3931158"/>
            <a:ext cx="86867" cy="142290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417319" y="3317747"/>
            <a:ext cx="629920" cy="431800"/>
          </a:xfrm>
          <a:custGeom>
            <a:avLst/>
            <a:gdLst/>
            <a:ahLst/>
            <a:cxnLst/>
            <a:rect l="l" t="t" r="r" b="b"/>
            <a:pathLst>
              <a:path w="629919" h="431800">
                <a:moveTo>
                  <a:pt x="0" y="431291"/>
                </a:moveTo>
                <a:lnTo>
                  <a:pt x="629412" y="431291"/>
                </a:lnTo>
                <a:lnTo>
                  <a:pt x="629412" y="0"/>
                </a:lnTo>
                <a:lnTo>
                  <a:pt x="0" y="0"/>
                </a:lnTo>
                <a:lnTo>
                  <a:pt x="0" y="431291"/>
                </a:lnTo>
                <a:close/>
              </a:path>
            </a:pathLst>
          </a:custGeom>
          <a:solidFill>
            <a:srgbClr val="8496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495933" y="3317747"/>
            <a:ext cx="0" cy="431800"/>
          </a:xfrm>
          <a:custGeom>
            <a:avLst/>
            <a:gdLst/>
            <a:ahLst/>
            <a:cxnLst/>
            <a:rect l="l" t="t" r="r" b="b"/>
            <a:pathLst>
              <a:path h="431800">
                <a:moveTo>
                  <a:pt x="0" y="0"/>
                </a:moveTo>
                <a:lnTo>
                  <a:pt x="0" y="431291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968119" y="3317747"/>
            <a:ext cx="0" cy="431800"/>
          </a:xfrm>
          <a:custGeom>
            <a:avLst/>
            <a:gdLst/>
            <a:ahLst/>
            <a:cxnLst/>
            <a:rect l="l" t="t" r="r" b="b"/>
            <a:pathLst>
              <a:path h="431800">
                <a:moveTo>
                  <a:pt x="0" y="0"/>
                </a:moveTo>
                <a:lnTo>
                  <a:pt x="0" y="431291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1502028" y="3317747"/>
            <a:ext cx="460375" cy="431800"/>
          </a:xfrm>
          <a:prstGeom prst="rect">
            <a:avLst/>
          </a:prstGeom>
          <a:solidFill>
            <a:srgbClr val="8496AF"/>
          </a:solidFill>
        </p:spPr>
        <p:txBody>
          <a:bodyPr vert="horz" wrap="square" lIns="0" tIns="27305" rIns="0" bIns="0" rtlCol="0">
            <a:spAutoFit/>
          </a:bodyPr>
          <a:lstStyle/>
          <a:p>
            <a:pPr marL="76200">
              <a:lnSpc>
                <a:spcPct val="100000"/>
              </a:lnSpc>
              <a:spcBef>
                <a:spcPts val="215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排产</a:t>
            </a:r>
            <a:endParaRPr sz="1200">
              <a:latin typeface="Noto Sans CJK JP Regular"/>
              <a:cs typeface="Noto Sans CJK JP Regular"/>
            </a:endParaRPr>
          </a:p>
          <a:p>
            <a:pPr marL="76200">
              <a:lnSpc>
                <a:spcPct val="100000"/>
              </a:lnSpc>
            </a:pPr>
            <a:r>
              <a:rPr sz="12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系统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2040508" y="3249929"/>
            <a:ext cx="292100" cy="292100"/>
          </a:xfrm>
          <a:custGeom>
            <a:avLst/>
            <a:gdLst/>
            <a:ahLst/>
            <a:cxnLst/>
            <a:rect l="l" t="t" r="r" b="b"/>
            <a:pathLst>
              <a:path w="292100" h="292100">
                <a:moveTo>
                  <a:pt x="230914" y="46971"/>
                </a:moveTo>
                <a:lnTo>
                  <a:pt x="0" y="278129"/>
                </a:lnTo>
                <a:lnTo>
                  <a:pt x="13970" y="292100"/>
                </a:lnTo>
                <a:lnTo>
                  <a:pt x="244900" y="60924"/>
                </a:lnTo>
                <a:lnTo>
                  <a:pt x="230914" y="46971"/>
                </a:lnTo>
                <a:close/>
              </a:path>
              <a:path w="292100" h="292100">
                <a:moveTo>
                  <a:pt x="279140" y="37972"/>
                </a:moveTo>
                <a:lnTo>
                  <a:pt x="239903" y="37972"/>
                </a:lnTo>
                <a:lnTo>
                  <a:pt x="253873" y="51943"/>
                </a:lnTo>
                <a:lnTo>
                  <a:pt x="244900" y="60924"/>
                </a:lnTo>
                <a:lnTo>
                  <a:pt x="264922" y="80899"/>
                </a:lnTo>
                <a:lnTo>
                  <a:pt x="279140" y="37972"/>
                </a:lnTo>
                <a:close/>
              </a:path>
              <a:path w="292100" h="292100">
                <a:moveTo>
                  <a:pt x="239903" y="37972"/>
                </a:moveTo>
                <a:lnTo>
                  <a:pt x="230914" y="46971"/>
                </a:lnTo>
                <a:lnTo>
                  <a:pt x="244900" y="60924"/>
                </a:lnTo>
                <a:lnTo>
                  <a:pt x="253873" y="51943"/>
                </a:lnTo>
                <a:lnTo>
                  <a:pt x="239903" y="37972"/>
                </a:lnTo>
                <a:close/>
              </a:path>
              <a:path w="292100" h="292100">
                <a:moveTo>
                  <a:pt x="291719" y="0"/>
                </a:moveTo>
                <a:lnTo>
                  <a:pt x="210947" y="27050"/>
                </a:lnTo>
                <a:lnTo>
                  <a:pt x="230914" y="46971"/>
                </a:lnTo>
                <a:lnTo>
                  <a:pt x="239903" y="37972"/>
                </a:lnTo>
                <a:lnTo>
                  <a:pt x="279140" y="37972"/>
                </a:lnTo>
                <a:lnTo>
                  <a:pt x="29171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653028" y="3317747"/>
            <a:ext cx="762000" cy="431800"/>
          </a:xfrm>
          <a:custGeom>
            <a:avLst/>
            <a:gdLst/>
            <a:ahLst/>
            <a:cxnLst/>
            <a:rect l="l" t="t" r="r" b="b"/>
            <a:pathLst>
              <a:path w="762000" h="431800">
                <a:moveTo>
                  <a:pt x="0" y="431291"/>
                </a:moveTo>
                <a:lnTo>
                  <a:pt x="762000" y="431291"/>
                </a:lnTo>
                <a:lnTo>
                  <a:pt x="762000" y="0"/>
                </a:lnTo>
                <a:lnTo>
                  <a:pt x="0" y="0"/>
                </a:lnTo>
                <a:lnTo>
                  <a:pt x="0" y="431291"/>
                </a:lnTo>
                <a:close/>
              </a:path>
            </a:pathLst>
          </a:custGeom>
          <a:solidFill>
            <a:srgbClr val="8496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3748278" y="3317747"/>
            <a:ext cx="0" cy="431800"/>
          </a:xfrm>
          <a:custGeom>
            <a:avLst/>
            <a:gdLst/>
            <a:ahLst/>
            <a:cxnLst/>
            <a:rect l="l" t="t" r="r" b="b"/>
            <a:pathLst>
              <a:path h="431800">
                <a:moveTo>
                  <a:pt x="0" y="0"/>
                </a:moveTo>
                <a:lnTo>
                  <a:pt x="0" y="431291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319778" y="3317747"/>
            <a:ext cx="0" cy="431800"/>
          </a:xfrm>
          <a:custGeom>
            <a:avLst/>
            <a:gdLst/>
            <a:ahLst/>
            <a:cxnLst/>
            <a:rect l="l" t="t" r="r" b="b"/>
            <a:pathLst>
              <a:path h="431800">
                <a:moveTo>
                  <a:pt x="0" y="0"/>
                </a:moveTo>
                <a:lnTo>
                  <a:pt x="0" y="431291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3754373" y="3317747"/>
            <a:ext cx="559435" cy="431800"/>
          </a:xfrm>
          <a:prstGeom prst="rect">
            <a:avLst/>
          </a:prstGeom>
          <a:solidFill>
            <a:srgbClr val="8496AF"/>
          </a:solidFill>
        </p:spPr>
        <p:txBody>
          <a:bodyPr vert="horz" wrap="square" lIns="0" tIns="27305" rIns="0" bIns="0" rtlCol="0">
            <a:spAutoFit/>
          </a:bodyPr>
          <a:lstStyle/>
          <a:p>
            <a:pPr marL="127635">
              <a:lnSpc>
                <a:spcPct val="100000"/>
              </a:lnSpc>
              <a:spcBef>
                <a:spcPts val="215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排产</a:t>
            </a:r>
            <a:endParaRPr sz="1200">
              <a:latin typeface="Noto Sans CJK JP Regular"/>
              <a:cs typeface="Noto Sans CJK JP Regular"/>
            </a:endParaRPr>
          </a:p>
          <a:p>
            <a:pPr marL="127635">
              <a:lnSpc>
                <a:spcPct val="100000"/>
              </a:lnSpc>
            </a:pPr>
            <a:r>
              <a:rPr sz="12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系统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4407789" y="3249929"/>
            <a:ext cx="215265" cy="291465"/>
          </a:xfrm>
          <a:custGeom>
            <a:avLst/>
            <a:gdLst/>
            <a:ahLst/>
            <a:cxnLst/>
            <a:rect l="l" t="t" r="r" b="b"/>
            <a:pathLst>
              <a:path w="215264" h="291464">
                <a:moveTo>
                  <a:pt x="162237" y="55831"/>
                </a:moveTo>
                <a:lnTo>
                  <a:pt x="0" y="279272"/>
                </a:lnTo>
                <a:lnTo>
                  <a:pt x="16001" y="290956"/>
                </a:lnTo>
                <a:lnTo>
                  <a:pt x="178199" y="67449"/>
                </a:lnTo>
                <a:lnTo>
                  <a:pt x="162237" y="55831"/>
                </a:lnTo>
                <a:close/>
              </a:path>
              <a:path w="215264" h="291464">
                <a:moveTo>
                  <a:pt x="207435" y="45593"/>
                </a:moveTo>
                <a:lnTo>
                  <a:pt x="169672" y="45593"/>
                </a:lnTo>
                <a:lnTo>
                  <a:pt x="185674" y="57150"/>
                </a:lnTo>
                <a:lnTo>
                  <a:pt x="178199" y="67449"/>
                </a:lnTo>
                <a:lnTo>
                  <a:pt x="201040" y="84074"/>
                </a:lnTo>
                <a:lnTo>
                  <a:pt x="207435" y="45593"/>
                </a:lnTo>
                <a:close/>
              </a:path>
              <a:path w="215264" h="291464">
                <a:moveTo>
                  <a:pt x="169672" y="45593"/>
                </a:moveTo>
                <a:lnTo>
                  <a:pt x="162237" y="55831"/>
                </a:lnTo>
                <a:lnTo>
                  <a:pt x="178199" y="67449"/>
                </a:lnTo>
                <a:lnTo>
                  <a:pt x="185674" y="57150"/>
                </a:lnTo>
                <a:lnTo>
                  <a:pt x="169672" y="45593"/>
                </a:lnTo>
                <a:close/>
              </a:path>
              <a:path w="215264" h="291464">
                <a:moveTo>
                  <a:pt x="215011" y="0"/>
                </a:moveTo>
                <a:lnTo>
                  <a:pt x="139446" y="39243"/>
                </a:lnTo>
                <a:lnTo>
                  <a:pt x="162237" y="55831"/>
                </a:lnTo>
                <a:lnTo>
                  <a:pt x="169672" y="45593"/>
                </a:lnTo>
                <a:lnTo>
                  <a:pt x="207435" y="45593"/>
                </a:lnTo>
                <a:lnTo>
                  <a:pt x="21501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060947" y="3201923"/>
            <a:ext cx="577850" cy="1186180"/>
          </a:xfrm>
          <a:custGeom>
            <a:avLst/>
            <a:gdLst/>
            <a:ahLst/>
            <a:cxnLst/>
            <a:rect l="l" t="t" r="r" b="b"/>
            <a:pathLst>
              <a:path w="577850" h="1186179">
                <a:moveTo>
                  <a:pt x="0" y="1185671"/>
                </a:moveTo>
                <a:lnTo>
                  <a:pt x="577596" y="1185671"/>
                </a:lnTo>
                <a:lnTo>
                  <a:pt x="577596" y="0"/>
                </a:lnTo>
                <a:lnTo>
                  <a:pt x="0" y="0"/>
                </a:lnTo>
                <a:lnTo>
                  <a:pt x="0" y="1185671"/>
                </a:lnTo>
                <a:close/>
              </a:path>
            </a:pathLst>
          </a:custGeom>
          <a:solidFill>
            <a:srgbClr val="8496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133084" y="3201923"/>
            <a:ext cx="0" cy="1186180"/>
          </a:xfrm>
          <a:custGeom>
            <a:avLst/>
            <a:gdLst/>
            <a:ahLst/>
            <a:cxnLst/>
            <a:rect l="l" t="t" r="r" b="b"/>
            <a:pathLst>
              <a:path h="1186179">
                <a:moveTo>
                  <a:pt x="0" y="0"/>
                </a:moveTo>
                <a:lnTo>
                  <a:pt x="0" y="1185671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566281" y="3201923"/>
            <a:ext cx="0" cy="1186180"/>
          </a:xfrm>
          <a:custGeom>
            <a:avLst/>
            <a:gdLst/>
            <a:ahLst/>
            <a:cxnLst/>
            <a:rect l="l" t="t" r="r" b="b"/>
            <a:pathLst>
              <a:path h="1186179">
                <a:moveTo>
                  <a:pt x="0" y="0"/>
                </a:moveTo>
                <a:lnTo>
                  <a:pt x="0" y="1185671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6139179" y="3201923"/>
            <a:ext cx="421005" cy="1186180"/>
          </a:xfrm>
          <a:prstGeom prst="rect">
            <a:avLst/>
          </a:prstGeom>
          <a:solidFill>
            <a:srgbClr val="8496AF"/>
          </a:solidFill>
        </p:spPr>
        <p:txBody>
          <a:bodyPr vert="horz" wrap="square" lIns="0" tIns="175260" rIns="0" bIns="0" rtlCol="0">
            <a:spAutoFit/>
          </a:bodyPr>
          <a:lstStyle/>
          <a:p>
            <a:pPr marL="110489" marR="149860" algn="just">
              <a:lnSpc>
                <a:spcPts val="1200"/>
              </a:lnSpc>
              <a:spcBef>
                <a:spcPts val="138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继 承 前 框 功 能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6348476" y="2855722"/>
            <a:ext cx="1115695" cy="356235"/>
          </a:xfrm>
          <a:custGeom>
            <a:avLst/>
            <a:gdLst/>
            <a:ahLst/>
            <a:cxnLst/>
            <a:rect l="l" t="t" r="r" b="b"/>
            <a:pathLst>
              <a:path w="1115695" h="356235">
                <a:moveTo>
                  <a:pt x="1039439" y="26985"/>
                </a:moveTo>
                <a:lnTo>
                  <a:pt x="0" y="337184"/>
                </a:lnTo>
                <a:lnTo>
                  <a:pt x="5587" y="356107"/>
                </a:lnTo>
                <a:lnTo>
                  <a:pt x="1045138" y="46038"/>
                </a:lnTo>
                <a:lnTo>
                  <a:pt x="1039439" y="26985"/>
                </a:lnTo>
                <a:close/>
              </a:path>
              <a:path w="1115695" h="356235">
                <a:moveTo>
                  <a:pt x="1106113" y="23367"/>
                </a:moveTo>
                <a:lnTo>
                  <a:pt x="1051559" y="23367"/>
                </a:lnTo>
                <a:lnTo>
                  <a:pt x="1057275" y="42417"/>
                </a:lnTo>
                <a:lnTo>
                  <a:pt x="1045138" y="46038"/>
                </a:lnTo>
                <a:lnTo>
                  <a:pt x="1053210" y="73025"/>
                </a:lnTo>
                <a:lnTo>
                  <a:pt x="1106113" y="23367"/>
                </a:lnTo>
                <a:close/>
              </a:path>
              <a:path w="1115695" h="356235">
                <a:moveTo>
                  <a:pt x="1051559" y="23367"/>
                </a:moveTo>
                <a:lnTo>
                  <a:pt x="1039439" y="26985"/>
                </a:lnTo>
                <a:lnTo>
                  <a:pt x="1045138" y="46038"/>
                </a:lnTo>
                <a:lnTo>
                  <a:pt x="1057275" y="42417"/>
                </a:lnTo>
                <a:lnTo>
                  <a:pt x="1051559" y="23367"/>
                </a:lnTo>
                <a:close/>
              </a:path>
              <a:path w="1115695" h="356235">
                <a:moveTo>
                  <a:pt x="1031367" y="0"/>
                </a:moveTo>
                <a:lnTo>
                  <a:pt x="1039439" y="26985"/>
                </a:lnTo>
                <a:lnTo>
                  <a:pt x="1051559" y="23367"/>
                </a:lnTo>
                <a:lnTo>
                  <a:pt x="1106113" y="23367"/>
                </a:lnTo>
                <a:lnTo>
                  <a:pt x="1115314" y="14731"/>
                </a:lnTo>
                <a:lnTo>
                  <a:pt x="103136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75" name="object 75"/>
          <p:cNvGraphicFramePr>
            <a:graphicFrameLocks noGrp="1"/>
          </p:cNvGraphicFramePr>
          <p:nvPr/>
        </p:nvGraphicFramePr>
        <p:xfrm>
          <a:off x="3288791" y="3989832"/>
          <a:ext cx="1268730" cy="57594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587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9512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5875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4311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93980" marR="52705" indent="-32384">
                        <a:lnSpc>
                          <a:spcPct val="100000"/>
                        </a:lnSpc>
                        <a:spcBef>
                          <a:spcPts val="215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智能产线/立 库设计系统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27305" marB="0">
                    <a:lnL w="12700">
                      <a:solidFill>
                        <a:srgbClr val="FFFFFF"/>
                      </a:solidFill>
                      <a:prstDash val="solid"/>
                    </a:lnL>
                    <a:lnR w="12700">
                      <a:solidFill>
                        <a:srgbClr val="FFFFFF"/>
                      </a:solidFill>
                      <a:prstDash val="solid"/>
                    </a:lnR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2700">
                      <a:solidFill>
                        <a:srgbClr val="FFFFFF"/>
                      </a:solidFill>
                      <a:prstDash val="solid"/>
                    </a:lnL>
                    <a:solidFill>
                      <a:srgbClr val="8496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76" name="object 76"/>
          <p:cNvSpPr txBox="1"/>
          <p:nvPr/>
        </p:nvSpPr>
        <p:spPr>
          <a:xfrm>
            <a:off x="3806190" y="1506474"/>
            <a:ext cx="7391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Noto Sans CJK JP Regular"/>
                <a:cs typeface="Noto Sans CJK JP Regular"/>
              </a:rPr>
              <a:t>持续改善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522222" y="1506474"/>
            <a:ext cx="7391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Noto Sans CJK JP Regular"/>
                <a:cs typeface="Noto Sans CJK JP Regular"/>
              </a:rPr>
              <a:t>持续改善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1040053" y="3628135"/>
            <a:ext cx="371475" cy="291465"/>
          </a:xfrm>
          <a:custGeom>
            <a:avLst/>
            <a:gdLst/>
            <a:ahLst/>
            <a:cxnLst/>
            <a:rect l="l" t="t" r="r" b="b"/>
            <a:pathLst>
              <a:path w="371475" h="291464">
                <a:moveTo>
                  <a:pt x="307443" y="41827"/>
                </a:moveTo>
                <a:lnTo>
                  <a:pt x="0" y="281241"/>
                </a:lnTo>
                <a:lnTo>
                  <a:pt x="7797" y="291261"/>
                </a:lnTo>
                <a:lnTo>
                  <a:pt x="315263" y="51900"/>
                </a:lnTo>
                <a:lnTo>
                  <a:pt x="307443" y="41827"/>
                </a:lnTo>
                <a:close/>
              </a:path>
              <a:path w="371475" h="291464">
                <a:moveTo>
                  <a:pt x="355192" y="34035"/>
                </a:moveTo>
                <a:lnTo>
                  <a:pt x="317449" y="34035"/>
                </a:lnTo>
                <a:lnTo>
                  <a:pt x="325323" y="44068"/>
                </a:lnTo>
                <a:lnTo>
                  <a:pt x="315263" y="51900"/>
                </a:lnTo>
                <a:lnTo>
                  <a:pt x="334721" y="76961"/>
                </a:lnTo>
                <a:lnTo>
                  <a:pt x="355192" y="34035"/>
                </a:lnTo>
                <a:close/>
              </a:path>
              <a:path w="371475" h="291464">
                <a:moveTo>
                  <a:pt x="317449" y="34035"/>
                </a:moveTo>
                <a:lnTo>
                  <a:pt x="307443" y="41827"/>
                </a:lnTo>
                <a:lnTo>
                  <a:pt x="315263" y="51900"/>
                </a:lnTo>
                <a:lnTo>
                  <a:pt x="325323" y="44068"/>
                </a:lnTo>
                <a:lnTo>
                  <a:pt x="317449" y="34035"/>
                </a:lnTo>
                <a:close/>
              </a:path>
              <a:path w="371475" h="291464">
                <a:moveTo>
                  <a:pt x="371424" y="0"/>
                </a:moveTo>
                <a:lnTo>
                  <a:pt x="287985" y="16763"/>
                </a:lnTo>
                <a:lnTo>
                  <a:pt x="307443" y="41827"/>
                </a:lnTo>
                <a:lnTo>
                  <a:pt x="317449" y="34035"/>
                </a:lnTo>
                <a:lnTo>
                  <a:pt x="355192" y="34035"/>
                </a:lnTo>
                <a:lnTo>
                  <a:pt x="37142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 txBox="1"/>
          <p:nvPr/>
        </p:nvSpPr>
        <p:spPr>
          <a:xfrm>
            <a:off x="35051" y="3921252"/>
            <a:ext cx="2011680" cy="363220"/>
          </a:xfrm>
          <a:prstGeom prst="rect">
            <a:avLst/>
          </a:prstGeom>
          <a:ln w="12700">
            <a:solidFill>
              <a:srgbClr val="FF0000"/>
            </a:solidFill>
          </a:ln>
        </p:spPr>
        <p:txBody>
          <a:bodyPr vert="horz" wrap="square" lIns="0" tIns="41275" rIns="0" bIns="0" rtlCol="0">
            <a:spAutoFit/>
          </a:bodyPr>
          <a:lstStyle/>
          <a:p>
            <a:pPr marL="91440" marR="140970">
              <a:lnSpc>
                <a:spcPct val="100000"/>
              </a:lnSpc>
              <a:spcBef>
                <a:spcPts val="325"/>
              </a:spcBef>
            </a:pPr>
            <a:r>
              <a:rPr sz="1000" spc="-5" dirty="0">
                <a:latin typeface="Noto Sans CJK JP Regular"/>
                <a:cs typeface="Noto Sans CJK JP Regular"/>
              </a:rPr>
              <a:t>尝试引进排产系统，例如：工艺 超过</a:t>
            </a:r>
            <a:r>
              <a:rPr sz="1000" spc="25" dirty="0">
                <a:latin typeface="Noto Sans CJK JP Regular"/>
                <a:cs typeface="Noto Sans CJK JP Regular"/>
              </a:rPr>
              <a:t>100</a:t>
            </a:r>
            <a:r>
              <a:rPr sz="1000" spc="-5" dirty="0">
                <a:latin typeface="Noto Sans CJK JP Regular"/>
                <a:cs typeface="Noto Sans CJK JP Regular"/>
              </a:rPr>
              <a:t>或更多</a:t>
            </a:r>
            <a:r>
              <a:rPr sz="1000" spc="-185" dirty="0">
                <a:latin typeface="Noto Sans CJK JP Regular"/>
                <a:cs typeface="Noto Sans CJK JP Regular"/>
              </a:rPr>
              <a:t>……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7165847" y="3930396"/>
            <a:ext cx="594360" cy="457200"/>
          </a:xfrm>
          <a:custGeom>
            <a:avLst/>
            <a:gdLst/>
            <a:ahLst/>
            <a:cxnLst/>
            <a:rect l="l" t="t" r="r" b="b"/>
            <a:pathLst>
              <a:path w="594359" h="457200">
                <a:moveTo>
                  <a:pt x="445770" y="228599"/>
                </a:moveTo>
                <a:lnTo>
                  <a:pt x="148590" y="228599"/>
                </a:lnTo>
                <a:lnTo>
                  <a:pt x="148590" y="457199"/>
                </a:lnTo>
                <a:lnTo>
                  <a:pt x="445770" y="457199"/>
                </a:lnTo>
                <a:lnTo>
                  <a:pt x="445770" y="228599"/>
                </a:lnTo>
                <a:close/>
              </a:path>
              <a:path w="594359" h="457200">
                <a:moveTo>
                  <a:pt x="297179" y="0"/>
                </a:moveTo>
                <a:lnTo>
                  <a:pt x="0" y="228599"/>
                </a:lnTo>
                <a:lnTo>
                  <a:pt x="594359" y="228599"/>
                </a:lnTo>
                <a:lnTo>
                  <a:pt x="297179" y="0"/>
                </a:lnTo>
                <a:close/>
              </a:path>
            </a:pathLst>
          </a:custGeom>
          <a:solidFill>
            <a:srgbClr val="8496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177783" y="1453896"/>
            <a:ext cx="607060" cy="443865"/>
          </a:xfrm>
          <a:custGeom>
            <a:avLst/>
            <a:gdLst/>
            <a:ahLst/>
            <a:cxnLst/>
            <a:rect l="l" t="t" r="r" b="b"/>
            <a:pathLst>
              <a:path w="607059" h="443864">
                <a:moveTo>
                  <a:pt x="303275" y="0"/>
                </a:moveTo>
                <a:lnTo>
                  <a:pt x="248756" y="3573"/>
                </a:lnTo>
                <a:lnTo>
                  <a:pt x="197445" y="13876"/>
                </a:lnTo>
                <a:lnTo>
                  <a:pt x="150198" y="30282"/>
                </a:lnTo>
                <a:lnTo>
                  <a:pt x="107871" y="52163"/>
                </a:lnTo>
                <a:lnTo>
                  <a:pt x="71320" y="78891"/>
                </a:lnTo>
                <a:lnTo>
                  <a:pt x="41402" y="109840"/>
                </a:lnTo>
                <a:lnTo>
                  <a:pt x="18971" y="144383"/>
                </a:lnTo>
                <a:lnTo>
                  <a:pt x="4885" y="181893"/>
                </a:lnTo>
                <a:lnTo>
                  <a:pt x="0" y="221741"/>
                </a:lnTo>
                <a:lnTo>
                  <a:pt x="4885" y="261590"/>
                </a:lnTo>
                <a:lnTo>
                  <a:pt x="18971" y="299100"/>
                </a:lnTo>
                <a:lnTo>
                  <a:pt x="41401" y="333643"/>
                </a:lnTo>
                <a:lnTo>
                  <a:pt x="71320" y="364592"/>
                </a:lnTo>
                <a:lnTo>
                  <a:pt x="107871" y="391320"/>
                </a:lnTo>
                <a:lnTo>
                  <a:pt x="150198" y="413201"/>
                </a:lnTo>
                <a:lnTo>
                  <a:pt x="197445" y="429607"/>
                </a:lnTo>
                <a:lnTo>
                  <a:pt x="248756" y="439910"/>
                </a:lnTo>
                <a:lnTo>
                  <a:pt x="303275" y="443483"/>
                </a:lnTo>
                <a:lnTo>
                  <a:pt x="357795" y="439910"/>
                </a:lnTo>
                <a:lnTo>
                  <a:pt x="409106" y="429607"/>
                </a:lnTo>
                <a:lnTo>
                  <a:pt x="456353" y="413201"/>
                </a:lnTo>
                <a:lnTo>
                  <a:pt x="498680" y="391320"/>
                </a:lnTo>
                <a:lnTo>
                  <a:pt x="535231" y="364592"/>
                </a:lnTo>
                <a:lnTo>
                  <a:pt x="565150" y="333643"/>
                </a:lnTo>
                <a:lnTo>
                  <a:pt x="587580" y="299100"/>
                </a:lnTo>
                <a:lnTo>
                  <a:pt x="601666" y="261590"/>
                </a:lnTo>
                <a:lnTo>
                  <a:pt x="606551" y="221741"/>
                </a:lnTo>
                <a:lnTo>
                  <a:pt x="601666" y="181893"/>
                </a:lnTo>
                <a:lnTo>
                  <a:pt x="587580" y="144383"/>
                </a:lnTo>
                <a:lnTo>
                  <a:pt x="565150" y="109840"/>
                </a:lnTo>
                <a:lnTo>
                  <a:pt x="535231" y="78891"/>
                </a:lnTo>
                <a:lnTo>
                  <a:pt x="498680" y="52163"/>
                </a:lnTo>
                <a:lnTo>
                  <a:pt x="456353" y="30282"/>
                </a:lnTo>
                <a:lnTo>
                  <a:pt x="409106" y="13876"/>
                </a:lnTo>
                <a:lnTo>
                  <a:pt x="357795" y="3573"/>
                </a:lnTo>
                <a:lnTo>
                  <a:pt x="303275" y="0"/>
                </a:lnTo>
                <a:close/>
              </a:path>
            </a:pathLst>
          </a:custGeom>
          <a:solidFill>
            <a:srgbClr val="8496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 txBox="1"/>
          <p:nvPr/>
        </p:nvSpPr>
        <p:spPr>
          <a:xfrm>
            <a:off x="8316214" y="1474089"/>
            <a:ext cx="330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实体 设备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6155435" y="1453896"/>
            <a:ext cx="600710" cy="443865"/>
          </a:xfrm>
          <a:custGeom>
            <a:avLst/>
            <a:gdLst/>
            <a:ahLst/>
            <a:cxnLst/>
            <a:rect l="l" t="t" r="r" b="b"/>
            <a:pathLst>
              <a:path w="600709" h="443864">
                <a:moveTo>
                  <a:pt x="300227" y="0"/>
                </a:moveTo>
                <a:lnTo>
                  <a:pt x="246248" y="3573"/>
                </a:lnTo>
                <a:lnTo>
                  <a:pt x="195448" y="13876"/>
                </a:lnTo>
                <a:lnTo>
                  <a:pt x="148674" y="30282"/>
                </a:lnTo>
                <a:lnTo>
                  <a:pt x="106774" y="52163"/>
                </a:lnTo>
                <a:lnTo>
                  <a:pt x="70593" y="78891"/>
                </a:lnTo>
                <a:lnTo>
                  <a:pt x="40978" y="109840"/>
                </a:lnTo>
                <a:lnTo>
                  <a:pt x="18777" y="144383"/>
                </a:lnTo>
                <a:lnTo>
                  <a:pt x="4835" y="181893"/>
                </a:lnTo>
                <a:lnTo>
                  <a:pt x="0" y="221741"/>
                </a:lnTo>
                <a:lnTo>
                  <a:pt x="4835" y="261590"/>
                </a:lnTo>
                <a:lnTo>
                  <a:pt x="18777" y="299100"/>
                </a:lnTo>
                <a:lnTo>
                  <a:pt x="40978" y="333643"/>
                </a:lnTo>
                <a:lnTo>
                  <a:pt x="70593" y="364592"/>
                </a:lnTo>
                <a:lnTo>
                  <a:pt x="106774" y="391320"/>
                </a:lnTo>
                <a:lnTo>
                  <a:pt x="148674" y="413201"/>
                </a:lnTo>
                <a:lnTo>
                  <a:pt x="195448" y="429607"/>
                </a:lnTo>
                <a:lnTo>
                  <a:pt x="246248" y="439910"/>
                </a:lnTo>
                <a:lnTo>
                  <a:pt x="300227" y="443483"/>
                </a:lnTo>
                <a:lnTo>
                  <a:pt x="354207" y="439910"/>
                </a:lnTo>
                <a:lnTo>
                  <a:pt x="405007" y="429607"/>
                </a:lnTo>
                <a:lnTo>
                  <a:pt x="451781" y="413201"/>
                </a:lnTo>
                <a:lnTo>
                  <a:pt x="493681" y="391320"/>
                </a:lnTo>
                <a:lnTo>
                  <a:pt x="529862" y="364592"/>
                </a:lnTo>
                <a:lnTo>
                  <a:pt x="559477" y="333643"/>
                </a:lnTo>
                <a:lnTo>
                  <a:pt x="581678" y="299100"/>
                </a:lnTo>
                <a:lnTo>
                  <a:pt x="595620" y="261590"/>
                </a:lnTo>
                <a:lnTo>
                  <a:pt x="600456" y="221741"/>
                </a:lnTo>
                <a:lnTo>
                  <a:pt x="595620" y="181893"/>
                </a:lnTo>
                <a:lnTo>
                  <a:pt x="581678" y="144383"/>
                </a:lnTo>
                <a:lnTo>
                  <a:pt x="559477" y="109840"/>
                </a:lnTo>
                <a:lnTo>
                  <a:pt x="529862" y="78891"/>
                </a:lnTo>
                <a:lnTo>
                  <a:pt x="493681" y="52163"/>
                </a:lnTo>
                <a:lnTo>
                  <a:pt x="451781" y="30282"/>
                </a:lnTo>
                <a:lnTo>
                  <a:pt x="405007" y="13876"/>
                </a:lnTo>
                <a:lnTo>
                  <a:pt x="354207" y="3573"/>
                </a:lnTo>
                <a:lnTo>
                  <a:pt x="300227" y="0"/>
                </a:lnTo>
                <a:close/>
              </a:path>
            </a:pathLst>
          </a:custGeom>
          <a:solidFill>
            <a:srgbClr val="8496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 txBox="1"/>
          <p:nvPr/>
        </p:nvSpPr>
        <p:spPr>
          <a:xfrm>
            <a:off x="6253988" y="1506092"/>
            <a:ext cx="405130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赛博虚 拟智软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6756654" y="1632204"/>
            <a:ext cx="134239" cy="8686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8035290" y="1632204"/>
            <a:ext cx="142875" cy="8686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35051" y="4520184"/>
            <a:ext cx="8894445" cy="236220"/>
          </a:xfrm>
          <a:custGeom>
            <a:avLst/>
            <a:gdLst/>
            <a:ahLst/>
            <a:cxnLst/>
            <a:rect l="l" t="t" r="r" b="b"/>
            <a:pathLst>
              <a:path w="8894445" h="236220">
                <a:moveTo>
                  <a:pt x="8775954" y="0"/>
                </a:moveTo>
                <a:lnTo>
                  <a:pt x="8775954" y="59054"/>
                </a:lnTo>
                <a:lnTo>
                  <a:pt x="0" y="59054"/>
                </a:lnTo>
                <a:lnTo>
                  <a:pt x="0" y="177164"/>
                </a:lnTo>
                <a:lnTo>
                  <a:pt x="8775954" y="177164"/>
                </a:lnTo>
                <a:lnTo>
                  <a:pt x="8775954" y="236219"/>
                </a:lnTo>
                <a:lnTo>
                  <a:pt x="8894064" y="118109"/>
                </a:lnTo>
                <a:lnTo>
                  <a:pt x="877595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331720" y="4480559"/>
            <a:ext cx="1144905" cy="329565"/>
          </a:xfrm>
          <a:custGeom>
            <a:avLst/>
            <a:gdLst/>
            <a:ahLst/>
            <a:cxnLst/>
            <a:rect l="l" t="t" r="r" b="b"/>
            <a:pathLst>
              <a:path w="1144904" h="329564">
                <a:moveTo>
                  <a:pt x="0" y="329183"/>
                </a:moveTo>
                <a:lnTo>
                  <a:pt x="1144524" y="329183"/>
                </a:lnTo>
                <a:lnTo>
                  <a:pt x="1144524" y="0"/>
                </a:lnTo>
                <a:lnTo>
                  <a:pt x="0" y="0"/>
                </a:lnTo>
                <a:lnTo>
                  <a:pt x="0" y="329183"/>
                </a:lnTo>
                <a:close/>
              </a:path>
            </a:pathLst>
          </a:custGeom>
          <a:solidFill>
            <a:srgbClr val="8496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5051" y="4480559"/>
            <a:ext cx="1144905" cy="329565"/>
          </a:xfrm>
          <a:custGeom>
            <a:avLst/>
            <a:gdLst/>
            <a:ahLst/>
            <a:cxnLst/>
            <a:rect l="l" t="t" r="r" b="b"/>
            <a:pathLst>
              <a:path w="1144905" h="329564">
                <a:moveTo>
                  <a:pt x="0" y="329183"/>
                </a:moveTo>
                <a:lnTo>
                  <a:pt x="1144524" y="329183"/>
                </a:lnTo>
                <a:lnTo>
                  <a:pt x="1144524" y="0"/>
                </a:lnTo>
                <a:lnTo>
                  <a:pt x="0" y="0"/>
                </a:lnTo>
                <a:lnTo>
                  <a:pt x="0" y="329183"/>
                </a:lnTo>
                <a:close/>
              </a:path>
            </a:pathLst>
          </a:custGeom>
          <a:solidFill>
            <a:srgbClr val="8496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6861047" y="4482084"/>
            <a:ext cx="1300480" cy="330835"/>
          </a:xfrm>
          <a:custGeom>
            <a:avLst/>
            <a:gdLst/>
            <a:ahLst/>
            <a:cxnLst/>
            <a:rect l="l" t="t" r="r" b="b"/>
            <a:pathLst>
              <a:path w="1300479" h="330835">
                <a:moveTo>
                  <a:pt x="0" y="330707"/>
                </a:moveTo>
                <a:lnTo>
                  <a:pt x="1299971" y="330707"/>
                </a:lnTo>
                <a:lnTo>
                  <a:pt x="1299971" y="0"/>
                </a:lnTo>
                <a:lnTo>
                  <a:pt x="0" y="0"/>
                </a:lnTo>
                <a:lnTo>
                  <a:pt x="0" y="330707"/>
                </a:lnTo>
                <a:close/>
              </a:path>
            </a:pathLst>
          </a:custGeom>
          <a:solidFill>
            <a:srgbClr val="8496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 txBox="1"/>
          <p:nvPr/>
        </p:nvSpPr>
        <p:spPr>
          <a:xfrm>
            <a:off x="6846823" y="4521200"/>
            <a:ext cx="127381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重量工业互联网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4535423" y="4480559"/>
            <a:ext cx="1321435" cy="329565"/>
          </a:xfrm>
          <a:custGeom>
            <a:avLst/>
            <a:gdLst/>
            <a:ahLst/>
            <a:cxnLst/>
            <a:rect l="l" t="t" r="r" b="b"/>
            <a:pathLst>
              <a:path w="1321435" h="329564">
                <a:moveTo>
                  <a:pt x="0" y="329183"/>
                </a:moveTo>
                <a:lnTo>
                  <a:pt x="1321308" y="329183"/>
                </a:lnTo>
                <a:lnTo>
                  <a:pt x="1321308" y="0"/>
                </a:lnTo>
                <a:lnTo>
                  <a:pt x="0" y="0"/>
                </a:lnTo>
                <a:lnTo>
                  <a:pt x="0" y="329183"/>
                </a:lnTo>
                <a:close/>
              </a:path>
            </a:pathLst>
          </a:custGeom>
          <a:solidFill>
            <a:srgbClr val="8496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861047" y="4860035"/>
            <a:ext cx="2075814" cy="283845"/>
          </a:xfrm>
          <a:custGeom>
            <a:avLst/>
            <a:gdLst/>
            <a:ahLst/>
            <a:cxnLst/>
            <a:rect l="l" t="t" r="r" b="b"/>
            <a:pathLst>
              <a:path w="2075815" h="283845">
                <a:moveTo>
                  <a:pt x="0" y="283462"/>
                </a:moveTo>
                <a:lnTo>
                  <a:pt x="2075688" y="283462"/>
                </a:lnTo>
                <a:lnTo>
                  <a:pt x="2075688" y="0"/>
                </a:lnTo>
                <a:lnTo>
                  <a:pt x="0" y="0"/>
                </a:lnTo>
                <a:lnTo>
                  <a:pt x="0" y="283462"/>
                </a:lnTo>
                <a:close/>
              </a:path>
            </a:pathLst>
          </a:custGeom>
          <a:solidFill>
            <a:srgbClr val="8496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231330" y="4832894"/>
            <a:ext cx="6741159" cy="283845"/>
          </a:xfrm>
          <a:custGeom>
            <a:avLst/>
            <a:gdLst/>
            <a:ahLst/>
            <a:cxnLst/>
            <a:rect l="l" t="t" r="r" b="b"/>
            <a:pathLst>
              <a:path w="6741159" h="283845">
                <a:moveTo>
                  <a:pt x="0" y="283462"/>
                </a:moveTo>
                <a:lnTo>
                  <a:pt x="6740652" y="283462"/>
                </a:lnTo>
                <a:lnTo>
                  <a:pt x="6740652" y="0"/>
                </a:lnTo>
                <a:lnTo>
                  <a:pt x="0" y="0"/>
                </a:lnTo>
                <a:lnTo>
                  <a:pt x="0" y="283462"/>
                </a:lnTo>
                <a:close/>
              </a:path>
            </a:pathLst>
          </a:custGeom>
          <a:solidFill>
            <a:srgbClr val="8496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 txBox="1"/>
          <p:nvPr/>
        </p:nvSpPr>
        <p:spPr>
          <a:xfrm>
            <a:off x="148234" y="4519371"/>
            <a:ext cx="6662420" cy="5994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308860" algn="l"/>
                <a:tab pos="4424680" algn="l"/>
              </a:tabLst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轻量互联网	中量互联网	中</a:t>
            </a:r>
            <a:r>
              <a:rPr sz="14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量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工业互联网</a:t>
            </a:r>
            <a:endParaRPr sz="1400" dirty="0">
              <a:latin typeface="Noto Sans CJK JP Regular"/>
              <a:cs typeface="Noto Sans CJK JP Regular"/>
            </a:endParaRPr>
          </a:p>
          <a:p>
            <a:pPr marL="384175">
              <a:lnSpc>
                <a:spcPct val="100000"/>
              </a:lnSpc>
              <a:spcBef>
                <a:spcPts val="1280"/>
              </a:spcBef>
            </a:pPr>
            <a:r>
              <a:rPr sz="13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工业互联与系统发展正比上升：系</a:t>
            </a:r>
            <a:r>
              <a:rPr sz="13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统</a:t>
            </a:r>
            <a:r>
              <a:rPr sz="13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发展</a:t>
            </a:r>
            <a:r>
              <a:rPr sz="13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与</a:t>
            </a:r>
            <a:r>
              <a:rPr sz="13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支撑</a:t>
            </a:r>
            <a:r>
              <a:rPr sz="13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智</a:t>
            </a:r>
            <a:r>
              <a:rPr sz="13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能数</a:t>
            </a:r>
            <a:r>
              <a:rPr sz="13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据</a:t>
            </a:r>
            <a:r>
              <a:rPr sz="13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采集</a:t>
            </a:r>
            <a:r>
              <a:rPr sz="13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的</a:t>
            </a:r>
            <a:r>
              <a:rPr sz="13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需求</a:t>
            </a:r>
            <a:r>
              <a:rPr sz="13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越</a:t>
            </a:r>
            <a:r>
              <a:rPr sz="13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深，</a:t>
            </a:r>
            <a:r>
              <a:rPr sz="13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</a:t>
            </a:r>
            <a:r>
              <a:rPr sz="13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业互</a:t>
            </a:r>
            <a:r>
              <a:rPr sz="13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联</a:t>
            </a:r>
            <a:r>
              <a:rPr sz="13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越</a:t>
            </a:r>
            <a:endParaRPr sz="1300" dirty="0">
              <a:latin typeface="Noto Sans CJK JP Regular"/>
              <a:cs typeface="Noto Sans CJK JP Regular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6632923" y="4898935"/>
            <a:ext cx="165100" cy="217804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70"/>
              </a:spcBef>
            </a:pPr>
            <a:r>
              <a:rPr sz="13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趋</a:t>
            </a:r>
            <a:endParaRPr sz="1300">
              <a:latin typeface="Noto Sans CJK JP Regular"/>
              <a:cs typeface="Noto Sans CJK JP Regular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6949407" y="4895799"/>
            <a:ext cx="1511300" cy="223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3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复</a:t>
            </a:r>
            <a:r>
              <a:rPr sz="13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杂，</a:t>
            </a:r>
            <a:r>
              <a:rPr sz="13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技</a:t>
            </a:r>
            <a:r>
              <a:rPr sz="13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术难</a:t>
            </a:r>
            <a:r>
              <a:rPr sz="13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度</a:t>
            </a:r>
            <a:r>
              <a:rPr sz="13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上升</a:t>
            </a:r>
            <a:endParaRPr sz="1300">
              <a:latin typeface="Noto Sans CJK JP Regular"/>
              <a:cs typeface="Noto Sans CJK JP Regular"/>
            </a:endParaRPr>
          </a:p>
        </p:txBody>
      </p:sp>
      <p:sp>
        <p:nvSpPr>
          <p:cNvPr id="98" name="object 98"/>
          <p:cNvSpPr txBox="1">
            <a:spLocks noGrp="1"/>
          </p:cNvSpPr>
          <p:nvPr>
            <p:ph type="title"/>
          </p:nvPr>
        </p:nvSpPr>
        <p:spPr>
          <a:xfrm>
            <a:off x="301548" y="365252"/>
            <a:ext cx="77069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FFFF"/>
                </a:solidFill>
              </a:rPr>
              <a:t>2-2：系</a:t>
            </a:r>
            <a:r>
              <a:rPr spc="5" dirty="0">
                <a:solidFill>
                  <a:srgbClr val="FFFFFF"/>
                </a:solidFill>
              </a:rPr>
              <a:t>统</a:t>
            </a:r>
            <a:r>
              <a:rPr spc="10" dirty="0">
                <a:solidFill>
                  <a:srgbClr val="FFFFFF"/>
                </a:solidFill>
              </a:rPr>
              <a:t>数据发展推进法---------------------------</a:t>
            </a:r>
          </a:p>
        </p:txBody>
      </p:sp>
      <p:sp>
        <p:nvSpPr>
          <p:cNvPr id="99" name="object 99"/>
          <p:cNvSpPr/>
          <p:nvPr/>
        </p:nvSpPr>
        <p:spPr>
          <a:xfrm>
            <a:off x="6822947" y="1207008"/>
            <a:ext cx="0" cy="3937000"/>
          </a:xfrm>
          <a:custGeom>
            <a:avLst/>
            <a:gdLst/>
            <a:ahLst/>
            <a:cxnLst/>
            <a:rect l="l" t="t" r="r" b="b"/>
            <a:pathLst>
              <a:path h="3937000">
                <a:moveTo>
                  <a:pt x="0" y="0"/>
                </a:moveTo>
                <a:lnTo>
                  <a:pt x="0" y="3936490"/>
                </a:lnTo>
              </a:path>
            </a:pathLst>
          </a:custGeom>
          <a:ln w="762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8559" y="71373"/>
            <a:ext cx="32461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FFFF"/>
                </a:solidFill>
              </a:rPr>
              <a:t>3.MES具备的核心价值观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7340" y="910875"/>
            <a:ext cx="4283710" cy="3802379"/>
          </a:xfrm>
          <a:prstGeom prst="rect">
            <a:avLst/>
          </a:prstGeom>
        </p:spPr>
        <p:txBody>
          <a:bodyPr vert="horz" wrap="square" lIns="0" tIns="273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900" spc="-5" dirty="0">
                <a:latin typeface="Noto Sans Mono CJK JP Regular"/>
                <a:cs typeface="Noto Sans Mono CJK JP Regular"/>
              </a:rPr>
              <a:t>管理</a:t>
            </a:r>
            <a:r>
              <a:rPr sz="1900" dirty="0">
                <a:latin typeface="Noto Sans Mono CJK JP Regular"/>
                <a:cs typeface="Noto Sans Mono CJK JP Regular"/>
              </a:rPr>
              <a:t>核</a:t>
            </a:r>
            <a:r>
              <a:rPr sz="1900" spc="5" dirty="0">
                <a:latin typeface="Noto Sans Mono CJK JP Regular"/>
                <a:cs typeface="Noto Sans Mono CJK JP Regular"/>
              </a:rPr>
              <a:t>心</a:t>
            </a:r>
            <a:r>
              <a:rPr sz="1900" spc="-5" dirty="0">
                <a:latin typeface="Noto Sans Mono CJK JP Regular"/>
                <a:cs typeface="Noto Sans Mono CJK JP Regular"/>
              </a:rPr>
              <a:t>价</a:t>
            </a:r>
            <a:r>
              <a:rPr sz="1900" spc="10" dirty="0">
                <a:latin typeface="Noto Sans Mono CJK JP Regular"/>
                <a:cs typeface="Noto Sans Mono CJK JP Regular"/>
              </a:rPr>
              <a:t>值</a:t>
            </a:r>
            <a:r>
              <a:rPr sz="1900" spc="-5" dirty="0">
                <a:latin typeface="Noto Sans Mono CJK JP Regular"/>
                <a:cs typeface="Noto Sans Mono CJK JP Regular"/>
              </a:rPr>
              <a:t>：</a:t>
            </a:r>
            <a:endParaRPr sz="1900">
              <a:latin typeface="Noto Sans Mono CJK JP Regular"/>
              <a:cs typeface="Noto Sans Mono CJK JP Regular"/>
            </a:endParaRPr>
          </a:p>
          <a:p>
            <a:pPr marL="257810">
              <a:lnSpc>
                <a:spcPct val="100000"/>
              </a:lnSpc>
              <a:spcBef>
                <a:spcPts val="95"/>
              </a:spcBef>
              <a:tabLst>
                <a:tab pos="715010" algn="l"/>
              </a:tabLst>
            </a:pP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①	</a:t>
            </a:r>
            <a:r>
              <a:rPr sz="1600" spc="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运</a:t>
            </a:r>
            <a:r>
              <a:rPr sz="1600" spc="-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营价</a:t>
            </a:r>
            <a:r>
              <a:rPr sz="1600" spc="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值</a:t>
            </a:r>
            <a:r>
              <a:rPr sz="1600" spc="-1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-</a:t>
            </a:r>
            <a:r>
              <a:rPr sz="1600" spc="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提</a:t>
            </a:r>
            <a:r>
              <a:rPr sz="1600" spc="-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升整</a:t>
            </a:r>
            <a:r>
              <a:rPr sz="1600" spc="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体</a:t>
            </a:r>
            <a:r>
              <a:rPr sz="1600" spc="-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制造</a:t>
            </a:r>
            <a:r>
              <a:rPr sz="1600" spc="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运</a:t>
            </a:r>
            <a:r>
              <a:rPr sz="1600" spc="-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营的决</a:t>
            </a:r>
            <a:r>
              <a:rPr sz="1600" spc="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策</a:t>
            </a:r>
            <a:r>
              <a:rPr sz="1600" spc="-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质量</a:t>
            </a:r>
            <a:endParaRPr sz="1600">
              <a:latin typeface="Noto Sans Mono CJK JP Regular"/>
              <a:cs typeface="Noto Sans Mono CJK JP Regular"/>
            </a:endParaRPr>
          </a:p>
          <a:p>
            <a:pPr marL="257810">
              <a:lnSpc>
                <a:spcPct val="100000"/>
              </a:lnSpc>
              <a:spcBef>
                <a:spcPts val="95"/>
              </a:spcBef>
              <a:tabLst>
                <a:tab pos="715010" algn="l"/>
              </a:tabLst>
            </a:pP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②	</a:t>
            </a:r>
            <a:r>
              <a:rPr sz="1600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组</a:t>
            </a:r>
            <a:r>
              <a:rPr sz="1600" spc="-10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织价</a:t>
            </a:r>
            <a:r>
              <a:rPr sz="1600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值</a:t>
            </a:r>
            <a:r>
              <a:rPr sz="1600" spc="-1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-</a:t>
            </a:r>
            <a:r>
              <a:rPr sz="1600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凝</a:t>
            </a:r>
            <a:r>
              <a:rPr sz="1600" spc="-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聚</a:t>
            </a:r>
            <a:r>
              <a:rPr sz="1600" spc="-10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制</a:t>
            </a:r>
            <a:r>
              <a:rPr sz="1600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造</a:t>
            </a:r>
            <a:r>
              <a:rPr sz="1600" spc="-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管</a:t>
            </a:r>
            <a:r>
              <a:rPr sz="1600" spc="-10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理</a:t>
            </a:r>
            <a:r>
              <a:rPr sz="1600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协</a:t>
            </a:r>
            <a:r>
              <a:rPr sz="1600" spc="-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同</a:t>
            </a:r>
            <a:r>
              <a:rPr sz="1600" spc="-10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工</a:t>
            </a:r>
            <a:r>
              <a:rPr sz="1600" spc="-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作</a:t>
            </a:r>
            <a:r>
              <a:rPr sz="1600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能</a:t>
            </a:r>
            <a:r>
              <a:rPr sz="1600" spc="-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力</a:t>
            </a:r>
            <a:endParaRPr sz="1600">
              <a:latin typeface="Noto Sans Mono CJK JP Regular"/>
              <a:cs typeface="Noto Sans Mono CJK JP Regular"/>
            </a:endParaRPr>
          </a:p>
          <a:p>
            <a:pPr marL="257810">
              <a:lnSpc>
                <a:spcPct val="100000"/>
              </a:lnSpc>
              <a:spcBef>
                <a:spcPts val="110"/>
              </a:spcBef>
              <a:tabLst>
                <a:tab pos="715010" algn="l"/>
              </a:tabLst>
            </a:pP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③	</a:t>
            </a:r>
            <a:r>
              <a:rPr sz="1600" spc="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工</a:t>
            </a:r>
            <a:r>
              <a:rPr sz="1600" spc="-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作价</a:t>
            </a:r>
            <a:r>
              <a:rPr sz="1600" spc="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值</a:t>
            </a:r>
            <a:r>
              <a:rPr sz="1600" spc="-1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-</a:t>
            </a:r>
            <a:r>
              <a:rPr sz="1600" spc="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协</a:t>
            </a:r>
            <a:r>
              <a:rPr sz="1600" spc="-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助操</a:t>
            </a:r>
            <a:r>
              <a:rPr sz="1600" spc="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作</a:t>
            </a:r>
            <a:r>
              <a:rPr sz="1600" spc="-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工降</a:t>
            </a:r>
            <a:r>
              <a:rPr sz="1600" spc="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低</a:t>
            </a:r>
            <a:r>
              <a:rPr sz="1600" spc="-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作业出</a:t>
            </a:r>
            <a:r>
              <a:rPr sz="1600" spc="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错</a:t>
            </a:r>
            <a:r>
              <a:rPr sz="1600" spc="-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率</a:t>
            </a:r>
            <a:endParaRPr sz="1600">
              <a:latin typeface="Noto Sans Mono CJK JP Regular"/>
              <a:cs typeface="Noto Sans Mono CJK JP Regular"/>
            </a:endParaRPr>
          </a:p>
          <a:p>
            <a:pPr marL="257810">
              <a:lnSpc>
                <a:spcPct val="100000"/>
              </a:lnSpc>
              <a:spcBef>
                <a:spcPts val="95"/>
              </a:spcBef>
              <a:tabLst>
                <a:tab pos="715010" algn="l"/>
              </a:tabLst>
            </a:pP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④	</a:t>
            </a:r>
            <a:r>
              <a:rPr sz="1600" spc="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效</a:t>
            </a:r>
            <a:r>
              <a:rPr sz="1600" spc="-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率价</a:t>
            </a:r>
            <a:r>
              <a:rPr sz="1600" spc="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值</a:t>
            </a:r>
            <a:r>
              <a:rPr sz="1600" spc="-1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-</a:t>
            </a:r>
            <a:r>
              <a:rPr sz="1600" spc="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降</a:t>
            </a:r>
            <a:r>
              <a:rPr sz="1600" spc="-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低不</a:t>
            </a:r>
            <a:r>
              <a:rPr sz="1600" spc="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良</a:t>
            </a:r>
            <a:r>
              <a:rPr sz="1600" spc="-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率、</a:t>
            </a:r>
            <a:r>
              <a:rPr sz="1600" spc="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提</a:t>
            </a:r>
            <a:r>
              <a:rPr sz="1600" spc="-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升产量</a:t>
            </a:r>
            <a:r>
              <a:rPr sz="1600" spc="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、</a:t>
            </a:r>
            <a:r>
              <a:rPr sz="1600" spc="-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产值</a:t>
            </a:r>
            <a:endParaRPr sz="1600">
              <a:latin typeface="Noto Sans Mono CJK JP Regular"/>
              <a:cs typeface="Noto Sans Mono CJK JP Regular"/>
            </a:endParaRPr>
          </a:p>
          <a:p>
            <a:pPr marL="257810">
              <a:lnSpc>
                <a:spcPct val="100000"/>
              </a:lnSpc>
              <a:spcBef>
                <a:spcPts val="100"/>
              </a:spcBef>
              <a:tabLst>
                <a:tab pos="715010" algn="l"/>
              </a:tabLst>
            </a:pP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⑤	</a:t>
            </a:r>
            <a:r>
              <a:rPr sz="1600" spc="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系</a:t>
            </a:r>
            <a:r>
              <a:rPr sz="1600" spc="-10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统</a:t>
            </a:r>
            <a:r>
              <a:rPr sz="1600" spc="-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价</a:t>
            </a:r>
            <a:r>
              <a:rPr sz="1600" spc="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值</a:t>
            </a:r>
            <a:r>
              <a:rPr sz="1600" spc="-1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-</a:t>
            </a:r>
            <a:r>
              <a:rPr sz="1600" spc="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聚</a:t>
            </a:r>
            <a:r>
              <a:rPr sz="1600" spc="-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焦生</a:t>
            </a:r>
            <a:r>
              <a:rPr sz="1600" spc="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产</a:t>
            </a:r>
            <a:r>
              <a:rPr sz="1600" spc="-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车间</a:t>
            </a:r>
            <a:r>
              <a:rPr sz="1600" spc="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改</a:t>
            </a:r>
            <a:r>
              <a:rPr sz="1600" spc="-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善</a:t>
            </a:r>
            <a:endParaRPr sz="1600">
              <a:latin typeface="Noto Sans Mono CJK JP Regular"/>
              <a:cs typeface="Noto Sans Mono CJK JP Regular"/>
            </a:endParaRPr>
          </a:p>
          <a:p>
            <a:pPr marL="257810">
              <a:lnSpc>
                <a:spcPct val="100000"/>
              </a:lnSpc>
              <a:spcBef>
                <a:spcPts val="105"/>
              </a:spcBef>
              <a:tabLst>
                <a:tab pos="715010" algn="l"/>
              </a:tabLst>
            </a:pP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⑥	</a:t>
            </a:r>
            <a:r>
              <a:rPr sz="1600" spc="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信</a:t>
            </a:r>
            <a:r>
              <a:rPr sz="1600" spc="-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息价</a:t>
            </a:r>
            <a:r>
              <a:rPr sz="1600" spc="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值</a:t>
            </a:r>
            <a:r>
              <a:rPr sz="1600" spc="-1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-</a:t>
            </a:r>
            <a:r>
              <a:rPr sz="1600" spc="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补</a:t>
            </a:r>
            <a:r>
              <a:rPr sz="1600" spc="-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强ERP企</a:t>
            </a:r>
            <a:r>
              <a:rPr sz="1600" spc="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管</a:t>
            </a:r>
            <a:r>
              <a:rPr sz="1600" spc="-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层次</a:t>
            </a:r>
            <a:r>
              <a:rPr sz="1600" spc="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数</a:t>
            </a:r>
            <a:r>
              <a:rPr sz="1600" spc="-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据能力</a:t>
            </a:r>
            <a:endParaRPr sz="1600">
              <a:latin typeface="Noto Sans Mono CJK JP Regular"/>
              <a:cs typeface="Noto Sans Mono CJK JP Regular"/>
            </a:endParaRPr>
          </a:p>
          <a:p>
            <a:pPr marL="12700">
              <a:lnSpc>
                <a:spcPct val="100000"/>
              </a:lnSpc>
              <a:spcBef>
                <a:spcPts val="110"/>
              </a:spcBef>
            </a:pPr>
            <a:r>
              <a:rPr sz="1900" spc="-5" dirty="0">
                <a:latin typeface="Noto Sans Mono CJK JP Regular"/>
                <a:cs typeface="Noto Sans Mono CJK JP Regular"/>
              </a:rPr>
              <a:t>数</a:t>
            </a:r>
            <a:r>
              <a:rPr sz="1900" spc="-10" dirty="0">
                <a:latin typeface="Noto Sans Mono CJK JP Regular"/>
                <a:cs typeface="Noto Sans Mono CJK JP Regular"/>
              </a:rPr>
              <a:t>据</a:t>
            </a:r>
            <a:r>
              <a:rPr sz="1900" spc="-5" dirty="0">
                <a:latin typeface="Noto Sans Mono CJK JP Regular"/>
                <a:cs typeface="Noto Sans Mono CJK JP Regular"/>
              </a:rPr>
              <a:t>信</a:t>
            </a:r>
            <a:r>
              <a:rPr sz="1900" dirty="0">
                <a:latin typeface="Noto Sans Mono CJK JP Regular"/>
                <a:cs typeface="Noto Sans Mono CJK JP Regular"/>
              </a:rPr>
              <a:t>息</a:t>
            </a:r>
            <a:r>
              <a:rPr sz="1900" spc="-5" dirty="0">
                <a:latin typeface="Noto Sans Mono CJK JP Regular"/>
                <a:cs typeface="Noto Sans Mono CJK JP Regular"/>
              </a:rPr>
              <a:t>核</a:t>
            </a:r>
            <a:r>
              <a:rPr sz="1900" dirty="0">
                <a:latin typeface="Noto Sans Mono CJK JP Regular"/>
                <a:cs typeface="Noto Sans Mono CJK JP Regular"/>
              </a:rPr>
              <a:t>心</a:t>
            </a:r>
            <a:r>
              <a:rPr sz="1900" spc="-5" dirty="0">
                <a:latin typeface="Noto Sans Mono CJK JP Regular"/>
                <a:cs typeface="Noto Sans Mono CJK JP Regular"/>
              </a:rPr>
              <a:t>价值：</a:t>
            </a:r>
            <a:endParaRPr sz="1900">
              <a:latin typeface="Noto Sans Mono CJK JP Regular"/>
              <a:cs typeface="Noto Sans Mono CJK JP Regular"/>
            </a:endParaRPr>
          </a:p>
          <a:p>
            <a:pPr marL="257810">
              <a:lnSpc>
                <a:spcPct val="100000"/>
              </a:lnSpc>
              <a:spcBef>
                <a:spcPts val="95"/>
              </a:spcBef>
              <a:tabLst>
                <a:tab pos="715010" algn="l"/>
              </a:tabLst>
            </a:pPr>
            <a:r>
              <a:rPr sz="1700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①	制</a:t>
            </a:r>
            <a:r>
              <a:rPr sz="1700" spc="-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造</a:t>
            </a:r>
            <a:r>
              <a:rPr sz="1700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数</a:t>
            </a:r>
            <a:r>
              <a:rPr sz="1700" spc="-1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据</a:t>
            </a:r>
            <a:r>
              <a:rPr sz="1700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[完</a:t>
            </a:r>
            <a:r>
              <a:rPr sz="1700" spc="-1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全</a:t>
            </a:r>
            <a:r>
              <a:rPr sz="1700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通透]</a:t>
            </a:r>
            <a:endParaRPr sz="1700">
              <a:latin typeface="Noto Sans Mono CJK JP Regular"/>
              <a:cs typeface="Noto Sans Mono CJK JP Regular"/>
            </a:endParaRPr>
          </a:p>
          <a:p>
            <a:pPr marL="257810">
              <a:lnSpc>
                <a:spcPct val="100000"/>
              </a:lnSpc>
              <a:spcBef>
                <a:spcPts val="95"/>
              </a:spcBef>
              <a:tabLst>
                <a:tab pos="715010" algn="l"/>
              </a:tabLst>
            </a:pPr>
            <a:r>
              <a:rPr sz="1700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②	生产数</a:t>
            </a:r>
            <a:r>
              <a:rPr sz="1700" spc="-1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据</a:t>
            </a:r>
            <a:r>
              <a:rPr sz="1700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[标</a:t>
            </a:r>
            <a:r>
              <a:rPr sz="1700" spc="-1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准</a:t>
            </a:r>
            <a:r>
              <a:rPr sz="1700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细化]</a:t>
            </a:r>
            <a:endParaRPr sz="1700">
              <a:latin typeface="Noto Sans Mono CJK JP Regular"/>
              <a:cs typeface="Noto Sans Mono CJK JP Regular"/>
            </a:endParaRPr>
          </a:p>
          <a:p>
            <a:pPr marL="257810">
              <a:lnSpc>
                <a:spcPct val="100000"/>
              </a:lnSpc>
              <a:spcBef>
                <a:spcPts val="95"/>
              </a:spcBef>
              <a:tabLst>
                <a:tab pos="715010" algn="l"/>
              </a:tabLst>
            </a:pPr>
            <a:r>
              <a:rPr sz="1700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③	生产数</a:t>
            </a:r>
            <a:r>
              <a:rPr sz="1700" spc="-1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据</a:t>
            </a:r>
            <a:r>
              <a:rPr sz="1700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[实</a:t>
            </a:r>
            <a:r>
              <a:rPr sz="1700" spc="-1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际</a:t>
            </a:r>
            <a:r>
              <a:rPr sz="1700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细化]</a:t>
            </a:r>
            <a:endParaRPr sz="1700">
              <a:latin typeface="Noto Sans Mono CJK JP Regular"/>
              <a:cs typeface="Noto Sans Mono CJK JP Regular"/>
            </a:endParaRPr>
          </a:p>
          <a:p>
            <a:pPr marL="257810">
              <a:lnSpc>
                <a:spcPct val="100000"/>
              </a:lnSpc>
              <a:spcBef>
                <a:spcPts val="110"/>
              </a:spcBef>
              <a:tabLst>
                <a:tab pos="715010" algn="l"/>
              </a:tabLst>
            </a:pPr>
            <a:r>
              <a:rPr sz="1700" spc="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④	生产</a:t>
            </a:r>
            <a:r>
              <a:rPr sz="1700" spc="-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数</a:t>
            </a:r>
            <a:r>
              <a:rPr sz="1700" spc="-10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据</a:t>
            </a:r>
            <a:r>
              <a:rPr sz="1700" spc="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实</a:t>
            </a:r>
            <a:r>
              <a:rPr sz="1700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际</a:t>
            </a:r>
            <a:r>
              <a:rPr sz="1700" spc="-1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[</a:t>
            </a:r>
            <a:r>
              <a:rPr sz="1700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实时]</a:t>
            </a:r>
            <a:endParaRPr sz="1700">
              <a:latin typeface="Noto Sans Mono CJK JP Regular"/>
              <a:cs typeface="Noto Sans Mono CJK JP Regular"/>
            </a:endParaRPr>
          </a:p>
          <a:p>
            <a:pPr marL="257810">
              <a:lnSpc>
                <a:spcPct val="100000"/>
              </a:lnSpc>
              <a:spcBef>
                <a:spcPts val="95"/>
              </a:spcBef>
              <a:tabLst>
                <a:tab pos="715010" algn="l"/>
              </a:tabLst>
            </a:pPr>
            <a:r>
              <a:rPr sz="1700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⑤	生产数</a:t>
            </a:r>
            <a:r>
              <a:rPr sz="1700" spc="-1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据</a:t>
            </a:r>
            <a:r>
              <a:rPr sz="1700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实际</a:t>
            </a:r>
            <a:r>
              <a:rPr sz="1700" spc="-1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[</a:t>
            </a:r>
            <a:r>
              <a:rPr sz="1700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正确]</a:t>
            </a:r>
            <a:endParaRPr sz="1700">
              <a:latin typeface="Noto Sans Mono CJK JP Regular"/>
              <a:cs typeface="Noto Sans Mono CJK JP Regular"/>
            </a:endParaRPr>
          </a:p>
          <a:p>
            <a:pPr marL="257810">
              <a:lnSpc>
                <a:spcPct val="100000"/>
              </a:lnSpc>
              <a:spcBef>
                <a:spcPts val="100"/>
              </a:spcBef>
              <a:tabLst>
                <a:tab pos="715010" algn="l"/>
              </a:tabLst>
            </a:pPr>
            <a:r>
              <a:rPr sz="1700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⑥	生产数</a:t>
            </a:r>
            <a:r>
              <a:rPr sz="1700" spc="-1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据</a:t>
            </a:r>
            <a:r>
              <a:rPr sz="1700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实际</a:t>
            </a:r>
            <a:r>
              <a:rPr sz="1700" spc="-1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[</a:t>
            </a:r>
            <a:r>
              <a:rPr sz="1700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原始]</a:t>
            </a:r>
            <a:endParaRPr sz="1700">
              <a:latin typeface="Noto Sans Mono CJK JP Regular"/>
              <a:cs typeface="Noto Sans Mono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032760" y="2715767"/>
            <a:ext cx="2325624" cy="225247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8559" y="71373"/>
            <a:ext cx="4165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FFFF"/>
                </a:solidFill>
              </a:rPr>
              <a:t>4.MES系统的主要数据运营任务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4682" y="864183"/>
            <a:ext cx="6279515" cy="3669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0670" indent="-267970">
              <a:lnSpc>
                <a:spcPct val="100000"/>
              </a:lnSpc>
              <a:spcBef>
                <a:spcPts val="105"/>
              </a:spcBef>
              <a:buFont typeface="Wingdings"/>
              <a:buChar char=""/>
              <a:tabLst>
                <a:tab pos="281305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高大</a:t>
            </a:r>
            <a:r>
              <a:rPr sz="2000" spc="5" dirty="0">
                <a:latin typeface="Noto Sans Mono CJK JP Regular"/>
                <a:cs typeface="Noto Sans Mono CJK JP Regular"/>
              </a:rPr>
              <a:t>上</a:t>
            </a:r>
            <a:r>
              <a:rPr sz="2000" spc="-15" dirty="0">
                <a:latin typeface="Noto Sans Mono CJK JP Regular"/>
                <a:cs typeface="Noto Sans Mono CJK JP Regular"/>
              </a:rPr>
              <a:t>任</a:t>
            </a:r>
            <a:r>
              <a:rPr sz="2000" spc="5" dirty="0">
                <a:latin typeface="Noto Sans Mono CJK JP Regular"/>
                <a:cs typeface="Noto Sans Mono CJK JP Regular"/>
              </a:rPr>
              <a:t>务：</a:t>
            </a:r>
            <a:endParaRPr sz="2000">
              <a:latin typeface="Noto Sans Mono CJK JP Regular"/>
              <a:cs typeface="Noto Sans Mono CJK JP Regular"/>
            </a:endParaRPr>
          </a:p>
          <a:p>
            <a:pPr marL="551815" lvl="1" indent="-272415">
              <a:lnSpc>
                <a:spcPct val="100000"/>
              </a:lnSpc>
              <a:buFont typeface="Wingdings"/>
              <a:buChar char=""/>
              <a:tabLst>
                <a:tab pos="552450" algn="l"/>
              </a:tabLst>
            </a:pPr>
            <a:r>
              <a:rPr sz="18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为铺垫实现智能制造、大数据应用的先导系统</a:t>
            </a:r>
            <a:endParaRPr sz="1800">
              <a:latin typeface="Noto Sans Mono CJK JP Regular"/>
              <a:cs typeface="Noto Sans Mono CJK JP Regular"/>
            </a:endParaRPr>
          </a:p>
          <a:p>
            <a:pPr marL="280670" indent="-267970">
              <a:lnSpc>
                <a:spcPts val="2400"/>
              </a:lnSpc>
              <a:spcBef>
                <a:spcPts val="605"/>
              </a:spcBef>
              <a:buFont typeface="Wingdings"/>
              <a:buChar char=""/>
              <a:tabLst>
                <a:tab pos="281305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制</a:t>
            </a:r>
            <a:r>
              <a:rPr sz="2000" spc="-5" dirty="0">
                <a:latin typeface="Noto Sans Mono CJK JP Regular"/>
                <a:cs typeface="Noto Sans Mono CJK JP Regular"/>
              </a:rPr>
              <a:t>造</a:t>
            </a:r>
            <a:r>
              <a:rPr sz="2000" dirty="0">
                <a:latin typeface="Noto Sans Mono CJK JP Regular"/>
                <a:cs typeface="Noto Sans Mono CJK JP Regular"/>
              </a:rPr>
              <a:t>数</a:t>
            </a:r>
            <a:r>
              <a:rPr sz="2000" spc="-15" dirty="0">
                <a:latin typeface="Noto Sans Mono CJK JP Regular"/>
                <a:cs typeface="Noto Sans Mono CJK JP Regular"/>
              </a:rPr>
              <a:t>据</a:t>
            </a:r>
            <a:r>
              <a:rPr sz="2000" dirty="0">
                <a:latin typeface="Noto Sans Mono CJK JP Regular"/>
                <a:cs typeface="Noto Sans Mono CJK JP Regular"/>
              </a:rPr>
              <a:t>管</a:t>
            </a:r>
            <a:r>
              <a:rPr sz="2000" spc="-15" dirty="0">
                <a:latin typeface="Noto Sans Mono CJK JP Regular"/>
                <a:cs typeface="Noto Sans Mono CJK JP Regular"/>
              </a:rPr>
              <a:t>理</a:t>
            </a:r>
            <a:r>
              <a:rPr sz="2000" dirty="0">
                <a:latin typeface="Noto Sans Mono CJK JP Regular"/>
                <a:cs typeface="Noto Sans Mono CJK JP Regular"/>
              </a:rPr>
              <a:t>任务：</a:t>
            </a:r>
            <a:endParaRPr sz="2000">
              <a:latin typeface="Noto Sans Mono CJK JP Regular"/>
              <a:cs typeface="Noto Sans Mono CJK JP Regular"/>
            </a:endParaRPr>
          </a:p>
          <a:p>
            <a:pPr marL="544195" lvl="1" indent="-286385">
              <a:lnSpc>
                <a:spcPts val="2160"/>
              </a:lnSpc>
              <a:buFont typeface="Wingdings"/>
              <a:buChar char=""/>
              <a:tabLst>
                <a:tab pos="544830" algn="l"/>
              </a:tabLst>
            </a:pPr>
            <a:r>
              <a:rPr sz="18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一</a:t>
            </a:r>
            <a:r>
              <a:rPr sz="18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套</a:t>
            </a:r>
            <a:r>
              <a:rPr sz="18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系统，一套数据，环环相扣、无缝运行，数字不重复</a:t>
            </a:r>
            <a:endParaRPr sz="1800">
              <a:latin typeface="Noto Sans Mono CJK JP Regular"/>
              <a:cs typeface="Noto Sans Mono CJK JP Regular"/>
            </a:endParaRPr>
          </a:p>
          <a:p>
            <a:pPr marL="544195" lvl="1" indent="-286385">
              <a:lnSpc>
                <a:spcPct val="100000"/>
              </a:lnSpc>
              <a:spcBef>
                <a:spcPts val="600"/>
              </a:spcBef>
              <a:buFont typeface="Wingdings"/>
              <a:buChar char=""/>
              <a:tabLst>
                <a:tab pos="544830" algn="l"/>
              </a:tabLst>
            </a:pPr>
            <a:r>
              <a:rPr sz="18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实时</a:t>
            </a:r>
            <a:r>
              <a:rPr sz="18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数字，实时反馈，实时统计，实时信息</a:t>
            </a:r>
            <a:endParaRPr sz="1800">
              <a:latin typeface="Noto Sans Mono CJK JP Regular"/>
              <a:cs typeface="Noto Sans Mono CJK JP Regular"/>
            </a:endParaRPr>
          </a:p>
          <a:p>
            <a:pPr marL="544195" lvl="1" indent="-286385">
              <a:lnSpc>
                <a:spcPct val="100000"/>
              </a:lnSpc>
              <a:spcBef>
                <a:spcPts val="600"/>
              </a:spcBef>
              <a:buFont typeface="Wingdings"/>
              <a:buChar char=""/>
              <a:tabLst>
                <a:tab pos="544830" algn="l"/>
              </a:tabLst>
            </a:pPr>
            <a:r>
              <a:rPr sz="18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「时」取数据，「分」取数据，「秒」取数据</a:t>
            </a:r>
            <a:endParaRPr sz="1800">
              <a:latin typeface="Noto Sans Mono CJK JP Regular"/>
              <a:cs typeface="Noto Sans Mono CJK JP Regular"/>
            </a:endParaRPr>
          </a:p>
          <a:p>
            <a:pPr marL="544195" lvl="1" indent="-286385">
              <a:lnSpc>
                <a:spcPct val="100000"/>
              </a:lnSpc>
              <a:spcBef>
                <a:spcPts val="600"/>
              </a:spcBef>
              <a:buFont typeface="Wingdings"/>
              <a:buChar char=""/>
              <a:tabLst>
                <a:tab pos="544830" algn="l"/>
              </a:tabLst>
            </a:pPr>
            <a:r>
              <a:rPr sz="18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数据责任人制，工作我做，岗位我管，数据我输入</a:t>
            </a:r>
            <a:endParaRPr sz="1800">
              <a:latin typeface="Noto Sans Mono CJK JP Regular"/>
              <a:cs typeface="Noto Sans Mono CJK JP Regular"/>
            </a:endParaRPr>
          </a:p>
          <a:p>
            <a:pPr marL="280670" indent="-267970">
              <a:lnSpc>
                <a:spcPts val="2400"/>
              </a:lnSpc>
              <a:spcBef>
                <a:spcPts val="605"/>
              </a:spcBef>
              <a:buFont typeface="Wingdings"/>
              <a:buChar char=""/>
              <a:tabLst>
                <a:tab pos="281305" algn="l"/>
              </a:tabLst>
            </a:pPr>
            <a:r>
              <a:rPr sz="2000" spc="5" dirty="0">
                <a:latin typeface="Noto Sans Mono CJK JP Regular"/>
                <a:cs typeface="Noto Sans Mono CJK JP Regular"/>
              </a:rPr>
              <a:t>制造</a:t>
            </a:r>
            <a:r>
              <a:rPr sz="2000" spc="-5" dirty="0">
                <a:latin typeface="Noto Sans Mono CJK JP Regular"/>
                <a:cs typeface="Noto Sans Mono CJK JP Regular"/>
              </a:rPr>
              <a:t>管</a:t>
            </a:r>
            <a:r>
              <a:rPr sz="2000" spc="-10" dirty="0">
                <a:latin typeface="Noto Sans Mono CJK JP Regular"/>
                <a:cs typeface="Noto Sans Mono CJK JP Regular"/>
              </a:rPr>
              <a:t>理</a:t>
            </a:r>
            <a:r>
              <a:rPr sz="2000" spc="5" dirty="0">
                <a:latin typeface="Noto Sans Mono CJK JP Regular"/>
                <a:cs typeface="Noto Sans Mono CJK JP Regular"/>
              </a:rPr>
              <a:t>改</a:t>
            </a:r>
            <a:r>
              <a:rPr sz="2000" spc="-15" dirty="0">
                <a:latin typeface="Noto Sans Mono CJK JP Regular"/>
                <a:cs typeface="Noto Sans Mono CJK JP Regular"/>
              </a:rPr>
              <a:t>善</a:t>
            </a:r>
            <a:r>
              <a:rPr sz="2000" spc="5" dirty="0">
                <a:latin typeface="Noto Sans Mono CJK JP Regular"/>
                <a:cs typeface="Noto Sans Mono CJK JP Regular"/>
              </a:rPr>
              <a:t>任务</a:t>
            </a:r>
            <a:endParaRPr sz="2000">
              <a:latin typeface="Noto Sans Mono CJK JP Regular"/>
              <a:cs typeface="Noto Sans Mono CJK JP Regular"/>
            </a:endParaRPr>
          </a:p>
          <a:p>
            <a:pPr marL="551815" lvl="1" indent="-272415">
              <a:lnSpc>
                <a:spcPts val="2160"/>
              </a:lnSpc>
              <a:buFont typeface="Wingdings"/>
              <a:buChar char=""/>
              <a:tabLst>
                <a:tab pos="552450" algn="l"/>
              </a:tabLst>
            </a:pPr>
            <a:r>
              <a:rPr sz="18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聚焦于工业工程、生产技术改善</a:t>
            </a:r>
            <a:endParaRPr sz="1800">
              <a:latin typeface="Noto Sans Mono CJK JP Regular"/>
              <a:cs typeface="Noto Sans Mono CJK JP Regular"/>
            </a:endParaRPr>
          </a:p>
          <a:p>
            <a:pPr marL="551815" lvl="1" indent="-272415">
              <a:lnSpc>
                <a:spcPct val="100000"/>
              </a:lnSpc>
              <a:spcBef>
                <a:spcPts val="600"/>
              </a:spcBef>
              <a:buFont typeface="Wingdings"/>
              <a:buChar char=""/>
              <a:tabLst>
                <a:tab pos="552450" algn="l"/>
              </a:tabLst>
            </a:pPr>
            <a:r>
              <a:rPr sz="18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制造效率、时效性的改善</a:t>
            </a:r>
            <a:endParaRPr sz="1800">
              <a:latin typeface="Noto Sans Mono CJK JP Regular"/>
              <a:cs typeface="Noto Sans Mono CJK JP Regular"/>
            </a:endParaRPr>
          </a:p>
          <a:p>
            <a:pPr marL="551815" lvl="1" indent="-272415">
              <a:lnSpc>
                <a:spcPct val="100000"/>
              </a:lnSpc>
              <a:spcBef>
                <a:spcPts val="600"/>
              </a:spcBef>
              <a:buFont typeface="Wingdings"/>
              <a:buChar char=""/>
              <a:tabLst>
                <a:tab pos="552450" algn="l"/>
              </a:tabLst>
            </a:pPr>
            <a:r>
              <a:rPr sz="18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制造整体价值流的改善</a:t>
            </a:r>
            <a:endParaRPr sz="1800">
              <a:latin typeface="Noto Sans Mono CJK JP Regular"/>
              <a:cs typeface="Noto Sans Mono CJK JP Regular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8559" y="89661"/>
            <a:ext cx="569658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FFFF"/>
                </a:solidFill>
              </a:rPr>
              <a:t>5.MES系统建置及应用涉及的关连组织部门</a:t>
            </a:r>
          </a:p>
        </p:txBody>
      </p:sp>
      <p:sp>
        <p:nvSpPr>
          <p:cNvPr id="3" name="object 3"/>
          <p:cNvSpPr/>
          <p:nvPr/>
        </p:nvSpPr>
        <p:spPr>
          <a:xfrm>
            <a:off x="411480" y="2020823"/>
            <a:ext cx="1126490" cy="1127760"/>
          </a:xfrm>
          <a:custGeom>
            <a:avLst/>
            <a:gdLst/>
            <a:ahLst/>
            <a:cxnLst/>
            <a:rect l="l" t="t" r="r" b="b"/>
            <a:pathLst>
              <a:path w="1126490" h="1127760">
                <a:moveTo>
                  <a:pt x="563118" y="0"/>
                </a:moveTo>
                <a:lnTo>
                  <a:pt x="514530" y="2069"/>
                </a:lnTo>
                <a:lnTo>
                  <a:pt x="467090" y="8166"/>
                </a:lnTo>
                <a:lnTo>
                  <a:pt x="420967" y="18121"/>
                </a:lnTo>
                <a:lnTo>
                  <a:pt x="376330" y="31764"/>
                </a:lnTo>
                <a:lnTo>
                  <a:pt x="333347" y="48926"/>
                </a:lnTo>
                <a:lnTo>
                  <a:pt x="292188" y="69437"/>
                </a:lnTo>
                <a:lnTo>
                  <a:pt x="253022" y="93129"/>
                </a:lnTo>
                <a:lnTo>
                  <a:pt x="216018" y="119833"/>
                </a:lnTo>
                <a:lnTo>
                  <a:pt x="181344" y="149378"/>
                </a:lnTo>
                <a:lnTo>
                  <a:pt x="149171" y="181595"/>
                </a:lnTo>
                <a:lnTo>
                  <a:pt x="119666" y="216316"/>
                </a:lnTo>
                <a:lnTo>
                  <a:pt x="93000" y="253371"/>
                </a:lnTo>
                <a:lnTo>
                  <a:pt x="69341" y="292590"/>
                </a:lnTo>
                <a:lnTo>
                  <a:pt x="48857" y="333804"/>
                </a:lnTo>
                <a:lnTo>
                  <a:pt x="31719" y="376845"/>
                </a:lnTo>
                <a:lnTo>
                  <a:pt x="18095" y="421542"/>
                </a:lnTo>
                <a:lnTo>
                  <a:pt x="8155" y="467726"/>
                </a:lnTo>
                <a:lnTo>
                  <a:pt x="2067" y="515228"/>
                </a:lnTo>
                <a:lnTo>
                  <a:pt x="0" y="563880"/>
                </a:lnTo>
                <a:lnTo>
                  <a:pt x="2067" y="612531"/>
                </a:lnTo>
                <a:lnTo>
                  <a:pt x="8155" y="660033"/>
                </a:lnTo>
                <a:lnTo>
                  <a:pt x="18095" y="706217"/>
                </a:lnTo>
                <a:lnTo>
                  <a:pt x="31719" y="750914"/>
                </a:lnTo>
                <a:lnTo>
                  <a:pt x="48857" y="793955"/>
                </a:lnTo>
                <a:lnTo>
                  <a:pt x="69341" y="835169"/>
                </a:lnTo>
                <a:lnTo>
                  <a:pt x="93000" y="874388"/>
                </a:lnTo>
                <a:lnTo>
                  <a:pt x="119666" y="911443"/>
                </a:lnTo>
                <a:lnTo>
                  <a:pt x="149171" y="946164"/>
                </a:lnTo>
                <a:lnTo>
                  <a:pt x="181344" y="978381"/>
                </a:lnTo>
                <a:lnTo>
                  <a:pt x="216018" y="1007926"/>
                </a:lnTo>
                <a:lnTo>
                  <a:pt x="253022" y="1034630"/>
                </a:lnTo>
                <a:lnTo>
                  <a:pt x="292188" y="1058322"/>
                </a:lnTo>
                <a:lnTo>
                  <a:pt x="333347" y="1078833"/>
                </a:lnTo>
                <a:lnTo>
                  <a:pt x="376330" y="1095995"/>
                </a:lnTo>
                <a:lnTo>
                  <a:pt x="420967" y="1109638"/>
                </a:lnTo>
                <a:lnTo>
                  <a:pt x="467090" y="1119593"/>
                </a:lnTo>
                <a:lnTo>
                  <a:pt x="514530" y="1125690"/>
                </a:lnTo>
                <a:lnTo>
                  <a:pt x="563118" y="1127759"/>
                </a:lnTo>
                <a:lnTo>
                  <a:pt x="611709" y="1125690"/>
                </a:lnTo>
                <a:lnTo>
                  <a:pt x="659151" y="1119593"/>
                </a:lnTo>
                <a:lnTo>
                  <a:pt x="705276" y="1109638"/>
                </a:lnTo>
                <a:lnTo>
                  <a:pt x="749915" y="1095995"/>
                </a:lnTo>
                <a:lnTo>
                  <a:pt x="792899" y="1078833"/>
                </a:lnTo>
                <a:lnTo>
                  <a:pt x="834058" y="1058322"/>
                </a:lnTo>
                <a:lnTo>
                  <a:pt x="873224" y="1034630"/>
                </a:lnTo>
                <a:lnTo>
                  <a:pt x="910228" y="1007926"/>
                </a:lnTo>
                <a:lnTo>
                  <a:pt x="944901" y="978381"/>
                </a:lnTo>
                <a:lnTo>
                  <a:pt x="977073" y="946164"/>
                </a:lnTo>
                <a:lnTo>
                  <a:pt x="1006577" y="911443"/>
                </a:lnTo>
                <a:lnTo>
                  <a:pt x="1033242" y="874388"/>
                </a:lnTo>
                <a:lnTo>
                  <a:pt x="1056900" y="835169"/>
                </a:lnTo>
                <a:lnTo>
                  <a:pt x="1077382" y="793955"/>
                </a:lnTo>
                <a:lnTo>
                  <a:pt x="1094518" y="750914"/>
                </a:lnTo>
                <a:lnTo>
                  <a:pt x="1108141" y="706217"/>
                </a:lnTo>
                <a:lnTo>
                  <a:pt x="1118081" y="660033"/>
                </a:lnTo>
                <a:lnTo>
                  <a:pt x="1124169" y="612531"/>
                </a:lnTo>
                <a:lnTo>
                  <a:pt x="1126236" y="563880"/>
                </a:lnTo>
                <a:lnTo>
                  <a:pt x="1124169" y="515228"/>
                </a:lnTo>
                <a:lnTo>
                  <a:pt x="1118081" y="467726"/>
                </a:lnTo>
                <a:lnTo>
                  <a:pt x="1108141" y="421542"/>
                </a:lnTo>
                <a:lnTo>
                  <a:pt x="1094518" y="376845"/>
                </a:lnTo>
                <a:lnTo>
                  <a:pt x="1077382" y="333804"/>
                </a:lnTo>
                <a:lnTo>
                  <a:pt x="1056900" y="292590"/>
                </a:lnTo>
                <a:lnTo>
                  <a:pt x="1033242" y="253371"/>
                </a:lnTo>
                <a:lnTo>
                  <a:pt x="1006577" y="216316"/>
                </a:lnTo>
                <a:lnTo>
                  <a:pt x="977073" y="181595"/>
                </a:lnTo>
                <a:lnTo>
                  <a:pt x="944901" y="149378"/>
                </a:lnTo>
                <a:lnTo>
                  <a:pt x="910228" y="119833"/>
                </a:lnTo>
                <a:lnTo>
                  <a:pt x="873224" y="93129"/>
                </a:lnTo>
                <a:lnTo>
                  <a:pt x="834058" y="69437"/>
                </a:lnTo>
                <a:lnTo>
                  <a:pt x="792899" y="48926"/>
                </a:lnTo>
                <a:lnTo>
                  <a:pt x="749915" y="31764"/>
                </a:lnTo>
                <a:lnTo>
                  <a:pt x="705276" y="18121"/>
                </a:lnTo>
                <a:lnTo>
                  <a:pt x="659151" y="8166"/>
                </a:lnTo>
                <a:lnTo>
                  <a:pt x="611709" y="2069"/>
                </a:lnTo>
                <a:lnTo>
                  <a:pt x="563118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15772" y="2267299"/>
            <a:ext cx="485775" cy="603250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66040">
              <a:lnSpc>
                <a:spcPct val="100000"/>
              </a:lnSpc>
              <a:spcBef>
                <a:spcPts val="409"/>
              </a:spcBef>
            </a:pPr>
            <a:r>
              <a:rPr sz="1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制造</a:t>
            </a:r>
            <a:endParaRPr sz="1400">
              <a:latin typeface="Noto Sans Mono CJK JP Regular"/>
              <a:cs typeface="Noto Sans Mono CJK JP Regular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8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部门</a:t>
            </a:r>
            <a:endParaRPr sz="1800">
              <a:latin typeface="Noto Sans Mono CJK JP Regular"/>
              <a:cs typeface="Noto Sans Mono CJK JP Reg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63951" y="2020823"/>
            <a:ext cx="1127760" cy="1127760"/>
          </a:xfrm>
          <a:custGeom>
            <a:avLst/>
            <a:gdLst/>
            <a:ahLst/>
            <a:cxnLst/>
            <a:rect l="l" t="t" r="r" b="b"/>
            <a:pathLst>
              <a:path w="1127760" h="1127760">
                <a:moveTo>
                  <a:pt x="563880" y="0"/>
                </a:moveTo>
                <a:lnTo>
                  <a:pt x="515228" y="2069"/>
                </a:lnTo>
                <a:lnTo>
                  <a:pt x="467726" y="8166"/>
                </a:lnTo>
                <a:lnTo>
                  <a:pt x="421542" y="18121"/>
                </a:lnTo>
                <a:lnTo>
                  <a:pt x="376845" y="31764"/>
                </a:lnTo>
                <a:lnTo>
                  <a:pt x="333804" y="48926"/>
                </a:lnTo>
                <a:lnTo>
                  <a:pt x="292590" y="69437"/>
                </a:lnTo>
                <a:lnTo>
                  <a:pt x="253371" y="93129"/>
                </a:lnTo>
                <a:lnTo>
                  <a:pt x="216316" y="119833"/>
                </a:lnTo>
                <a:lnTo>
                  <a:pt x="181595" y="149378"/>
                </a:lnTo>
                <a:lnTo>
                  <a:pt x="149378" y="181595"/>
                </a:lnTo>
                <a:lnTo>
                  <a:pt x="119833" y="216316"/>
                </a:lnTo>
                <a:lnTo>
                  <a:pt x="93129" y="253371"/>
                </a:lnTo>
                <a:lnTo>
                  <a:pt x="69437" y="292590"/>
                </a:lnTo>
                <a:lnTo>
                  <a:pt x="48926" y="333804"/>
                </a:lnTo>
                <a:lnTo>
                  <a:pt x="31764" y="376845"/>
                </a:lnTo>
                <a:lnTo>
                  <a:pt x="18121" y="421542"/>
                </a:lnTo>
                <a:lnTo>
                  <a:pt x="8166" y="467726"/>
                </a:lnTo>
                <a:lnTo>
                  <a:pt x="2069" y="515228"/>
                </a:lnTo>
                <a:lnTo>
                  <a:pt x="0" y="563880"/>
                </a:lnTo>
                <a:lnTo>
                  <a:pt x="2069" y="612531"/>
                </a:lnTo>
                <a:lnTo>
                  <a:pt x="8166" y="660033"/>
                </a:lnTo>
                <a:lnTo>
                  <a:pt x="18121" y="706217"/>
                </a:lnTo>
                <a:lnTo>
                  <a:pt x="31764" y="750914"/>
                </a:lnTo>
                <a:lnTo>
                  <a:pt x="48926" y="793955"/>
                </a:lnTo>
                <a:lnTo>
                  <a:pt x="69437" y="835169"/>
                </a:lnTo>
                <a:lnTo>
                  <a:pt x="93129" y="874388"/>
                </a:lnTo>
                <a:lnTo>
                  <a:pt x="119833" y="911443"/>
                </a:lnTo>
                <a:lnTo>
                  <a:pt x="149378" y="946164"/>
                </a:lnTo>
                <a:lnTo>
                  <a:pt x="181595" y="978381"/>
                </a:lnTo>
                <a:lnTo>
                  <a:pt x="216316" y="1007926"/>
                </a:lnTo>
                <a:lnTo>
                  <a:pt x="253371" y="1034630"/>
                </a:lnTo>
                <a:lnTo>
                  <a:pt x="292590" y="1058322"/>
                </a:lnTo>
                <a:lnTo>
                  <a:pt x="333804" y="1078833"/>
                </a:lnTo>
                <a:lnTo>
                  <a:pt x="376845" y="1095995"/>
                </a:lnTo>
                <a:lnTo>
                  <a:pt x="421542" y="1109638"/>
                </a:lnTo>
                <a:lnTo>
                  <a:pt x="467726" y="1119593"/>
                </a:lnTo>
                <a:lnTo>
                  <a:pt x="515228" y="1125690"/>
                </a:lnTo>
                <a:lnTo>
                  <a:pt x="563880" y="1127759"/>
                </a:lnTo>
                <a:lnTo>
                  <a:pt x="612531" y="1125690"/>
                </a:lnTo>
                <a:lnTo>
                  <a:pt x="660033" y="1119593"/>
                </a:lnTo>
                <a:lnTo>
                  <a:pt x="706217" y="1109638"/>
                </a:lnTo>
                <a:lnTo>
                  <a:pt x="750914" y="1095995"/>
                </a:lnTo>
                <a:lnTo>
                  <a:pt x="793955" y="1078833"/>
                </a:lnTo>
                <a:lnTo>
                  <a:pt x="835169" y="1058322"/>
                </a:lnTo>
                <a:lnTo>
                  <a:pt x="874388" y="1034630"/>
                </a:lnTo>
                <a:lnTo>
                  <a:pt x="911443" y="1007926"/>
                </a:lnTo>
                <a:lnTo>
                  <a:pt x="946164" y="978381"/>
                </a:lnTo>
                <a:lnTo>
                  <a:pt x="978381" y="946164"/>
                </a:lnTo>
                <a:lnTo>
                  <a:pt x="1007926" y="911443"/>
                </a:lnTo>
                <a:lnTo>
                  <a:pt x="1034630" y="874388"/>
                </a:lnTo>
                <a:lnTo>
                  <a:pt x="1058322" y="835169"/>
                </a:lnTo>
                <a:lnTo>
                  <a:pt x="1078833" y="793955"/>
                </a:lnTo>
                <a:lnTo>
                  <a:pt x="1095995" y="750914"/>
                </a:lnTo>
                <a:lnTo>
                  <a:pt x="1109638" y="706217"/>
                </a:lnTo>
                <a:lnTo>
                  <a:pt x="1119593" y="660033"/>
                </a:lnTo>
                <a:lnTo>
                  <a:pt x="1125690" y="612531"/>
                </a:lnTo>
                <a:lnTo>
                  <a:pt x="1127760" y="563880"/>
                </a:lnTo>
                <a:lnTo>
                  <a:pt x="1125690" y="515228"/>
                </a:lnTo>
                <a:lnTo>
                  <a:pt x="1119593" y="467726"/>
                </a:lnTo>
                <a:lnTo>
                  <a:pt x="1109638" y="421542"/>
                </a:lnTo>
                <a:lnTo>
                  <a:pt x="1095995" y="376845"/>
                </a:lnTo>
                <a:lnTo>
                  <a:pt x="1078833" y="333804"/>
                </a:lnTo>
                <a:lnTo>
                  <a:pt x="1058322" y="292590"/>
                </a:lnTo>
                <a:lnTo>
                  <a:pt x="1034630" y="253371"/>
                </a:lnTo>
                <a:lnTo>
                  <a:pt x="1007926" y="216316"/>
                </a:lnTo>
                <a:lnTo>
                  <a:pt x="978381" y="181595"/>
                </a:lnTo>
                <a:lnTo>
                  <a:pt x="946164" y="149378"/>
                </a:lnTo>
                <a:lnTo>
                  <a:pt x="911443" y="119833"/>
                </a:lnTo>
                <a:lnTo>
                  <a:pt x="874388" y="93129"/>
                </a:lnTo>
                <a:lnTo>
                  <a:pt x="835169" y="69437"/>
                </a:lnTo>
                <a:lnTo>
                  <a:pt x="793955" y="48926"/>
                </a:lnTo>
                <a:lnTo>
                  <a:pt x="750914" y="31764"/>
                </a:lnTo>
                <a:lnTo>
                  <a:pt x="706217" y="18121"/>
                </a:lnTo>
                <a:lnTo>
                  <a:pt x="660033" y="8166"/>
                </a:lnTo>
                <a:lnTo>
                  <a:pt x="612531" y="2069"/>
                </a:lnTo>
                <a:lnTo>
                  <a:pt x="563880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860929" y="2344039"/>
            <a:ext cx="739775" cy="488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58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制造管理</a:t>
            </a:r>
            <a:endParaRPr sz="1400">
              <a:latin typeface="Noto Sans Mono CJK JP Regular"/>
              <a:cs typeface="Noto Sans Mono CJK JP Regular"/>
            </a:endParaRPr>
          </a:p>
          <a:p>
            <a:pPr algn="ctr">
              <a:lnSpc>
                <a:spcPts val="2060"/>
              </a:lnSpc>
            </a:pPr>
            <a:r>
              <a:rPr sz="18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部门</a:t>
            </a:r>
            <a:endParaRPr sz="1800">
              <a:latin typeface="Noto Sans Mono CJK JP Regular"/>
              <a:cs typeface="Noto Sans Mono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9831" y="1068324"/>
            <a:ext cx="4593590" cy="441959"/>
          </a:xfrm>
          <a:custGeom>
            <a:avLst/>
            <a:gdLst/>
            <a:ahLst/>
            <a:cxnLst/>
            <a:rect l="l" t="t" r="r" b="b"/>
            <a:pathLst>
              <a:path w="4593590" h="441959">
                <a:moveTo>
                  <a:pt x="4519676" y="0"/>
                </a:moveTo>
                <a:lnTo>
                  <a:pt x="73660" y="0"/>
                </a:lnTo>
                <a:lnTo>
                  <a:pt x="44989" y="5794"/>
                </a:lnTo>
                <a:lnTo>
                  <a:pt x="21575" y="21590"/>
                </a:lnTo>
                <a:lnTo>
                  <a:pt x="5789" y="45005"/>
                </a:lnTo>
                <a:lnTo>
                  <a:pt x="0" y="73660"/>
                </a:lnTo>
                <a:lnTo>
                  <a:pt x="0" y="368300"/>
                </a:lnTo>
                <a:lnTo>
                  <a:pt x="5789" y="396954"/>
                </a:lnTo>
                <a:lnTo>
                  <a:pt x="21575" y="420370"/>
                </a:lnTo>
                <a:lnTo>
                  <a:pt x="44989" y="436165"/>
                </a:lnTo>
                <a:lnTo>
                  <a:pt x="73660" y="441960"/>
                </a:lnTo>
                <a:lnTo>
                  <a:pt x="4519676" y="441960"/>
                </a:lnTo>
                <a:lnTo>
                  <a:pt x="4548330" y="436165"/>
                </a:lnTo>
                <a:lnTo>
                  <a:pt x="4571745" y="420370"/>
                </a:lnTo>
                <a:lnTo>
                  <a:pt x="4587541" y="396954"/>
                </a:lnTo>
                <a:lnTo>
                  <a:pt x="4593335" y="368300"/>
                </a:lnTo>
                <a:lnTo>
                  <a:pt x="4593335" y="73660"/>
                </a:lnTo>
                <a:lnTo>
                  <a:pt x="4587541" y="45005"/>
                </a:lnTo>
                <a:lnTo>
                  <a:pt x="4571745" y="21590"/>
                </a:lnTo>
                <a:lnTo>
                  <a:pt x="4548330" y="5794"/>
                </a:lnTo>
                <a:lnTo>
                  <a:pt x="4519676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428114" y="1147317"/>
            <a:ext cx="20967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组织主工作执行部门</a:t>
            </a:r>
            <a:endParaRPr sz="1800">
              <a:latin typeface="Noto Sans Mono CJK JP Regular"/>
              <a:cs typeface="Noto Sans Mono CJK JP Regular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32688" y="1511046"/>
            <a:ext cx="1559560" cy="510540"/>
          </a:xfrm>
          <a:custGeom>
            <a:avLst/>
            <a:gdLst/>
            <a:ahLst/>
            <a:cxnLst/>
            <a:rect l="l" t="t" r="r" b="b"/>
            <a:pathLst>
              <a:path w="1559560" h="510539">
                <a:moveTo>
                  <a:pt x="28956" y="423290"/>
                </a:moveTo>
                <a:lnTo>
                  <a:pt x="0" y="423290"/>
                </a:lnTo>
                <a:lnTo>
                  <a:pt x="43434" y="510158"/>
                </a:lnTo>
                <a:lnTo>
                  <a:pt x="79629" y="437768"/>
                </a:lnTo>
                <a:lnTo>
                  <a:pt x="28956" y="437768"/>
                </a:lnTo>
                <a:lnTo>
                  <a:pt x="28956" y="423290"/>
                </a:lnTo>
                <a:close/>
              </a:path>
              <a:path w="1559560" h="510539">
                <a:moveTo>
                  <a:pt x="1530604" y="240537"/>
                </a:moveTo>
                <a:lnTo>
                  <a:pt x="28956" y="240537"/>
                </a:lnTo>
                <a:lnTo>
                  <a:pt x="28956" y="437768"/>
                </a:lnTo>
                <a:lnTo>
                  <a:pt x="57912" y="437768"/>
                </a:lnTo>
                <a:lnTo>
                  <a:pt x="57912" y="269493"/>
                </a:lnTo>
                <a:lnTo>
                  <a:pt x="43434" y="269493"/>
                </a:lnTo>
                <a:lnTo>
                  <a:pt x="57912" y="255015"/>
                </a:lnTo>
                <a:lnTo>
                  <a:pt x="1530604" y="255015"/>
                </a:lnTo>
                <a:lnTo>
                  <a:pt x="1530604" y="240537"/>
                </a:lnTo>
                <a:close/>
              </a:path>
              <a:path w="1559560" h="510539">
                <a:moveTo>
                  <a:pt x="86868" y="423290"/>
                </a:moveTo>
                <a:lnTo>
                  <a:pt x="57912" y="423290"/>
                </a:lnTo>
                <a:lnTo>
                  <a:pt x="57912" y="437768"/>
                </a:lnTo>
                <a:lnTo>
                  <a:pt x="79629" y="437768"/>
                </a:lnTo>
                <a:lnTo>
                  <a:pt x="86868" y="423290"/>
                </a:lnTo>
                <a:close/>
              </a:path>
              <a:path w="1559560" h="510539">
                <a:moveTo>
                  <a:pt x="57912" y="255015"/>
                </a:moveTo>
                <a:lnTo>
                  <a:pt x="43434" y="269493"/>
                </a:lnTo>
                <a:lnTo>
                  <a:pt x="57912" y="269493"/>
                </a:lnTo>
                <a:lnTo>
                  <a:pt x="57912" y="255015"/>
                </a:lnTo>
                <a:close/>
              </a:path>
              <a:path w="1559560" h="510539">
                <a:moveTo>
                  <a:pt x="1559560" y="240537"/>
                </a:moveTo>
                <a:lnTo>
                  <a:pt x="1545082" y="240537"/>
                </a:lnTo>
                <a:lnTo>
                  <a:pt x="1530604" y="255015"/>
                </a:lnTo>
                <a:lnTo>
                  <a:pt x="57912" y="255015"/>
                </a:lnTo>
                <a:lnTo>
                  <a:pt x="57912" y="269493"/>
                </a:lnTo>
                <a:lnTo>
                  <a:pt x="1559560" y="269493"/>
                </a:lnTo>
                <a:lnTo>
                  <a:pt x="1559560" y="240537"/>
                </a:lnTo>
                <a:close/>
              </a:path>
              <a:path w="1559560" h="510539">
                <a:moveTo>
                  <a:pt x="1559560" y="0"/>
                </a:moveTo>
                <a:lnTo>
                  <a:pt x="1530604" y="0"/>
                </a:lnTo>
                <a:lnTo>
                  <a:pt x="1530604" y="255015"/>
                </a:lnTo>
                <a:lnTo>
                  <a:pt x="1545082" y="240537"/>
                </a:lnTo>
                <a:lnTo>
                  <a:pt x="1559560" y="240537"/>
                </a:lnTo>
                <a:lnTo>
                  <a:pt x="1559560" y="0"/>
                </a:lnTo>
                <a:close/>
              </a:path>
            </a:pathLst>
          </a:custGeom>
          <a:solidFill>
            <a:srgbClr val="8496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62783" y="1511046"/>
            <a:ext cx="809625" cy="510540"/>
          </a:xfrm>
          <a:custGeom>
            <a:avLst/>
            <a:gdLst/>
            <a:ahLst/>
            <a:cxnLst/>
            <a:rect l="l" t="t" r="r" b="b"/>
            <a:pathLst>
              <a:path w="809625" h="510539">
                <a:moveTo>
                  <a:pt x="751713" y="423163"/>
                </a:moveTo>
                <a:lnTo>
                  <a:pt x="722757" y="423163"/>
                </a:lnTo>
                <a:lnTo>
                  <a:pt x="766191" y="510031"/>
                </a:lnTo>
                <a:lnTo>
                  <a:pt x="802386" y="437641"/>
                </a:lnTo>
                <a:lnTo>
                  <a:pt x="751713" y="437641"/>
                </a:lnTo>
                <a:lnTo>
                  <a:pt x="751713" y="423163"/>
                </a:lnTo>
                <a:close/>
              </a:path>
              <a:path w="809625" h="510539">
                <a:moveTo>
                  <a:pt x="751713" y="255015"/>
                </a:moveTo>
                <a:lnTo>
                  <a:pt x="751713" y="437641"/>
                </a:lnTo>
                <a:lnTo>
                  <a:pt x="780669" y="437641"/>
                </a:lnTo>
                <a:lnTo>
                  <a:pt x="780669" y="269493"/>
                </a:lnTo>
                <a:lnTo>
                  <a:pt x="766191" y="269493"/>
                </a:lnTo>
                <a:lnTo>
                  <a:pt x="751713" y="255015"/>
                </a:lnTo>
                <a:close/>
              </a:path>
              <a:path w="809625" h="510539">
                <a:moveTo>
                  <a:pt x="809625" y="423163"/>
                </a:moveTo>
                <a:lnTo>
                  <a:pt x="780669" y="423163"/>
                </a:lnTo>
                <a:lnTo>
                  <a:pt x="780669" y="437641"/>
                </a:lnTo>
                <a:lnTo>
                  <a:pt x="802386" y="437641"/>
                </a:lnTo>
                <a:lnTo>
                  <a:pt x="809625" y="423163"/>
                </a:lnTo>
                <a:close/>
              </a:path>
              <a:path w="809625" h="510539">
                <a:moveTo>
                  <a:pt x="28956" y="0"/>
                </a:moveTo>
                <a:lnTo>
                  <a:pt x="0" y="0"/>
                </a:lnTo>
                <a:lnTo>
                  <a:pt x="0" y="269493"/>
                </a:lnTo>
                <a:lnTo>
                  <a:pt x="751713" y="269493"/>
                </a:lnTo>
                <a:lnTo>
                  <a:pt x="751713" y="255015"/>
                </a:lnTo>
                <a:lnTo>
                  <a:pt x="28956" y="255015"/>
                </a:lnTo>
                <a:lnTo>
                  <a:pt x="14478" y="240537"/>
                </a:lnTo>
                <a:lnTo>
                  <a:pt x="28956" y="240537"/>
                </a:lnTo>
                <a:lnTo>
                  <a:pt x="28956" y="0"/>
                </a:lnTo>
                <a:close/>
              </a:path>
              <a:path w="809625" h="510539">
                <a:moveTo>
                  <a:pt x="780669" y="240537"/>
                </a:moveTo>
                <a:lnTo>
                  <a:pt x="28956" y="240537"/>
                </a:lnTo>
                <a:lnTo>
                  <a:pt x="28956" y="255015"/>
                </a:lnTo>
                <a:lnTo>
                  <a:pt x="751713" y="255015"/>
                </a:lnTo>
                <a:lnTo>
                  <a:pt x="766191" y="269493"/>
                </a:lnTo>
                <a:lnTo>
                  <a:pt x="780669" y="269493"/>
                </a:lnTo>
                <a:lnTo>
                  <a:pt x="780669" y="240537"/>
                </a:lnTo>
                <a:close/>
              </a:path>
              <a:path w="809625" h="510539">
                <a:moveTo>
                  <a:pt x="28956" y="240537"/>
                </a:moveTo>
                <a:lnTo>
                  <a:pt x="14478" y="240537"/>
                </a:lnTo>
                <a:lnTo>
                  <a:pt x="28956" y="255015"/>
                </a:lnTo>
                <a:lnTo>
                  <a:pt x="28956" y="240537"/>
                </a:lnTo>
                <a:close/>
              </a:path>
            </a:pathLst>
          </a:custGeom>
          <a:solidFill>
            <a:srgbClr val="8496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62783" y="1511046"/>
            <a:ext cx="2945765" cy="508000"/>
          </a:xfrm>
          <a:custGeom>
            <a:avLst/>
            <a:gdLst/>
            <a:ahLst/>
            <a:cxnLst/>
            <a:rect l="l" t="t" r="r" b="b"/>
            <a:pathLst>
              <a:path w="2945765" h="508000">
                <a:moveTo>
                  <a:pt x="28956" y="0"/>
                </a:moveTo>
                <a:lnTo>
                  <a:pt x="0" y="0"/>
                </a:lnTo>
                <a:lnTo>
                  <a:pt x="0" y="28955"/>
                </a:lnTo>
                <a:lnTo>
                  <a:pt x="28956" y="28955"/>
                </a:lnTo>
                <a:lnTo>
                  <a:pt x="28956" y="0"/>
                </a:lnTo>
                <a:close/>
              </a:path>
              <a:path w="2945765" h="508000">
                <a:moveTo>
                  <a:pt x="28956" y="57912"/>
                </a:moveTo>
                <a:lnTo>
                  <a:pt x="0" y="57912"/>
                </a:lnTo>
                <a:lnTo>
                  <a:pt x="0" y="86867"/>
                </a:lnTo>
                <a:lnTo>
                  <a:pt x="28956" y="86867"/>
                </a:lnTo>
                <a:lnTo>
                  <a:pt x="28956" y="57912"/>
                </a:lnTo>
                <a:close/>
              </a:path>
              <a:path w="2945765" h="508000">
                <a:moveTo>
                  <a:pt x="28956" y="115824"/>
                </a:moveTo>
                <a:lnTo>
                  <a:pt x="0" y="115824"/>
                </a:lnTo>
                <a:lnTo>
                  <a:pt x="0" y="144779"/>
                </a:lnTo>
                <a:lnTo>
                  <a:pt x="28956" y="144779"/>
                </a:lnTo>
                <a:lnTo>
                  <a:pt x="28956" y="115824"/>
                </a:lnTo>
                <a:close/>
              </a:path>
              <a:path w="2945765" h="508000">
                <a:moveTo>
                  <a:pt x="28956" y="173736"/>
                </a:moveTo>
                <a:lnTo>
                  <a:pt x="0" y="173736"/>
                </a:lnTo>
                <a:lnTo>
                  <a:pt x="0" y="202691"/>
                </a:lnTo>
                <a:lnTo>
                  <a:pt x="28956" y="202691"/>
                </a:lnTo>
                <a:lnTo>
                  <a:pt x="28956" y="173736"/>
                </a:lnTo>
                <a:close/>
              </a:path>
              <a:path w="2945765" h="508000">
                <a:moveTo>
                  <a:pt x="28956" y="231648"/>
                </a:moveTo>
                <a:lnTo>
                  <a:pt x="0" y="231648"/>
                </a:lnTo>
                <a:lnTo>
                  <a:pt x="0" y="268224"/>
                </a:lnTo>
                <a:lnTo>
                  <a:pt x="21336" y="268224"/>
                </a:lnTo>
                <a:lnTo>
                  <a:pt x="21336" y="246125"/>
                </a:lnTo>
                <a:lnTo>
                  <a:pt x="14478" y="239267"/>
                </a:lnTo>
                <a:lnTo>
                  <a:pt x="28956" y="239267"/>
                </a:lnTo>
                <a:lnTo>
                  <a:pt x="28956" y="231648"/>
                </a:lnTo>
                <a:close/>
              </a:path>
              <a:path w="2945765" h="508000">
                <a:moveTo>
                  <a:pt x="28956" y="239267"/>
                </a:moveTo>
                <a:lnTo>
                  <a:pt x="21336" y="239267"/>
                </a:lnTo>
                <a:lnTo>
                  <a:pt x="21336" y="246125"/>
                </a:lnTo>
                <a:lnTo>
                  <a:pt x="28956" y="253745"/>
                </a:lnTo>
                <a:lnTo>
                  <a:pt x="28956" y="239267"/>
                </a:lnTo>
                <a:close/>
              </a:path>
              <a:path w="2945765" h="508000">
                <a:moveTo>
                  <a:pt x="21336" y="239267"/>
                </a:moveTo>
                <a:lnTo>
                  <a:pt x="14478" y="239267"/>
                </a:lnTo>
                <a:lnTo>
                  <a:pt x="21336" y="246125"/>
                </a:lnTo>
                <a:lnTo>
                  <a:pt x="21336" y="239267"/>
                </a:lnTo>
                <a:close/>
              </a:path>
              <a:path w="2945765" h="508000">
                <a:moveTo>
                  <a:pt x="79248" y="239267"/>
                </a:moveTo>
                <a:lnTo>
                  <a:pt x="50292" y="239267"/>
                </a:lnTo>
                <a:lnTo>
                  <a:pt x="50292" y="268224"/>
                </a:lnTo>
                <a:lnTo>
                  <a:pt x="79248" y="268224"/>
                </a:lnTo>
                <a:lnTo>
                  <a:pt x="79248" y="239267"/>
                </a:lnTo>
                <a:close/>
              </a:path>
              <a:path w="2945765" h="508000">
                <a:moveTo>
                  <a:pt x="137160" y="239267"/>
                </a:moveTo>
                <a:lnTo>
                  <a:pt x="108204" y="239267"/>
                </a:lnTo>
                <a:lnTo>
                  <a:pt x="108204" y="268224"/>
                </a:lnTo>
                <a:lnTo>
                  <a:pt x="137160" y="268224"/>
                </a:lnTo>
                <a:lnTo>
                  <a:pt x="137160" y="239267"/>
                </a:lnTo>
                <a:close/>
              </a:path>
              <a:path w="2945765" h="508000">
                <a:moveTo>
                  <a:pt x="195072" y="239267"/>
                </a:moveTo>
                <a:lnTo>
                  <a:pt x="166116" y="239267"/>
                </a:lnTo>
                <a:lnTo>
                  <a:pt x="166116" y="268224"/>
                </a:lnTo>
                <a:lnTo>
                  <a:pt x="195072" y="268224"/>
                </a:lnTo>
                <a:lnTo>
                  <a:pt x="195072" y="239267"/>
                </a:lnTo>
                <a:close/>
              </a:path>
              <a:path w="2945765" h="508000">
                <a:moveTo>
                  <a:pt x="252984" y="239267"/>
                </a:moveTo>
                <a:lnTo>
                  <a:pt x="224028" y="239267"/>
                </a:lnTo>
                <a:lnTo>
                  <a:pt x="224028" y="268224"/>
                </a:lnTo>
                <a:lnTo>
                  <a:pt x="252984" y="268224"/>
                </a:lnTo>
                <a:lnTo>
                  <a:pt x="252984" y="239267"/>
                </a:lnTo>
                <a:close/>
              </a:path>
              <a:path w="2945765" h="508000">
                <a:moveTo>
                  <a:pt x="310896" y="239267"/>
                </a:moveTo>
                <a:lnTo>
                  <a:pt x="281940" y="239267"/>
                </a:lnTo>
                <a:lnTo>
                  <a:pt x="281940" y="268224"/>
                </a:lnTo>
                <a:lnTo>
                  <a:pt x="310896" y="268224"/>
                </a:lnTo>
                <a:lnTo>
                  <a:pt x="310896" y="239267"/>
                </a:lnTo>
                <a:close/>
              </a:path>
              <a:path w="2945765" h="508000">
                <a:moveTo>
                  <a:pt x="368808" y="239267"/>
                </a:moveTo>
                <a:lnTo>
                  <a:pt x="339852" y="239267"/>
                </a:lnTo>
                <a:lnTo>
                  <a:pt x="339852" y="268224"/>
                </a:lnTo>
                <a:lnTo>
                  <a:pt x="368808" y="268224"/>
                </a:lnTo>
                <a:lnTo>
                  <a:pt x="368808" y="239267"/>
                </a:lnTo>
                <a:close/>
              </a:path>
              <a:path w="2945765" h="508000">
                <a:moveTo>
                  <a:pt x="426720" y="239267"/>
                </a:moveTo>
                <a:lnTo>
                  <a:pt x="397764" y="239267"/>
                </a:lnTo>
                <a:lnTo>
                  <a:pt x="397764" y="268224"/>
                </a:lnTo>
                <a:lnTo>
                  <a:pt x="426720" y="268224"/>
                </a:lnTo>
                <a:lnTo>
                  <a:pt x="426720" y="239267"/>
                </a:lnTo>
                <a:close/>
              </a:path>
              <a:path w="2945765" h="508000">
                <a:moveTo>
                  <a:pt x="484632" y="239267"/>
                </a:moveTo>
                <a:lnTo>
                  <a:pt x="455676" y="239267"/>
                </a:lnTo>
                <a:lnTo>
                  <a:pt x="455676" y="268224"/>
                </a:lnTo>
                <a:lnTo>
                  <a:pt x="484632" y="268224"/>
                </a:lnTo>
                <a:lnTo>
                  <a:pt x="484632" y="239267"/>
                </a:lnTo>
                <a:close/>
              </a:path>
              <a:path w="2945765" h="508000">
                <a:moveTo>
                  <a:pt x="542544" y="239267"/>
                </a:moveTo>
                <a:lnTo>
                  <a:pt x="513588" y="239267"/>
                </a:lnTo>
                <a:lnTo>
                  <a:pt x="513588" y="268224"/>
                </a:lnTo>
                <a:lnTo>
                  <a:pt x="542544" y="268224"/>
                </a:lnTo>
                <a:lnTo>
                  <a:pt x="542544" y="239267"/>
                </a:lnTo>
                <a:close/>
              </a:path>
              <a:path w="2945765" h="508000">
                <a:moveTo>
                  <a:pt x="600456" y="239267"/>
                </a:moveTo>
                <a:lnTo>
                  <a:pt x="571500" y="239267"/>
                </a:lnTo>
                <a:lnTo>
                  <a:pt x="571500" y="268224"/>
                </a:lnTo>
                <a:lnTo>
                  <a:pt x="600456" y="268224"/>
                </a:lnTo>
                <a:lnTo>
                  <a:pt x="600456" y="239267"/>
                </a:lnTo>
                <a:close/>
              </a:path>
              <a:path w="2945765" h="508000">
                <a:moveTo>
                  <a:pt x="658368" y="239267"/>
                </a:moveTo>
                <a:lnTo>
                  <a:pt x="629412" y="239267"/>
                </a:lnTo>
                <a:lnTo>
                  <a:pt x="629412" y="268224"/>
                </a:lnTo>
                <a:lnTo>
                  <a:pt x="658368" y="268224"/>
                </a:lnTo>
                <a:lnTo>
                  <a:pt x="658368" y="239267"/>
                </a:lnTo>
                <a:close/>
              </a:path>
              <a:path w="2945765" h="508000">
                <a:moveTo>
                  <a:pt x="716280" y="239267"/>
                </a:moveTo>
                <a:lnTo>
                  <a:pt x="687324" y="239267"/>
                </a:lnTo>
                <a:lnTo>
                  <a:pt x="687324" y="268224"/>
                </a:lnTo>
                <a:lnTo>
                  <a:pt x="716280" y="268224"/>
                </a:lnTo>
                <a:lnTo>
                  <a:pt x="716280" y="239267"/>
                </a:lnTo>
                <a:close/>
              </a:path>
              <a:path w="2945765" h="508000">
                <a:moveTo>
                  <a:pt x="774192" y="239267"/>
                </a:moveTo>
                <a:lnTo>
                  <a:pt x="745236" y="239267"/>
                </a:lnTo>
                <a:lnTo>
                  <a:pt x="745236" y="268224"/>
                </a:lnTo>
                <a:lnTo>
                  <a:pt x="774192" y="268224"/>
                </a:lnTo>
                <a:lnTo>
                  <a:pt x="774192" y="239267"/>
                </a:lnTo>
                <a:close/>
              </a:path>
              <a:path w="2945765" h="508000">
                <a:moveTo>
                  <a:pt x="832104" y="239267"/>
                </a:moveTo>
                <a:lnTo>
                  <a:pt x="803148" y="239267"/>
                </a:lnTo>
                <a:lnTo>
                  <a:pt x="803148" y="268224"/>
                </a:lnTo>
                <a:lnTo>
                  <a:pt x="832104" y="268224"/>
                </a:lnTo>
                <a:lnTo>
                  <a:pt x="832104" y="239267"/>
                </a:lnTo>
                <a:close/>
              </a:path>
              <a:path w="2945765" h="508000">
                <a:moveTo>
                  <a:pt x="890016" y="239267"/>
                </a:moveTo>
                <a:lnTo>
                  <a:pt x="861060" y="239267"/>
                </a:lnTo>
                <a:lnTo>
                  <a:pt x="861060" y="268224"/>
                </a:lnTo>
                <a:lnTo>
                  <a:pt x="890016" y="268224"/>
                </a:lnTo>
                <a:lnTo>
                  <a:pt x="890016" y="239267"/>
                </a:lnTo>
                <a:close/>
              </a:path>
              <a:path w="2945765" h="508000">
                <a:moveTo>
                  <a:pt x="947928" y="239267"/>
                </a:moveTo>
                <a:lnTo>
                  <a:pt x="918971" y="239267"/>
                </a:lnTo>
                <a:lnTo>
                  <a:pt x="918971" y="268224"/>
                </a:lnTo>
                <a:lnTo>
                  <a:pt x="947928" y="268224"/>
                </a:lnTo>
                <a:lnTo>
                  <a:pt x="947928" y="239267"/>
                </a:lnTo>
                <a:close/>
              </a:path>
              <a:path w="2945765" h="508000">
                <a:moveTo>
                  <a:pt x="1005840" y="239267"/>
                </a:moveTo>
                <a:lnTo>
                  <a:pt x="976883" y="239267"/>
                </a:lnTo>
                <a:lnTo>
                  <a:pt x="976883" y="268224"/>
                </a:lnTo>
                <a:lnTo>
                  <a:pt x="1005840" y="268224"/>
                </a:lnTo>
                <a:lnTo>
                  <a:pt x="1005840" y="239267"/>
                </a:lnTo>
                <a:close/>
              </a:path>
              <a:path w="2945765" h="508000">
                <a:moveTo>
                  <a:pt x="1063752" y="239267"/>
                </a:moveTo>
                <a:lnTo>
                  <a:pt x="1034795" y="239267"/>
                </a:lnTo>
                <a:lnTo>
                  <a:pt x="1034795" y="268224"/>
                </a:lnTo>
                <a:lnTo>
                  <a:pt x="1063752" y="268224"/>
                </a:lnTo>
                <a:lnTo>
                  <a:pt x="1063752" y="239267"/>
                </a:lnTo>
                <a:close/>
              </a:path>
              <a:path w="2945765" h="508000">
                <a:moveTo>
                  <a:pt x="1121664" y="239267"/>
                </a:moveTo>
                <a:lnTo>
                  <a:pt x="1092708" y="239267"/>
                </a:lnTo>
                <a:lnTo>
                  <a:pt x="1092708" y="268224"/>
                </a:lnTo>
                <a:lnTo>
                  <a:pt x="1121664" y="268224"/>
                </a:lnTo>
                <a:lnTo>
                  <a:pt x="1121664" y="239267"/>
                </a:lnTo>
                <a:close/>
              </a:path>
              <a:path w="2945765" h="508000">
                <a:moveTo>
                  <a:pt x="1179576" y="239267"/>
                </a:moveTo>
                <a:lnTo>
                  <a:pt x="1150620" y="239267"/>
                </a:lnTo>
                <a:lnTo>
                  <a:pt x="1150620" y="268224"/>
                </a:lnTo>
                <a:lnTo>
                  <a:pt x="1179576" y="268224"/>
                </a:lnTo>
                <a:lnTo>
                  <a:pt x="1179576" y="239267"/>
                </a:lnTo>
                <a:close/>
              </a:path>
              <a:path w="2945765" h="508000">
                <a:moveTo>
                  <a:pt x="1237488" y="239267"/>
                </a:moveTo>
                <a:lnTo>
                  <a:pt x="1208532" y="239267"/>
                </a:lnTo>
                <a:lnTo>
                  <a:pt x="1208532" y="268224"/>
                </a:lnTo>
                <a:lnTo>
                  <a:pt x="1237488" y="268224"/>
                </a:lnTo>
                <a:lnTo>
                  <a:pt x="1237488" y="239267"/>
                </a:lnTo>
                <a:close/>
              </a:path>
              <a:path w="2945765" h="508000">
                <a:moveTo>
                  <a:pt x="1295400" y="239267"/>
                </a:moveTo>
                <a:lnTo>
                  <a:pt x="1266444" y="239267"/>
                </a:lnTo>
                <a:lnTo>
                  <a:pt x="1266444" y="268224"/>
                </a:lnTo>
                <a:lnTo>
                  <a:pt x="1295400" y="268224"/>
                </a:lnTo>
                <a:lnTo>
                  <a:pt x="1295400" y="239267"/>
                </a:lnTo>
                <a:close/>
              </a:path>
              <a:path w="2945765" h="508000">
                <a:moveTo>
                  <a:pt x="1353312" y="239267"/>
                </a:moveTo>
                <a:lnTo>
                  <a:pt x="1324356" y="239267"/>
                </a:lnTo>
                <a:lnTo>
                  <a:pt x="1324356" y="268224"/>
                </a:lnTo>
                <a:lnTo>
                  <a:pt x="1353312" y="268224"/>
                </a:lnTo>
                <a:lnTo>
                  <a:pt x="1353312" y="239267"/>
                </a:lnTo>
                <a:close/>
              </a:path>
              <a:path w="2945765" h="508000">
                <a:moveTo>
                  <a:pt x="1411224" y="239267"/>
                </a:moveTo>
                <a:lnTo>
                  <a:pt x="1382268" y="239267"/>
                </a:lnTo>
                <a:lnTo>
                  <a:pt x="1382268" y="268224"/>
                </a:lnTo>
                <a:lnTo>
                  <a:pt x="1411224" y="268224"/>
                </a:lnTo>
                <a:lnTo>
                  <a:pt x="1411224" y="239267"/>
                </a:lnTo>
                <a:close/>
              </a:path>
              <a:path w="2945765" h="508000">
                <a:moveTo>
                  <a:pt x="1469136" y="239267"/>
                </a:moveTo>
                <a:lnTo>
                  <a:pt x="1440180" y="239267"/>
                </a:lnTo>
                <a:lnTo>
                  <a:pt x="1440180" y="268224"/>
                </a:lnTo>
                <a:lnTo>
                  <a:pt x="1469136" y="268224"/>
                </a:lnTo>
                <a:lnTo>
                  <a:pt x="1469136" y="239267"/>
                </a:lnTo>
                <a:close/>
              </a:path>
              <a:path w="2945765" h="508000">
                <a:moveTo>
                  <a:pt x="1527048" y="239267"/>
                </a:moveTo>
                <a:lnTo>
                  <a:pt x="1498092" y="239267"/>
                </a:lnTo>
                <a:lnTo>
                  <a:pt x="1498092" y="268224"/>
                </a:lnTo>
                <a:lnTo>
                  <a:pt x="1527048" y="268224"/>
                </a:lnTo>
                <a:lnTo>
                  <a:pt x="1527048" y="239267"/>
                </a:lnTo>
                <a:close/>
              </a:path>
              <a:path w="2945765" h="508000">
                <a:moveTo>
                  <a:pt x="1584960" y="239267"/>
                </a:moveTo>
                <a:lnTo>
                  <a:pt x="1556004" y="239267"/>
                </a:lnTo>
                <a:lnTo>
                  <a:pt x="1556004" y="268224"/>
                </a:lnTo>
                <a:lnTo>
                  <a:pt x="1584960" y="268224"/>
                </a:lnTo>
                <a:lnTo>
                  <a:pt x="1584960" y="239267"/>
                </a:lnTo>
                <a:close/>
              </a:path>
              <a:path w="2945765" h="508000">
                <a:moveTo>
                  <a:pt x="1642871" y="239267"/>
                </a:moveTo>
                <a:lnTo>
                  <a:pt x="1613916" y="239267"/>
                </a:lnTo>
                <a:lnTo>
                  <a:pt x="1613916" y="268224"/>
                </a:lnTo>
                <a:lnTo>
                  <a:pt x="1642871" y="268224"/>
                </a:lnTo>
                <a:lnTo>
                  <a:pt x="1642871" y="239267"/>
                </a:lnTo>
                <a:close/>
              </a:path>
              <a:path w="2945765" h="508000">
                <a:moveTo>
                  <a:pt x="1700783" y="239267"/>
                </a:moveTo>
                <a:lnTo>
                  <a:pt x="1671828" y="239267"/>
                </a:lnTo>
                <a:lnTo>
                  <a:pt x="1671828" y="268224"/>
                </a:lnTo>
                <a:lnTo>
                  <a:pt x="1700783" y="268224"/>
                </a:lnTo>
                <a:lnTo>
                  <a:pt x="1700783" y="239267"/>
                </a:lnTo>
                <a:close/>
              </a:path>
              <a:path w="2945765" h="508000">
                <a:moveTo>
                  <a:pt x="1758695" y="239267"/>
                </a:moveTo>
                <a:lnTo>
                  <a:pt x="1729740" y="239267"/>
                </a:lnTo>
                <a:lnTo>
                  <a:pt x="1729740" y="268224"/>
                </a:lnTo>
                <a:lnTo>
                  <a:pt x="1758695" y="268224"/>
                </a:lnTo>
                <a:lnTo>
                  <a:pt x="1758695" y="239267"/>
                </a:lnTo>
                <a:close/>
              </a:path>
              <a:path w="2945765" h="508000">
                <a:moveTo>
                  <a:pt x="1816608" y="239267"/>
                </a:moveTo>
                <a:lnTo>
                  <a:pt x="1787652" y="239267"/>
                </a:lnTo>
                <a:lnTo>
                  <a:pt x="1787652" y="268224"/>
                </a:lnTo>
                <a:lnTo>
                  <a:pt x="1816608" y="268224"/>
                </a:lnTo>
                <a:lnTo>
                  <a:pt x="1816608" y="239267"/>
                </a:lnTo>
                <a:close/>
              </a:path>
              <a:path w="2945765" h="508000">
                <a:moveTo>
                  <a:pt x="1874520" y="239267"/>
                </a:moveTo>
                <a:lnTo>
                  <a:pt x="1845564" y="239267"/>
                </a:lnTo>
                <a:lnTo>
                  <a:pt x="1845564" y="268224"/>
                </a:lnTo>
                <a:lnTo>
                  <a:pt x="1874520" y="268224"/>
                </a:lnTo>
                <a:lnTo>
                  <a:pt x="1874520" y="239267"/>
                </a:lnTo>
                <a:close/>
              </a:path>
              <a:path w="2945765" h="508000">
                <a:moveTo>
                  <a:pt x="1932432" y="239267"/>
                </a:moveTo>
                <a:lnTo>
                  <a:pt x="1903476" y="239267"/>
                </a:lnTo>
                <a:lnTo>
                  <a:pt x="1903476" y="268224"/>
                </a:lnTo>
                <a:lnTo>
                  <a:pt x="1932432" y="268224"/>
                </a:lnTo>
                <a:lnTo>
                  <a:pt x="1932432" y="239267"/>
                </a:lnTo>
                <a:close/>
              </a:path>
              <a:path w="2945765" h="508000">
                <a:moveTo>
                  <a:pt x="1990344" y="239267"/>
                </a:moveTo>
                <a:lnTo>
                  <a:pt x="1961388" y="239267"/>
                </a:lnTo>
                <a:lnTo>
                  <a:pt x="1961388" y="268224"/>
                </a:lnTo>
                <a:lnTo>
                  <a:pt x="1990344" y="268224"/>
                </a:lnTo>
                <a:lnTo>
                  <a:pt x="1990344" y="239267"/>
                </a:lnTo>
                <a:close/>
              </a:path>
              <a:path w="2945765" h="508000">
                <a:moveTo>
                  <a:pt x="2048256" y="239267"/>
                </a:moveTo>
                <a:lnTo>
                  <a:pt x="2019300" y="239267"/>
                </a:lnTo>
                <a:lnTo>
                  <a:pt x="2019300" y="268224"/>
                </a:lnTo>
                <a:lnTo>
                  <a:pt x="2048256" y="268224"/>
                </a:lnTo>
                <a:lnTo>
                  <a:pt x="2048256" y="239267"/>
                </a:lnTo>
                <a:close/>
              </a:path>
              <a:path w="2945765" h="508000">
                <a:moveTo>
                  <a:pt x="2106168" y="239267"/>
                </a:moveTo>
                <a:lnTo>
                  <a:pt x="2077212" y="239267"/>
                </a:lnTo>
                <a:lnTo>
                  <a:pt x="2077212" y="268224"/>
                </a:lnTo>
                <a:lnTo>
                  <a:pt x="2106168" y="268224"/>
                </a:lnTo>
                <a:lnTo>
                  <a:pt x="2106168" y="239267"/>
                </a:lnTo>
                <a:close/>
              </a:path>
              <a:path w="2945765" h="508000">
                <a:moveTo>
                  <a:pt x="2164080" y="239267"/>
                </a:moveTo>
                <a:lnTo>
                  <a:pt x="2135124" y="239267"/>
                </a:lnTo>
                <a:lnTo>
                  <a:pt x="2135124" y="268224"/>
                </a:lnTo>
                <a:lnTo>
                  <a:pt x="2164080" y="268224"/>
                </a:lnTo>
                <a:lnTo>
                  <a:pt x="2164080" y="239267"/>
                </a:lnTo>
                <a:close/>
              </a:path>
              <a:path w="2945765" h="508000">
                <a:moveTo>
                  <a:pt x="2221992" y="239267"/>
                </a:moveTo>
                <a:lnTo>
                  <a:pt x="2193036" y="239267"/>
                </a:lnTo>
                <a:lnTo>
                  <a:pt x="2193036" y="268224"/>
                </a:lnTo>
                <a:lnTo>
                  <a:pt x="2221992" y="268224"/>
                </a:lnTo>
                <a:lnTo>
                  <a:pt x="2221992" y="239267"/>
                </a:lnTo>
                <a:close/>
              </a:path>
              <a:path w="2945765" h="508000">
                <a:moveTo>
                  <a:pt x="2279904" y="239267"/>
                </a:moveTo>
                <a:lnTo>
                  <a:pt x="2250948" y="239267"/>
                </a:lnTo>
                <a:lnTo>
                  <a:pt x="2250948" y="268224"/>
                </a:lnTo>
                <a:lnTo>
                  <a:pt x="2279904" y="268224"/>
                </a:lnTo>
                <a:lnTo>
                  <a:pt x="2279904" y="239267"/>
                </a:lnTo>
                <a:close/>
              </a:path>
              <a:path w="2945765" h="508000">
                <a:moveTo>
                  <a:pt x="2337816" y="239267"/>
                </a:moveTo>
                <a:lnTo>
                  <a:pt x="2308860" y="239267"/>
                </a:lnTo>
                <a:lnTo>
                  <a:pt x="2308860" y="268224"/>
                </a:lnTo>
                <a:lnTo>
                  <a:pt x="2337816" y="268224"/>
                </a:lnTo>
                <a:lnTo>
                  <a:pt x="2337816" y="239267"/>
                </a:lnTo>
                <a:close/>
              </a:path>
              <a:path w="2945765" h="508000">
                <a:moveTo>
                  <a:pt x="2395728" y="239267"/>
                </a:moveTo>
                <a:lnTo>
                  <a:pt x="2366772" y="239267"/>
                </a:lnTo>
                <a:lnTo>
                  <a:pt x="2366772" y="268224"/>
                </a:lnTo>
                <a:lnTo>
                  <a:pt x="2395728" y="268224"/>
                </a:lnTo>
                <a:lnTo>
                  <a:pt x="2395728" y="239267"/>
                </a:lnTo>
                <a:close/>
              </a:path>
              <a:path w="2945765" h="508000">
                <a:moveTo>
                  <a:pt x="2453640" y="239267"/>
                </a:moveTo>
                <a:lnTo>
                  <a:pt x="2424684" y="239267"/>
                </a:lnTo>
                <a:lnTo>
                  <a:pt x="2424684" y="268224"/>
                </a:lnTo>
                <a:lnTo>
                  <a:pt x="2453640" y="268224"/>
                </a:lnTo>
                <a:lnTo>
                  <a:pt x="2453640" y="239267"/>
                </a:lnTo>
                <a:close/>
              </a:path>
              <a:path w="2945765" h="508000">
                <a:moveTo>
                  <a:pt x="2511552" y="239267"/>
                </a:moveTo>
                <a:lnTo>
                  <a:pt x="2482596" y="239267"/>
                </a:lnTo>
                <a:lnTo>
                  <a:pt x="2482596" y="268224"/>
                </a:lnTo>
                <a:lnTo>
                  <a:pt x="2511552" y="268224"/>
                </a:lnTo>
                <a:lnTo>
                  <a:pt x="2511552" y="239267"/>
                </a:lnTo>
                <a:close/>
              </a:path>
              <a:path w="2945765" h="508000">
                <a:moveTo>
                  <a:pt x="2569464" y="239267"/>
                </a:moveTo>
                <a:lnTo>
                  <a:pt x="2540508" y="239267"/>
                </a:lnTo>
                <a:lnTo>
                  <a:pt x="2540508" y="268224"/>
                </a:lnTo>
                <a:lnTo>
                  <a:pt x="2569464" y="268224"/>
                </a:lnTo>
                <a:lnTo>
                  <a:pt x="2569464" y="239267"/>
                </a:lnTo>
                <a:close/>
              </a:path>
              <a:path w="2945765" h="508000">
                <a:moveTo>
                  <a:pt x="2627376" y="239267"/>
                </a:moveTo>
                <a:lnTo>
                  <a:pt x="2598420" y="239267"/>
                </a:lnTo>
                <a:lnTo>
                  <a:pt x="2598420" y="268224"/>
                </a:lnTo>
                <a:lnTo>
                  <a:pt x="2627376" y="268224"/>
                </a:lnTo>
                <a:lnTo>
                  <a:pt x="2627376" y="239267"/>
                </a:lnTo>
                <a:close/>
              </a:path>
              <a:path w="2945765" h="508000">
                <a:moveTo>
                  <a:pt x="2685288" y="239267"/>
                </a:moveTo>
                <a:lnTo>
                  <a:pt x="2656332" y="239267"/>
                </a:lnTo>
                <a:lnTo>
                  <a:pt x="2656332" y="268224"/>
                </a:lnTo>
                <a:lnTo>
                  <a:pt x="2685288" y="268224"/>
                </a:lnTo>
                <a:lnTo>
                  <a:pt x="2685288" y="239267"/>
                </a:lnTo>
                <a:close/>
              </a:path>
              <a:path w="2945765" h="508000">
                <a:moveTo>
                  <a:pt x="2743200" y="239267"/>
                </a:moveTo>
                <a:lnTo>
                  <a:pt x="2714244" y="239267"/>
                </a:lnTo>
                <a:lnTo>
                  <a:pt x="2714244" y="268224"/>
                </a:lnTo>
                <a:lnTo>
                  <a:pt x="2743200" y="268224"/>
                </a:lnTo>
                <a:lnTo>
                  <a:pt x="2743200" y="239267"/>
                </a:lnTo>
                <a:close/>
              </a:path>
              <a:path w="2945765" h="508000">
                <a:moveTo>
                  <a:pt x="2801112" y="239267"/>
                </a:moveTo>
                <a:lnTo>
                  <a:pt x="2772156" y="239267"/>
                </a:lnTo>
                <a:lnTo>
                  <a:pt x="2772156" y="268224"/>
                </a:lnTo>
                <a:lnTo>
                  <a:pt x="2801112" y="268224"/>
                </a:lnTo>
                <a:lnTo>
                  <a:pt x="2801112" y="239267"/>
                </a:lnTo>
                <a:close/>
              </a:path>
              <a:path w="2945765" h="508000">
                <a:moveTo>
                  <a:pt x="2859024" y="239267"/>
                </a:moveTo>
                <a:lnTo>
                  <a:pt x="2830068" y="239267"/>
                </a:lnTo>
                <a:lnTo>
                  <a:pt x="2830068" y="268224"/>
                </a:lnTo>
                <a:lnTo>
                  <a:pt x="2859024" y="268224"/>
                </a:lnTo>
                <a:lnTo>
                  <a:pt x="2859024" y="239267"/>
                </a:lnTo>
                <a:close/>
              </a:path>
              <a:path w="2945765" h="508000">
                <a:moveTo>
                  <a:pt x="2887345" y="253745"/>
                </a:moveTo>
                <a:lnTo>
                  <a:pt x="2887345" y="268858"/>
                </a:lnTo>
                <a:lnTo>
                  <a:pt x="2916301" y="268858"/>
                </a:lnTo>
                <a:lnTo>
                  <a:pt x="2916301" y="268224"/>
                </a:lnTo>
                <a:lnTo>
                  <a:pt x="2887980" y="268224"/>
                </a:lnTo>
                <a:lnTo>
                  <a:pt x="2887980" y="254380"/>
                </a:lnTo>
                <a:lnTo>
                  <a:pt x="2887345" y="253745"/>
                </a:lnTo>
                <a:close/>
              </a:path>
              <a:path w="2945765" h="508000">
                <a:moveTo>
                  <a:pt x="2887980" y="254380"/>
                </a:moveTo>
                <a:lnTo>
                  <a:pt x="2887980" y="268224"/>
                </a:lnTo>
                <a:lnTo>
                  <a:pt x="2901823" y="268224"/>
                </a:lnTo>
                <a:lnTo>
                  <a:pt x="2887980" y="254380"/>
                </a:lnTo>
                <a:close/>
              </a:path>
              <a:path w="2945765" h="508000">
                <a:moveTo>
                  <a:pt x="2916301" y="239267"/>
                </a:moveTo>
                <a:lnTo>
                  <a:pt x="2887980" y="239267"/>
                </a:lnTo>
                <a:lnTo>
                  <a:pt x="2887980" y="254380"/>
                </a:lnTo>
                <a:lnTo>
                  <a:pt x="2901823" y="268224"/>
                </a:lnTo>
                <a:lnTo>
                  <a:pt x="2916301" y="268224"/>
                </a:lnTo>
                <a:lnTo>
                  <a:pt x="2916301" y="239267"/>
                </a:lnTo>
                <a:close/>
              </a:path>
              <a:path w="2945765" h="508000">
                <a:moveTo>
                  <a:pt x="2916301" y="297814"/>
                </a:moveTo>
                <a:lnTo>
                  <a:pt x="2887345" y="297814"/>
                </a:lnTo>
                <a:lnTo>
                  <a:pt x="2887345" y="326770"/>
                </a:lnTo>
                <a:lnTo>
                  <a:pt x="2916301" y="326770"/>
                </a:lnTo>
                <a:lnTo>
                  <a:pt x="2916301" y="297814"/>
                </a:lnTo>
                <a:close/>
              </a:path>
              <a:path w="2945765" h="508000">
                <a:moveTo>
                  <a:pt x="2916301" y="355726"/>
                </a:moveTo>
                <a:lnTo>
                  <a:pt x="2887345" y="355726"/>
                </a:lnTo>
                <a:lnTo>
                  <a:pt x="2887345" y="384682"/>
                </a:lnTo>
                <a:lnTo>
                  <a:pt x="2916301" y="384682"/>
                </a:lnTo>
                <a:lnTo>
                  <a:pt x="2916301" y="355726"/>
                </a:lnTo>
                <a:close/>
              </a:path>
              <a:path w="2945765" h="508000">
                <a:moveTo>
                  <a:pt x="2887345" y="420623"/>
                </a:moveTo>
                <a:lnTo>
                  <a:pt x="2858389" y="420623"/>
                </a:lnTo>
                <a:lnTo>
                  <a:pt x="2901823" y="507491"/>
                </a:lnTo>
                <a:lnTo>
                  <a:pt x="2938018" y="435101"/>
                </a:lnTo>
                <a:lnTo>
                  <a:pt x="2887345" y="435101"/>
                </a:lnTo>
                <a:lnTo>
                  <a:pt x="2887345" y="420623"/>
                </a:lnTo>
                <a:close/>
              </a:path>
              <a:path w="2945765" h="508000">
                <a:moveTo>
                  <a:pt x="2916301" y="413638"/>
                </a:moveTo>
                <a:lnTo>
                  <a:pt x="2887345" y="413638"/>
                </a:lnTo>
                <a:lnTo>
                  <a:pt x="2887345" y="435101"/>
                </a:lnTo>
                <a:lnTo>
                  <a:pt x="2916301" y="435101"/>
                </a:lnTo>
                <a:lnTo>
                  <a:pt x="2916301" y="413638"/>
                </a:lnTo>
                <a:close/>
              </a:path>
              <a:path w="2945765" h="508000">
                <a:moveTo>
                  <a:pt x="2945257" y="420623"/>
                </a:moveTo>
                <a:lnTo>
                  <a:pt x="2916301" y="420623"/>
                </a:lnTo>
                <a:lnTo>
                  <a:pt x="2916301" y="435101"/>
                </a:lnTo>
                <a:lnTo>
                  <a:pt x="2938018" y="435101"/>
                </a:lnTo>
                <a:lnTo>
                  <a:pt x="2945257" y="420623"/>
                </a:lnTo>
                <a:close/>
              </a:path>
            </a:pathLst>
          </a:custGeom>
          <a:solidFill>
            <a:srgbClr val="8496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323592" y="2952369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latin typeface="Noto Sans Mono CJK JP Regular"/>
                <a:cs typeface="Noto Sans Mono CJK JP Regular"/>
              </a:rPr>
              <a:t>4E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773929" y="1655826"/>
            <a:ext cx="0" cy="3149600"/>
          </a:xfrm>
          <a:custGeom>
            <a:avLst/>
            <a:gdLst/>
            <a:ahLst/>
            <a:cxnLst/>
            <a:rect l="l" t="t" r="r" b="b"/>
            <a:pathLst>
              <a:path h="3149600">
                <a:moveTo>
                  <a:pt x="0" y="0"/>
                </a:moveTo>
                <a:lnTo>
                  <a:pt x="0" y="3149358"/>
                </a:lnTo>
              </a:path>
            </a:pathLst>
          </a:custGeom>
          <a:ln w="38100">
            <a:solidFill>
              <a:srgbClr val="0066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0594" y="1593341"/>
            <a:ext cx="0" cy="3166745"/>
          </a:xfrm>
          <a:custGeom>
            <a:avLst/>
            <a:gdLst/>
            <a:ahLst/>
            <a:cxnLst/>
            <a:rect l="l" t="t" r="r" b="b"/>
            <a:pathLst>
              <a:path h="3166745">
                <a:moveTo>
                  <a:pt x="0" y="0"/>
                </a:moveTo>
                <a:lnTo>
                  <a:pt x="0" y="3166198"/>
                </a:lnTo>
              </a:path>
            </a:pathLst>
          </a:custGeom>
          <a:ln w="38100">
            <a:solidFill>
              <a:srgbClr val="0066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08803" y="2017776"/>
            <a:ext cx="911860" cy="852169"/>
          </a:xfrm>
          <a:custGeom>
            <a:avLst/>
            <a:gdLst/>
            <a:ahLst/>
            <a:cxnLst/>
            <a:rect l="l" t="t" r="r" b="b"/>
            <a:pathLst>
              <a:path w="911860" h="852169">
                <a:moveTo>
                  <a:pt x="455675" y="0"/>
                </a:moveTo>
                <a:lnTo>
                  <a:pt x="406016" y="2500"/>
                </a:lnTo>
                <a:lnTo>
                  <a:pt x="357907" y="9826"/>
                </a:lnTo>
                <a:lnTo>
                  <a:pt x="311627" y="21720"/>
                </a:lnTo>
                <a:lnTo>
                  <a:pt x="267454" y="37919"/>
                </a:lnTo>
                <a:lnTo>
                  <a:pt x="225664" y="58166"/>
                </a:lnTo>
                <a:lnTo>
                  <a:pt x="186537" y="82198"/>
                </a:lnTo>
                <a:lnTo>
                  <a:pt x="150349" y="109757"/>
                </a:lnTo>
                <a:lnTo>
                  <a:pt x="117379" y="140581"/>
                </a:lnTo>
                <a:lnTo>
                  <a:pt x="87904" y="174412"/>
                </a:lnTo>
                <a:lnTo>
                  <a:pt x="62201" y="210989"/>
                </a:lnTo>
                <a:lnTo>
                  <a:pt x="40549" y="250051"/>
                </a:lnTo>
                <a:lnTo>
                  <a:pt x="23225" y="291340"/>
                </a:lnTo>
                <a:lnTo>
                  <a:pt x="10507" y="334593"/>
                </a:lnTo>
                <a:lnTo>
                  <a:pt x="2673" y="379553"/>
                </a:lnTo>
                <a:lnTo>
                  <a:pt x="0" y="425957"/>
                </a:lnTo>
                <a:lnTo>
                  <a:pt x="2673" y="472362"/>
                </a:lnTo>
                <a:lnTo>
                  <a:pt x="10507" y="517322"/>
                </a:lnTo>
                <a:lnTo>
                  <a:pt x="23225" y="560575"/>
                </a:lnTo>
                <a:lnTo>
                  <a:pt x="40549" y="601864"/>
                </a:lnTo>
                <a:lnTo>
                  <a:pt x="62201" y="640926"/>
                </a:lnTo>
                <a:lnTo>
                  <a:pt x="87904" y="677503"/>
                </a:lnTo>
                <a:lnTo>
                  <a:pt x="117379" y="711334"/>
                </a:lnTo>
                <a:lnTo>
                  <a:pt x="150349" y="742158"/>
                </a:lnTo>
                <a:lnTo>
                  <a:pt x="186537" y="769717"/>
                </a:lnTo>
                <a:lnTo>
                  <a:pt x="225664" y="793750"/>
                </a:lnTo>
                <a:lnTo>
                  <a:pt x="267454" y="813996"/>
                </a:lnTo>
                <a:lnTo>
                  <a:pt x="311627" y="830195"/>
                </a:lnTo>
                <a:lnTo>
                  <a:pt x="357907" y="842089"/>
                </a:lnTo>
                <a:lnTo>
                  <a:pt x="406016" y="849415"/>
                </a:lnTo>
                <a:lnTo>
                  <a:pt x="455675" y="851916"/>
                </a:lnTo>
                <a:lnTo>
                  <a:pt x="505335" y="849415"/>
                </a:lnTo>
                <a:lnTo>
                  <a:pt x="553444" y="842089"/>
                </a:lnTo>
                <a:lnTo>
                  <a:pt x="599724" y="830195"/>
                </a:lnTo>
                <a:lnTo>
                  <a:pt x="643897" y="813996"/>
                </a:lnTo>
                <a:lnTo>
                  <a:pt x="685687" y="793750"/>
                </a:lnTo>
                <a:lnTo>
                  <a:pt x="724814" y="769717"/>
                </a:lnTo>
                <a:lnTo>
                  <a:pt x="761002" y="742158"/>
                </a:lnTo>
                <a:lnTo>
                  <a:pt x="793972" y="711334"/>
                </a:lnTo>
                <a:lnTo>
                  <a:pt x="823447" y="677503"/>
                </a:lnTo>
                <a:lnTo>
                  <a:pt x="849150" y="640926"/>
                </a:lnTo>
                <a:lnTo>
                  <a:pt x="870802" y="601864"/>
                </a:lnTo>
                <a:lnTo>
                  <a:pt x="888126" y="560575"/>
                </a:lnTo>
                <a:lnTo>
                  <a:pt x="900844" y="517322"/>
                </a:lnTo>
                <a:lnTo>
                  <a:pt x="908678" y="472362"/>
                </a:lnTo>
                <a:lnTo>
                  <a:pt x="911351" y="425957"/>
                </a:lnTo>
                <a:lnTo>
                  <a:pt x="908678" y="379553"/>
                </a:lnTo>
                <a:lnTo>
                  <a:pt x="900844" y="334593"/>
                </a:lnTo>
                <a:lnTo>
                  <a:pt x="888126" y="291340"/>
                </a:lnTo>
                <a:lnTo>
                  <a:pt x="870802" y="250051"/>
                </a:lnTo>
                <a:lnTo>
                  <a:pt x="849150" y="210989"/>
                </a:lnTo>
                <a:lnTo>
                  <a:pt x="823447" y="174412"/>
                </a:lnTo>
                <a:lnTo>
                  <a:pt x="793972" y="140581"/>
                </a:lnTo>
                <a:lnTo>
                  <a:pt x="761002" y="109757"/>
                </a:lnTo>
                <a:lnTo>
                  <a:pt x="724814" y="82198"/>
                </a:lnTo>
                <a:lnTo>
                  <a:pt x="685687" y="58166"/>
                </a:lnTo>
                <a:lnTo>
                  <a:pt x="643897" y="37919"/>
                </a:lnTo>
                <a:lnTo>
                  <a:pt x="599724" y="21720"/>
                </a:lnTo>
                <a:lnTo>
                  <a:pt x="553444" y="9826"/>
                </a:lnTo>
                <a:lnTo>
                  <a:pt x="505335" y="2500"/>
                </a:lnTo>
                <a:lnTo>
                  <a:pt x="45567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003419" y="2242185"/>
            <a:ext cx="739140" cy="488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580"/>
              </a:lnSpc>
              <a:spcBef>
                <a:spcPts val="100"/>
              </a:spcBef>
            </a:pPr>
            <a:r>
              <a:rPr sz="1400" dirty="0">
                <a:latin typeface="Noto Sans Mono CJK JP Regular"/>
                <a:cs typeface="Noto Sans Mono CJK JP Regular"/>
              </a:rPr>
              <a:t>销售管理</a:t>
            </a:r>
            <a:endParaRPr sz="1400">
              <a:latin typeface="Noto Sans Mono CJK JP Regular"/>
              <a:cs typeface="Noto Sans Mono CJK JP Regular"/>
            </a:endParaRPr>
          </a:p>
          <a:p>
            <a:pPr algn="ctr">
              <a:lnSpc>
                <a:spcPts val="2060"/>
              </a:lnSpc>
            </a:pPr>
            <a:r>
              <a:rPr sz="1800" spc="10" dirty="0">
                <a:latin typeface="Noto Sans Mono CJK JP Regular"/>
                <a:cs typeface="Noto Sans Mono CJK JP Regular"/>
              </a:rPr>
              <a:t>部门</a:t>
            </a:r>
            <a:endParaRPr sz="1800">
              <a:latin typeface="Noto Sans Mono CJK JP Regular"/>
              <a:cs typeface="Noto Sans Mono CJK JP Regular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844540" y="2014727"/>
            <a:ext cx="911860" cy="852169"/>
          </a:xfrm>
          <a:custGeom>
            <a:avLst/>
            <a:gdLst/>
            <a:ahLst/>
            <a:cxnLst/>
            <a:rect l="l" t="t" r="r" b="b"/>
            <a:pathLst>
              <a:path w="911859" h="852169">
                <a:moveTo>
                  <a:pt x="455675" y="0"/>
                </a:moveTo>
                <a:lnTo>
                  <a:pt x="406016" y="2500"/>
                </a:lnTo>
                <a:lnTo>
                  <a:pt x="357907" y="9826"/>
                </a:lnTo>
                <a:lnTo>
                  <a:pt x="311627" y="21720"/>
                </a:lnTo>
                <a:lnTo>
                  <a:pt x="267454" y="37919"/>
                </a:lnTo>
                <a:lnTo>
                  <a:pt x="225664" y="58166"/>
                </a:lnTo>
                <a:lnTo>
                  <a:pt x="186537" y="82198"/>
                </a:lnTo>
                <a:lnTo>
                  <a:pt x="150349" y="109757"/>
                </a:lnTo>
                <a:lnTo>
                  <a:pt x="117379" y="140581"/>
                </a:lnTo>
                <a:lnTo>
                  <a:pt x="87904" y="174412"/>
                </a:lnTo>
                <a:lnTo>
                  <a:pt x="62201" y="210989"/>
                </a:lnTo>
                <a:lnTo>
                  <a:pt x="40549" y="250051"/>
                </a:lnTo>
                <a:lnTo>
                  <a:pt x="23225" y="291340"/>
                </a:lnTo>
                <a:lnTo>
                  <a:pt x="10507" y="334593"/>
                </a:lnTo>
                <a:lnTo>
                  <a:pt x="2673" y="379553"/>
                </a:lnTo>
                <a:lnTo>
                  <a:pt x="0" y="425958"/>
                </a:lnTo>
                <a:lnTo>
                  <a:pt x="2673" y="472362"/>
                </a:lnTo>
                <a:lnTo>
                  <a:pt x="10507" y="517322"/>
                </a:lnTo>
                <a:lnTo>
                  <a:pt x="23225" y="560575"/>
                </a:lnTo>
                <a:lnTo>
                  <a:pt x="40549" y="601864"/>
                </a:lnTo>
                <a:lnTo>
                  <a:pt x="62201" y="640926"/>
                </a:lnTo>
                <a:lnTo>
                  <a:pt x="87904" y="677503"/>
                </a:lnTo>
                <a:lnTo>
                  <a:pt x="117379" y="711334"/>
                </a:lnTo>
                <a:lnTo>
                  <a:pt x="150349" y="742158"/>
                </a:lnTo>
                <a:lnTo>
                  <a:pt x="186537" y="769717"/>
                </a:lnTo>
                <a:lnTo>
                  <a:pt x="225664" y="793750"/>
                </a:lnTo>
                <a:lnTo>
                  <a:pt x="267454" y="813996"/>
                </a:lnTo>
                <a:lnTo>
                  <a:pt x="311627" y="830195"/>
                </a:lnTo>
                <a:lnTo>
                  <a:pt x="357907" y="842089"/>
                </a:lnTo>
                <a:lnTo>
                  <a:pt x="406016" y="849415"/>
                </a:lnTo>
                <a:lnTo>
                  <a:pt x="455675" y="851916"/>
                </a:lnTo>
                <a:lnTo>
                  <a:pt x="505335" y="849415"/>
                </a:lnTo>
                <a:lnTo>
                  <a:pt x="553444" y="842089"/>
                </a:lnTo>
                <a:lnTo>
                  <a:pt x="599724" y="830195"/>
                </a:lnTo>
                <a:lnTo>
                  <a:pt x="643897" y="813996"/>
                </a:lnTo>
                <a:lnTo>
                  <a:pt x="685687" y="793750"/>
                </a:lnTo>
                <a:lnTo>
                  <a:pt x="724814" y="769717"/>
                </a:lnTo>
                <a:lnTo>
                  <a:pt x="761002" y="742158"/>
                </a:lnTo>
                <a:lnTo>
                  <a:pt x="793972" y="711334"/>
                </a:lnTo>
                <a:lnTo>
                  <a:pt x="823447" y="677503"/>
                </a:lnTo>
                <a:lnTo>
                  <a:pt x="849150" y="640926"/>
                </a:lnTo>
                <a:lnTo>
                  <a:pt x="870802" y="601864"/>
                </a:lnTo>
                <a:lnTo>
                  <a:pt x="888126" y="560575"/>
                </a:lnTo>
                <a:lnTo>
                  <a:pt x="900844" y="517322"/>
                </a:lnTo>
                <a:lnTo>
                  <a:pt x="908678" y="472362"/>
                </a:lnTo>
                <a:lnTo>
                  <a:pt x="911352" y="425958"/>
                </a:lnTo>
                <a:lnTo>
                  <a:pt x="908678" y="379553"/>
                </a:lnTo>
                <a:lnTo>
                  <a:pt x="900844" y="334593"/>
                </a:lnTo>
                <a:lnTo>
                  <a:pt x="888126" y="291340"/>
                </a:lnTo>
                <a:lnTo>
                  <a:pt x="870802" y="250051"/>
                </a:lnTo>
                <a:lnTo>
                  <a:pt x="849150" y="210989"/>
                </a:lnTo>
                <a:lnTo>
                  <a:pt x="823447" y="174412"/>
                </a:lnTo>
                <a:lnTo>
                  <a:pt x="793972" y="140581"/>
                </a:lnTo>
                <a:lnTo>
                  <a:pt x="761002" y="109757"/>
                </a:lnTo>
                <a:lnTo>
                  <a:pt x="724814" y="82198"/>
                </a:lnTo>
                <a:lnTo>
                  <a:pt x="685687" y="58166"/>
                </a:lnTo>
                <a:lnTo>
                  <a:pt x="643897" y="37919"/>
                </a:lnTo>
                <a:lnTo>
                  <a:pt x="599724" y="21720"/>
                </a:lnTo>
                <a:lnTo>
                  <a:pt x="553444" y="9826"/>
                </a:lnTo>
                <a:lnTo>
                  <a:pt x="505335" y="2500"/>
                </a:lnTo>
                <a:lnTo>
                  <a:pt x="45567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979921" y="2254377"/>
            <a:ext cx="739140" cy="488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580"/>
              </a:lnSpc>
              <a:spcBef>
                <a:spcPts val="100"/>
              </a:spcBef>
            </a:pPr>
            <a:r>
              <a:rPr sz="1400" dirty="0">
                <a:latin typeface="Noto Sans Mono CJK JP Regular"/>
                <a:cs typeface="Noto Sans Mono CJK JP Regular"/>
              </a:rPr>
              <a:t>人资管理</a:t>
            </a:r>
            <a:endParaRPr sz="1400">
              <a:latin typeface="Noto Sans Mono CJK JP Regular"/>
              <a:cs typeface="Noto Sans Mono CJK JP Regular"/>
            </a:endParaRPr>
          </a:p>
          <a:p>
            <a:pPr algn="ctr">
              <a:lnSpc>
                <a:spcPts val="2060"/>
              </a:lnSpc>
            </a:pPr>
            <a:r>
              <a:rPr sz="1800" spc="5" dirty="0">
                <a:latin typeface="Noto Sans Mono CJK JP Regular"/>
                <a:cs typeface="Noto Sans Mono CJK JP Regular"/>
              </a:rPr>
              <a:t>部门</a:t>
            </a:r>
            <a:endParaRPr sz="1800">
              <a:latin typeface="Noto Sans Mono CJK JP Regular"/>
              <a:cs typeface="Noto Sans Mono CJK JP Regular"/>
            </a:endParaRPr>
          </a:p>
        </p:txBody>
      </p: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177545" y="3154679"/>
          <a:ext cx="4594859" cy="16102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9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046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731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052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541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0461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271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2037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600" spc="5" dirty="0">
                          <a:latin typeface="Noto Sans Mono CJK JP Regular"/>
                          <a:cs typeface="Noto Sans Mono CJK JP Regular"/>
                        </a:rPr>
                        <a:t>车</a:t>
                      </a:r>
                      <a:r>
                        <a:rPr sz="1600" spc="-5" dirty="0">
                          <a:latin typeface="Noto Sans Mono CJK JP Regular"/>
                          <a:cs typeface="Noto Sans Mono CJK JP Regular"/>
                        </a:rPr>
                        <a:t>间作</a:t>
                      </a:r>
                      <a:r>
                        <a:rPr sz="1600" spc="5" dirty="0">
                          <a:latin typeface="Noto Sans Mono CJK JP Regular"/>
                          <a:cs typeface="Noto Sans Mono CJK JP Regular"/>
                        </a:rPr>
                        <a:t>业</a:t>
                      </a:r>
                      <a:r>
                        <a:rPr sz="1600" spc="-5" dirty="0">
                          <a:latin typeface="Noto Sans Mono CJK JP Regular"/>
                          <a:cs typeface="Noto Sans Mono CJK JP Regular"/>
                        </a:rPr>
                        <a:t>员</a:t>
                      </a:r>
                      <a:endParaRPr sz="16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49530" marB="0">
                    <a:lnB w="6350">
                      <a:solidFill>
                        <a:srgbClr val="EBF7CE"/>
                      </a:solidFill>
                      <a:prstDash val="solid"/>
                    </a:lnB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EBF7CE"/>
                      </a:solidFill>
                      <a:prstDash val="solid"/>
                    </a:lnB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600" spc="5" dirty="0">
                          <a:latin typeface="Noto Sans Mono CJK JP Regular"/>
                          <a:cs typeface="Noto Sans Mono CJK JP Regular"/>
                        </a:rPr>
                        <a:t>工</a:t>
                      </a:r>
                      <a:r>
                        <a:rPr sz="1600" spc="-5" dirty="0">
                          <a:latin typeface="Noto Sans Mono CJK JP Regular"/>
                          <a:cs typeface="Noto Sans Mono CJK JP Regular"/>
                        </a:rPr>
                        <a:t>艺设</a:t>
                      </a:r>
                      <a:r>
                        <a:rPr sz="1600" spc="5" dirty="0">
                          <a:latin typeface="Noto Sans Mono CJK JP Regular"/>
                          <a:cs typeface="Noto Sans Mono CJK JP Regular"/>
                        </a:rPr>
                        <a:t>计</a:t>
                      </a:r>
                      <a:r>
                        <a:rPr sz="1600" spc="-5" dirty="0">
                          <a:latin typeface="Noto Sans Mono CJK JP Regular"/>
                          <a:cs typeface="Noto Sans Mono CJK JP Regular"/>
                        </a:rPr>
                        <a:t>部门</a:t>
                      </a:r>
                      <a:endParaRPr sz="16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45085" marB="0">
                    <a:lnB w="6350">
                      <a:solidFill>
                        <a:srgbClr val="EBF7CE"/>
                      </a:solidFill>
                      <a:prstDash val="solid"/>
                    </a:lnB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EBF7CE"/>
                      </a:solidFill>
                      <a:prstDash val="solid"/>
                    </a:lnB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654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600" dirty="0">
                          <a:latin typeface="Noto Sans Mono CJK JP Regular"/>
                          <a:cs typeface="Noto Sans Mono CJK JP Regular"/>
                        </a:rPr>
                        <a:t>生</a:t>
                      </a:r>
                      <a:r>
                        <a:rPr sz="1600" spc="-5" dirty="0">
                          <a:latin typeface="Noto Sans Mono CJK JP Regular"/>
                          <a:cs typeface="Noto Sans Mono CJK JP Regular"/>
                        </a:rPr>
                        <a:t>产</a:t>
                      </a:r>
                      <a:r>
                        <a:rPr sz="1600" spc="-10" dirty="0">
                          <a:latin typeface="Noto Sans Mono CJK JP Regular"/>
                          <a:cs typeface="Noto Sans Mono CJK JP Regular"/>
                        </a:rPr>
                        <a:t>管</a:t>
                      </a:r>
                      <a:r>
                        <a:rPr sz="1600" spc="-5" dirty="0">
                          <a:latin typeface="Noto Sans Mono CJK JP Regular"/>
                          <a:cs typeface="Noto Sans Mono CJK JP Regular"/>
                        </a:rPr>
                        <a:t>理</a:t>
                      </a:r>
                      <a:endParaRPr sz="16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43815" marB="0">
                    <a:lnB w="6350">
                      <a:solidFill>
                        <a:srgbClr val="EBF7CE"/>
                      </a:solidFill>
                      <a:prstDash val="solid"/>
                    </a:lnB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306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600" spc="5" dirty="0">
                          <a:latin typeface="Noto Sans Mono CJK JP Regular"/>
                          <a:cs typeface="Noto Sans Mono CJK JP Regular"/>
                        </a:rPr>
                        <a:t>领</a:t>
                      </a:r>
                      <a:r>
                        <a:rPr sz="1600" spc="-5" dirty="0">
                          <a:latin typeface="Noto Sans Mono CJK JP Regular"/>
                          <a:cs typeface="Noto Sans Mono CJK JP Regular"/>
                        </a:rPr>
                        <a:t>班组长</a:t>
                      </a:r>
                      <a:endParaRPr sz="16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49530" marB="0">
                    <a:lnR w="6350">
                      <a:solidFill>
                        <a:srgbClr val="EBF7CE"/>
                      </a:solidFill>
                      <a:prstDash val="solid"/>
                    </a:lnR>
                    <a:lnT w="6350">
                      <a:solidFill>
                        <a:srgbClr val="EBF7CE"/>
                      </a:solidFill>
                      <a:prstDash val="solid"/>
                    </a:lnT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BF7CE"/>
                      </a:solidFill>
                      <a:prstDash val="solid"/>
                    </a:lnL>
                    <a:lnT w="6350">
                      <a:solidFill>
                        <a:srgbClr val="EBF7CE"/>
                      </a:solidFill>
                      <a:prstDash val="solid"/>
                    </a:lnT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600" spc="5" dirty="0">
                          <a:latin typeface="Noto Sans Mono CJK JP Regular"/>
                          <a:cs typeface="Noto Sans Mono CJK JP Regular"/>
                        </a:rPr>
                        <a:t>工</a:t>
                      </a:r>
                      <a:r>
                        <a:rPr sz="1600" spc="-5" dirty="0">
                          <a:latin typeface="Noto Sans Mono CJK JP Regular"/>
                          <a:cs typeface="Noto Sans Mono CJK JP Regular"/>
                        </a:rPr>
                        <a:t>业工</a:t>
                      </a:r>
                      <a:r>
                        <a:rPr sz="1600" spc="5" dirty="0">
                          <a:latin typeface="Noto Sans Mono CJK JP Regular"/>
                          <a:cs typeface="Noto Sans Mono CJK JP Regular"/>
                        </a:rPr>
                        <a:t>程</a:t>
                      </a:r>
                      <a:r>
                        <a:rPr sz="1600" spc="-5" dirty="0">
                          <a:latin typeface="Noto Sans Mono CJK JP Regular"/>
                          <a:cs typeface="Noto Sans Mono CJK JP Regular"/>
                        </a:rPr>
                        <a:t>部门</a:t>
                      </a:r>
                      <a:endParaRPr sz="16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49530" marB="0">
                    <a:lnR w="6350">
                      <a:solidFill>
                        <a:srgbClr val="EBF7CE"/>
                      </a:solidFill>
                      <a:prstDash val="solid"/>
                    </a:lnR>
                    <a:lnT w="6350">
                      <a:solidFill>
                        <a:srgbClr val="EBF7CE"/>
                      </a:solidFill>
                      <a:prstDash val="solid"/>
                    </a:lnT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BF7CE"/>
                      </a:solidFill>
                      <a:prstDash val="solid"/>
                    </a:lnL>
                    <a:lnT w="6350">
                      <a:solidFill>
                        <a:srgbClr val="EBF7CE"/>
                      </a:solidFill>
                      <a:prstDash val="solid"/>
                    </a:lnT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spc="5" dirty="0">
                          <a:latin typeface="Noto Sans Mono CJK JP Regular"/>
                          <a:cs typeface="Noto Sans Mono CJK JP Regular"/>
                        </a:rPr>
                        <a:t>物</a:t>
                      </a:r>
                      <a:r>
                        <a:rPr sz="1600" spc="-5" dirty="0">
                          <a:latin typeface="Noto Sans Mono CJK JP Regular"/>
                          <a:cs typeface="Noto Sans Mono CJK JP Regular"/>
                        </a:rPr>
                        <a:t>料管理</a:t>
                      </a:r>
                      <a:endParaRPr sz="16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48895" marB="0">
                    <a:lnR w="6350">
                      <a:solidFill>
                        <a:srgbClr val="EBF7CE"/>
                      </a:solidFill>
                      <a:prstDash val="solid"/>
                    </a:lnR>
                    <a:lnT w="6350">
                      <a:solidFill>
                        <a:srgbClr val="EBF7CE"/>
                      </a:solidFill>
                      <a:prstDash val="solid"/>
                    </a:lnT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BF7CE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82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EBF7C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EBF7C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EBF7C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60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BF7CE"/>
                      </a:solidFill>
                      <a:prstDash val="solid"/>
                    </a:lnL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600" spc="5" dirty="0">
                          <a:latin typeface="Noto Sans Mono CJK JP Regular"/>
                          <a:cs typeface="Noto Sans Mono CJK JP Regular"/>
                        </a:rPr>
                        <a:t>课</a:t>
                      </a:r>
                      <a:r>
                        <a:rPr sz="1600" spc="-5" dirty="0">
                          <a:latin typeface="Noto Sans Mono CJK JP Regular"/>
                          <a:cs typeface="Noto Sans Mono CJK JP Regular"/>
                        </a:rPr>
                        <a:t>长经理</a:t>
                      </a:r>
                      <a:endParaRPr sz="16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31750" marB="0">
                    <a:lnR w="6350">
                      <a:solidFill>
                        <a:srgbClr val="EBF7CE"/>
                      </a:solidFill>
                      <a:prstDash val="solid"/>
                    </a:lnR>
                    <a:lnT w="6350">
                      <a:solidFill>
                        <a:srgbClr val="EBF7CE"/>
                      </a:solidFill>
                      <a:prstDash val="solid"/>
                    </a:lnT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BF7CE"/>
                      </a:solidFill>
                      <a:prstDash val="solid"/>
                    </a:lnL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600" dirty="0">
                          <a:latin typeface="Noto Sans Mono CJK JP Regular"/>
                          <a:cs typeface="Noto Sans Mono CJK JP Regular"/>
                        </a:rPr>
                        <a:t>设</a:t>
                      </a:r>
                      <a:r>
                        <a:rPr sz="1600" spc="-5" dirty="0">
                          <a:latin typeface="Noto Sans Mono CJK JP Regular"/>
                          <a:cs typeface="Noto Sans Mono CJK JP Regular"/>
                        </a:rPr>
                        <a:t>备</a:t>
                      </a:r>
                      <a:r>
                        <a:rPr sz="1600" spc="-10" dirty="0">
                          <a:latin typeface="Noto Sans Mono CJK JP Regular"/>
                          <a:cs typeface="Noto Sans Mono CJK JP Regular"/>
                        </a:rPr>
                        <a:t>管</a:t>
                      </a:r>
                      <a:r>
                        <a:rPr sz="1600" dirty="0">
                          <a:latin typeface="Noto Sans Mono CJK JP Regular"/>
                          <a:cs typeface="Noto Sans Mono CJK JP Regular"/>
                        </a:rPr>
                        <a:t>理</a:t>
                      </a:r>
                      <a:r>
                        <a:rPr sz="1600" spc="-5" dirty="0">
                          <a:latin typeface="Noto Sans Mono CJK JP Regular"/>
                          <a:cs typeface="Noto Sans Mono CJK JP Regular"/>
                        </a:rPr>
                        <a:t>部门</a:t>
                      </a:r>
                      <a:endParaRPr sz="16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31115" marB="0">
                    <a:lnR w="6350">
                      <a:solidFill>
                        <a:srgbClr val="EBF7CE"/>
                      </a:solidFill>
                      <a:prstDash val="solid"/>
                    </a:lnR>
                    <a:lnT w="6350">
                      <a:solidFill>
                        <a:srgbClr val="EBF7CE"/>
                      </a:solidFill>
                      <a:prstDash val="solid"/>
                    </a:lnT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BF7CE"/>
                      </a:solidFill>
                      <a:prstDash val="solid"/>
                    </a:lnL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600" spc="5" dirty="0">
                          <a:latin typeface="Noto Sans Mono CJK JP Regular"/>
                          <a:cs typeface="Noto Sans Mono CJK JP Regular"/>
                        </a:rPr>
                        <a:t>质</a:t>
                      </a:r>
                      <a:r>
                        <a:rPr sz="1600" spc="-5" dirty="0">
                          <a:latin typeface="Noto Sans Mono CJK JP Regular"/>
                          <a:cs typeface="Noto Sans Mono CJK JP Regular"/>
                        </a:rPr>
                        <a:t>量管理</a:t>
                      </a:r>
                      <a:endParaRPr sz="16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31750" marB="0">
                    <a:lnR w="6350">
                      <a:solidFill>
                        <a:srgbClr val="EBF7CE"/>
                      </a:solidFill>
                      <a:prstDash val="solid"/>
                    </a:lnR>
                    <a:lnT w="6350">
                      <a:solidFill>
                        <a:srgbClr val="EBF7CE"/>
                      </a:solidFill>
                      <a:prstDash val="solid"/>
                    </a:lnT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BF7CE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87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EBF7CE"/>
                      </a:solidFill>
                      <a:prstDash val="solid"/>
                    </a:lnR>
                    <a:lnB w="6350">
                      <a:solidFill>
                        <a:srgbClr val="EBF7CE"/>
                      </a:solidFill>
                      <a:prstDash val="solid"/>
                    </a:lnB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BF7CE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EBF7C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EBF7CE"/>
                      </a:solidFill>
                      <a:prstDash val="solid"/>
                    </a:lnB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37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EBF7CE"/>
                      </a:solidFill>
                      <a:prstDash val="solid"/>
                    </a:lnR>
                    <a:lnT w="6350">
                      <a:solidFill>
                        <a:srgbClr val="EBF7CE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BF7CE"/>
                      </a:solidFill>
                      <a:prstDash val="solid"/>
                    </a:lnL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600" spc="5" dirty="0">
                          <a:latin typeface="Noto Sans Mono CJK JP Regular"/>
                          <a:cs typeface="Noto Sans Mono CJK JP Regular"/>
                        </a:rPr>
                        <a:t>电</a:t>
                      </a:r>
                      <a:r>
                        <a:rPr sz="1600" spc="-5" dirty="0">
                          <a:latin typeface="Noto Sans Mono CJK JP Regular"/>
                          <a:cs typeface="Noto Sans Mono CJK JP Regular"/>
                        </a:rPr>
                        <a:t>机电</a:t>
                      </a:r>
                      <a:r>
                        <a:rPr sz="1600" spc="5" dirty="0">
                          <a:latin typeface="Noto Sans Mono CJK JP Regular"/>
                          <a:cs typeface="Noto Sans Mono CJK JP Regular"/>
                        </a:rPr>
                        <a:t>子</a:t>
                      </a:r>
                      <a:r>
                        <a:rPr sz="1600" spc="-5" dirty="0">
                          <a:latin typeface="Noto Sans Mono CJK JP Regular"/>
                          <a:cs typeface="Noto Sans Mono CJK JP Regular"/>
                        </a:rPr>
                        <a:t>部门</a:t>
                      </a:r>
                      <a:endParaRPr sz="16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31750" marB="0">
                    <a:lnR w="6350">
                      <a:solidFill>
                        <a:srgbClr val="EBF7CE"/>
                      </a:solidFill>
                      <a:prstDash val="solid"/>
                    </a:lnR>
                    <a:lnT w="6350">
                      <a:solidFill>
                        <a:srgbClr val="EBF7CE"/>
                      </a:solidFill>
                      <a:prstDash val="solid"/>
                    </a:lnT>
                    <a:lnB w="6350">
                      <a:solidFill>
                        <a:srgbClr val="EBF7CE"/>
                      </a:solidFill>
                      <a:prstDash val="solid"/>
                    </a:lnB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BF7CE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EBF7CE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0" name="object 20"/>
          <p:cNvSpPr/>
          <p:nvPr/>
        </p:nvSpPr>
        <p:spPr>
          <a:xfrm>
            <a:off x="6861047" y="2014727"/>
            <a:ext cx="911860" cy="852169"/>
          </a:xfrm>
          <a:custGeom>
            <a:avLst/>
            <a:gdLst/>
            <a:ahLst/>
            <a:cxnLst/>
            <a:rect l="l" t="t" r="r" b="b"/>
            <a:pathLst>
              <a:path w="911859" h="852169">
                <a:moveTo>
                  <a:pt x="455675" y="0"/>
                </a:moveTo>
                <a:lnTo>
                  <a:pt x="406016" y="2500"/>
                </a:lnTo>
                <a:lnTo>
                  <a:pt x="357907" y="9826"/>
                </a:lnTo>
                <a:lnTo>
                  <a:pt x="311627" y="21720"/>
                </a:lnTo>
                <a:lnTo>
                  <a:pt x="267454" y="37919"/>
                </a:lnTo>
                <a:lnTo>
                  <a:pt x="225664" y="58166"/>
                </a:lnTo>
                <a:lnTo>
                  <a:pt x="186537" y="82198"/>
                </a:lnTo>
                <a:lnTo>
                  <a:pt x="150349" y="109757"/>
                </a:lnTo>
                <a:lnTo>
                  <a:pt x="117379" y="140581"/>
                </a:lnTo>
                <a:lnTo>
                  <a:pt x="87904" y="174412"/>
                </a:lnTo>
                <a:lnTo>
                  <a:pt x="62201" y="210989"/>
                </a:lnTo>
                <a:lnTo>
                  <a:pt x="40549" y="250051"/>
                </a:lnTo>
                <a:lnTo>
                  <a:pt x="23225" y="291340"/>
                </a:lnTo>
                <a:lnTo>
                  <a:pt x="10507" y="334593"/>
                </a:lnTo>
                <a:lnTo>
                  <a:pt x="2673" y="379553"/>
                </a:lnTo>
                <a:lnTo>
                  <a:pt x="0" y="425958"/>
                </a:lnTo>
                <a:lnTo>
                  <a:pt x="2673" y="472362"/>
                </a:lnTo>
                <a:lnTo>
                  <a:pt x="10507" y="517322"/>
                </a:lnTo>
                <a:lnTo>
                  <a:pt x="23225" y="560575"/>
                </a:lnTo>
                <a:lnTo>
                  <a:pt x="40549" y="601864"/>
                </a:lnTo>
                <a:lnTo>
                  <a:pt x="62201" y="640926"/>
                </a:lnTo>
                <a:lnTo>
                  <a:pt x="87904" y="677503"/>
                </a:lnTo>
                <a:lnTo>
                  <a:pt x="117379" y="711334"/>
                </a:lnTo>
                <a:lnTo>
                  <a:pt x="150349" y="742158"/>
                </a:lnTo>
                <a:lnTo>
                  <a:pt x="186537" y="769717"/>
                </a:lnTo>
                <a:lnTo>
                  <a:pt x="225664" y="793750"/>
                </a:lnTo>
                <a:lnTo>
                  <a:pt x="267454" y="813996"/>
                </a:lnTo>
                <a:lnTo>
                  <a:pt x="311627" y="830195"/>
                </a:lnTo>
                <a:lnTo>
                  <a:pt x="357907" y="842089"/>
                </a:lnTo>
                <a:lnTo>
                  <a:pt x="406016" y="849415"/>
                </a:lnTo>
                <a:lnTo>
                  <a:pt x="455675" y="851916"/>
                </a:lnTo>
                <a:lnTo>
                  <a:pt x="505335" y="849415"/>
                </a:lnTo>
                <a:lnTo>
                  <a:pt x="553444" y="842089"/>
                </a:lnTo>
                <a:lnTo>
                  <a:pt x="599724" y="830195"/>
                </a:lnTo>
                <a:lnTo>
                  <a:pt x="643897" y="813996"/>
                </a:lnTo>
                <a:lnTo>
                  <a:pt x="685687" y="793750"/>
                </a:lnTo>
                <a:lnTo>
                  <a:pt x="724814" y="769717"/>
                </a:lnTo>
                <a:lnTo>
                  <a:pt x="761002" y="742158"/>
                </a:lnTo>
                <a:lnTo>
                  <a:pt x="793972" y="711334"/>
                </a:lnTo>
                <a:lnTo>
                  <a:pt x="823447" y="677503"/>
                </a:lnTo>
                <a:lnTo>
                  <a:pt x="849150" y="640926"/>
                </a:lnTo>
                <a:lnTo>
                  <a:pt x="870802" y="601864"/>
                </a:lnTo>
                <a:lnTo>
                  <a:pt x="888126" y="560575"/>
                </a:lnTo>
                <a:lnTo>
                  <a:pt x="900844" y="517322"/>
                </a:lnTo>
                <a:lnTo>
                  <a:pt x="908678" y="472362"/>
                </a:lnTo>
                <a:lnTo>
                  <a:pt x="911351" y="425958"/>
                </a:lnTo>
                <a:lnTo>
                  <a:pt x="908678" y="379553"/>
                </a:lnTo>
                <a:lnTo>
                  <a:pt x="900844" y="334593"/>
                </a:lnTo>
                <a:lnTo>
                  <a:pt x="888126" y="291340"/>
                </a:lnTo>
                <a:lnTo>
                  <a:pt x="870802" y="250051"/>
                </a:lnTo>
                <a:lnTo>
                  <a:pt x="849150" y="210989"/>
                </a:lnTo>
                <a:lnTo>
                  <a:pt x="823447" y="174412"/>
                </a:lnTo>
                <a:lnTo>
                  <a:pt x="793972" y="140581"/>
                </a:lnTo>
                <a:lnTo>
                  <a:pt x="761002" y="109757"/>
                </a:lnTo>
                <a:lnTo>
                  <a:pt x="724814" y="82198"/>
                </a:lnTo>
                <a:lnTo>
                  <a:pt x="685687" y="58166"/>
                </a:lnTo>
                <a:lnTo>
                  <a:pt x="643897" y="37919"/>
                </a:lnTo>
                <a:lnTo>
                  <a:pt x="599724" y="21720"/>
                </a:lnTo>
                <a:lnTo>
                  <a:pt x="553444" y="9826"/>
                </a:lnTo>
                <a:lnTo>
                  <a:pt x="505335" y="2500"/>
                </a:lnTo>
                <a:lnTo>
                  <a:pt x="45567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980935" y="2242185"/>
            <a:ext cx="739140" cy="488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580"/>
              </a:lnSpc>
              <a:spcBef>
                <a:spcPts val="100"/>
              </a:spcBef>
            </a:pPr>
            <a:r>
              <a:rPr sz="1400" dirty="0">
                <a:latin typeface="Noto Sans Mono CJK JP Regular"/>
                <a:cs typeface="Noto Sans Mono CJK JP Regular"/>
              </a:rPr>
              <a:t>研发管理</a:t>
            </a:r>
            <a:endParaRPr sz="1400">
              <a:latin typeface="Noto Sans Mono CJK JP Regular"/>
              <a:cs typeface="Noto Sans Mono CJK JP Regular"/>
            </a:endParaRPr>
          </a:p>
          <a:p>
            <a:pPr algn="ctr">
              <a:lnSpc>
                <a:spcPts val="2060"/>
              </a:lnSpc>
            </a:pPr>
            <a:r>
              <a:rPr sz="1800" spc="10" dirty="0">
                <a:latin typeface="Noto Sans Mono CJK JP Regular"/>
                <a:cs typeface="Noto Sans Mono CJK JP Regular"/>
              </a:rPr>
              <a:t>部门</a:t>
            </a:r>
            <a:endParaRPr sz="1800">
              <a:latin typeface="Noto Sans Mono CJK JP Regular"/>
              <a:cs typeface="Noto Sans Mono CJK JP Regular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908803" y="3538728"/>
            <a:ext cx="3801110" cy="401320"/>
          </a:xfrm>
          <a:custGeom>
            <a:avLst/>
            <a:gdLst/>
            <a:ahLst/>
            <a:cxnLst/>
            <a:rect l="l" t="t" r="r" b="b"/>
            <a:pathLst>
              <a:path w="3801109" h="401320">
                <a:moveTo>
                  <a:pt x="3734054" y="0"/>
                </a:moveTo>
                <a:lnTo>
                  <a:pt x="66801" y="0"/>
                </a:lnTo>
                <a:lnTo>
                  <a:pt x="40772" y="5240"/>
                </a:lnTo>
                <a:lnTo>
                  <a:pt x="19542" y="19542"/>
                </a:lnTo>
                <a:lnTo>
                  <a:pt x="5240" y="40772"/>
                </a:lnTo>
                <a:lnTo>
                  <a:pt x="0" y="66802"/>
                </a:lnTo>
                <a:lnTo>
                  <a:pt x="0" y="334010"/>
                </a:lnTo>
                <a:lnTo>
                  <a:pt x="5240" y="360012"/>
                </a:lnTo>
                <a:lnTo>
                  <a:pt x="19542" y="381246"/>
                </a:lnTo>
                <a:lnTo>
                  <a:pt x="40772" y="395562"/>
                </a:lnTo>
                <a:lnTo>
                  <a:pt x="66801" y="400812"/>
                </a:lnTo>
                <a:lnTo>
                  <a:pt x="3734054" y="400812"/>
                </a:lnTo>
                <a:lnTo>
                  <a:pt x="3760029" y="395562"/>
                </a:lnTo>
                <a:lnTo>
                  <a:pt x="3781266" y="381246"/>
                </a:lnTo>
                <a:lnTo>
                  <a:pt x="3795597" y="360012"/>
                </a:lnTo>
                <a:lnTo>
                  <a:pt x="3800855" y="334010"/>
                </a:lnTo>
                <a:lnTo>
                  <a:pt x="3800855" y="66802"/>
                </a:lnTo>
                <a:lnTo>
                  <a:pt x="3795597" y="40772"/>
                </a:lnTo>
                <a:lnTo>
                  <a:pt x="3781266" y="19542"/>
                </a:lnTo>
                <a:lnTo>
                  <a:pt x="3760029" y="5240"/>
                </a:lnTo>
                <a:lnTo>
                  <a:pt x="373405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462783" y="1511046"/>
            <a:ext cx="3881120" cy="504825"/>
          </a:xfrm>
          <a:custGeom>
            <a:avLst/>
            <a:gdLst/>
            <a:ahLst/>
            <a:cxnLst/>
            <a:rect l="l" t="t" r="r" b="b"/>
            <a:pathLst>
              <a:path w="3881120" h="504825">
                <a:moveTo>
                  <a:pt x="28956" y="0"/>
                </a:moveTo>
                <a:lnTo>
                  <a:pt x="0" y="0"/>
                </a:lnTo>
                <a:lnTo>
                  <a:pt x="0" y="28955"/>
                </a:lnTo>
                <a:lnTo>
                  <a:pt x="28956" y="28955"/>
                </a:lnTo>
                <a:lnTo>
                  <a:pt x="28956" y="0"/>
                </a:lnTo>
                <a:close/>
              </a:path>
              <a:path w="3881120" h="504825">
                <a:moveTo>
                  <a:pt x="28956" y="57912"/>
                </a:moveTo>
                <a:lnTo>
                  <a:pt x="0" y="57912"/>
                </a:lnTo>
                <a:lnTo>
                  <a:pt x="0" y="86867"/>
                </a:lnTo>
                <a:lnTo>
                  <a:pt x="28956" y="86867"/>
                </a:lnTo>
                <a:lnTo>
                  <a:pt x="28956" y="57912"/>
                </a:lnTo>
                <a:close/>
              </a:path>
              <a:path w="3881120" h="504825">
                <a:moveTo>
                  <a:pt x="28956" y="115824"/>
                </a:moveTo>
                <a:lnTo>
                  <a:pt x="0" y="115824"/>
                </a:lnTo>
                <a:lnTo>
                  <a:pt x="0" y="144779"/>
                </a:lnTo>
                <a:lnTo>
                  <a:pt x="28956" y="144779"/>
                </a:lnTo>
                <a:lnTo>
                  <a:pt x="28956" y="115824"/>
                </a:lnTo>
                <a:close/>
              </a:path>
              <a:path w="3881120" h="504825">
                <a:moveTo>
                  <a:pt x="28956" y="173736"/>
                </a:moveTo>
                <a:lnTo>
                  <a:pt x="0" y="173736"/>
                </a:lnTo>
                <a:lnTo>
                  <a:pt x="0" y="202691"/>
                </a:lnTo>
                <a:lnTo>
                  <a:pt x="28956" y="202691"/>
                </a:lnTo>
                <a:lnTo>
                  <a:pt x="28956" y="173736"/>
                </a:lnTo>
                <a:close/>
              </a:path>
              <a:path w="3881120" h="504825">
                <a:moveTo>
                  <a:pt x="28956" y="231648"/>
                </a:moveTo>
                <a:lnTo>
                  <a:pt x="0" y="231648"/>
                </a:lnTo>
                <a:lnTo>
                  <a:pt x="0" y="266700"/>
                </a:lnTo>
                <a:lnTo>
                  <a:pt x="22860" y="266700"/>
                </a:lnTo>
                <a:lnTo>
                  <a:pt x="22860" y="246125"/>
                </a:lnTo>
                <a:lnTo>
                  <a:pt x="14478" y="237743"/>
                </a:lnTo>
                <a:lnTo>
                  <a:pt x="28956" y="237743"/>
                </a:lnTo>
                <a:lnTo>
                  <a:pt x="28956" y="231648"/>
                </a:lnTo>
                <a:close/>
              </a:path>
              <a:path w="3881120" h="504825">
                <a:moveTo>
                  <a:pt x="28956" y="237743"/>
                </a:moveTo>
                <a:lnTo>
                  <a:pt x="22860" y="237743"/>
                </a:lnTo>
                <a:lnTo>
                  <a:pt x="22860" y="246125"/>
                </a:lnTo>
                <a:lnTo>
                  <a:pt x="28956" y="252221"/>
                </a:lnTo>
                <a:lnTo>
                  <a:pt x="28956" y="237743"/>
                </a:lnTo>
                <a:close/>
              </a:path>
              <a:path w="3881120" h="504825">
                <a:moveTo>
                  <a:pt x="22860" y="237743"/>
                </a:moveTo>
                <a:lnTo>
                  <a:pt x="14478" y="237743"/>
                </a:lnTo>
                <a:lnTo>
                  <a:pt x="22860" y="246125"/>
                </a:lnTo>
                <a:lnTo>
                  <a:pt x="22860" y="237743"/>
                </a:lnTo>
                <a:close/>
              </a:path>
              <a:path w="3881120" h="504825">
                <a:moveTo>
                  <a:pt x="80772" y="237743"/>
                </a:moveTo>
                <a:lnTo>
                  <a:pt x="51816" y="237743"/>
                </a:lnTo>
                <a:lnTo>
                  <a:pt x="51816" y="266700"/>
                </a:lnTo>
                <a:lnTo>
                  <a:pt x="80772" y="266700"/>
                </a:lnTo>
                <a:lnTo>
                  <a:pt x="80772" y="237743"/>
                </a:lnTo>
                <a:close/>
              </a:path>
              <a:path w="3881120" h="504825">
                <a:moveTo>
                  <a:pt x="138684" y="237743"/>
                </a:moveTo>
                <a:lnTo>
                  <a:pt x="109728" y="237743"/>
                </a:lnTo>
                <a:lnTo>
                  <a:pt x="109728" y="266700"/>
                </a:lnTo>
                <a:lnTo>
                  <a:pt x="138684" y="266700"/>
                </a:lnTo>
                <a:lnTo>
                  <a:pt x="138684" y="237743"/>
                </a:lnTo>
                <a:close/>
              </a:path>
              <a:path w="3881120" h="504825">
                <a:moveTo>
                  <a:pt x="196596" y="237743"/>
                </a:moveTo>
                <a:lnTo>
                  <a:pt x="167640" y="237743"/>
                </a:lnTo>
                <a:lnTo>
                  <a:pt x="167640" y="266700"/>
                </a:lnTo>
                <a:lnTo>
                  <a:pt x="196596" y="266700"/>
                </a:lnTo>
                <a:lnTo>
                  <a:pt x="196596" y="237743"/>
                </a:lnTo>
                <a:close/>
              </a:path>
              <a:path w="3881120" h="504825">
                <a:moveTo>
                  <a:pt x="254508" y="237743"/>
                </a:moveTo>
                <a:lnTo>
                  <a:pt x="225552" y="237743"/>
                </a:lnTo>
                <a:lnTo>
                  <a:pt x="225552" y="266700"/>
                </a:lnTo>
                <a:lnTo>
                  <a:pt x="254508" y="266700"/>
                </a:lnTo>
                <a:lnTo>
                  <a:pt x="254508" y="237743"/>
                </a:lnTo>
                <a:close/>
              </a:path>
              <a:path w="3881120" h="504825">
                <a:moveTo>
                  <a:pt x="312420" y="237743"/>
                </a:moveTo>
                <a:lnTo>
                  <a:pt x="283464" y="237743"/>
                </a:lnTo>
                <a:lnTo>
                  <a:pt x="283464" y="266700"/>
                </a:lnTo>
                <a:lnTo>
                  <a:pt x="312420" y="266700"/>
                </a:lnTo>
                <a:lnTo>
                  <a:pt x="312420" y="237743"/>
                </a:lnTo>
                <a:close/>
              </a:path>
              <a:path w="3881120" h="504825">
                <a:moveTo>
                  <a:pt x="370332" y="237743"/>
                </a:moveTo>
                <a:lnTo>
                  <a:pt x="341376" y="237743"/>
                </a:lnTo>
                <a:lnTo>
                  <a:pt x="341376" y="266700"/>
                </a:lnTo>
                <a:lnTo>
                  <a:pt x="370332" y="266700"/>
                </a:lnTo>
                <a:lnTo>
                  <a:pt x="370332" y="237743"/>
                </a:lnTo>
                <a:close/>
              </a:path>
              <a:path w="3881120" h="504825">
                <a:moveTo>
                  <a:pt x="428244" y="237743"/>
                </a:moveTo>
                <a:lnTo>
                  <a:pt x="399288" y="237743"/>
                </a:lnTo>
                <a:lnTo>
                  <a:pt x="399288" y="266700"/>
                </a:lnTo>
                <a:lnTo>
                  <a:pt x="428244" y="266700"/>
                </a:lnTo>
                <a:lnTo>
                  <a:pt x="428244" y="237743"/>
                </a:lnTo>
                <a:close/>
              </a:path>
              <a:path w="3881120" h="504825">
                <a:moveTo>
                  <a:pt x="486156" y="237743"/>
                </a:moveTo>
                <a:lnTo>
                  <a:pt x="457200" y="237743"/>
                </a:lnTo>
                <a:lnTo>
                  <a:pt x="457200" y="266700"/>
                </a:lnTo>
                <a:lnTo>
                  <a:pt x="486156" y="266700"/>
                </a:lnTo>
                <a:lnTo>
                  <a:pt x="486156" y="237743"/>
                </a:lnTo>
                <a:close/>
              </a:path>
              <a:path w="3881120" h="504825">
                <a:moveTo>
                  <a:pt x="544068" y="237743"/>
                </a:moveTo>
                <a:lnTo>
                  <a:pt x="515112" y="237743"/>
                </a:lnTo>
                <a:lnTo>
                  <a:pt x="515112" y="266700"/>
                </a:lnTo>
                <a:lnTo>
                  <a:pt x="544068" y="266700"/>
                </a:lnTo>
                <a:lnTo>
                  <a:pt x="544068" y="237743"/>
                </a:lnTo>
                <a:close/>
              </a:path>
              <a:path w="3881120" h="504825">
                <a:moveTo>
                  <a:pt x="601980" y="237743"/>
                </a:moveTo>
                <a:lnTo>
                  <a:pt x="573024" y="237743"/>
                </a:lnTo>
                <a:lnTo>
                  <a:pt x="573024" y="266700"/>
                </a:lnTo>
                <a:lnTo>
                  <a:pt x="601980" y="266700"/>
                </a:lnTo>
                <a:lnTo>
                  <a:pt x="601980" y="237743"/>
                </a:lnTo>
                <a:close/>
              </a:path>
              <a:path w="3881120" h="504825">
                <a:moveTo>
                  <a:pt x="659892" y="237743"/>
                </a:moveTo>
                <a:lnTo>
                  <a:pt x="630936" y="237743"/>
                </a:lnTo>
                <a:lnTo>
                  <a:pt x="630936" y="266700"/>
                </a:lnTo>
                <a:lnTo>
                  <a:pt x="659892" y="266700"/>
                </a:lnTo>
                <a:lnTo>
                  <a:pt x="659892" y="237743"/>
                </a:lnTo>
                <a:close/>
              </a:path>
              <a:path w="3881120" h="504825">
                <a:moveTo>
                  <a:pt x="717804" y="237743"/>
                </a:moveTo>
                <a:lnTo>
                  <a:pt x="688848" y="237743"/>
                </a:lnTo>
                <a:lnTo>
                  <a:pt x="688848" y="266700"/>
                </a:lnTo>
                <a:lnTo>
                  <a:pt x="717804" y="266700"/>
                </a:lnTo>
                <a:lnTo>
                  <a:pt x="717804" y="237743"/>
                </a:lnTo>
                <a:close/>
              </a:path>
              <a:path w="3881120" h="504825">
                <a:moveTo>
                  <a:pt x="775716" y="237743"/>
                </a:moveTo>
                <a:lnTo>
                  <a:pt x="746760" y="237743"/>
                </a:lnTo>
                <a:lnTo>
                  <a:pt x="746760" y="266700"/>
                </a:lnTo>
                <a:lnTo>
                  <a:pt x="775716" y="266700"/>
                </a:lnTo>
                <a:lnTo>
                  <a:pt x="775716" y="237743"/>
                </a:lnTo>
                <a:close/>
              </a:path>
              <a:path w="3881120" h="504825">
                <a:moveTo>
                  <a:pt x="833628" y="237743"/>
                </a:moveTo>
                <a:lnTo>
                  <a:pt x="804671" y="237743"/>
                </a:lnTo>
                <a:lnTo>
                  <a:pt x="804671" y="266700"/>
                </a:lnTo>
                <a:lnTo>
                  <a:pt x="833628" y="266700"/>
                </a:lnTo>
                <a:lnTo>
                  <a:pt x="833628" y="237743"/>
                </a:lnTo>
                <a:close/>
              </a:path>
              <a:path w="3881120" h="504825">
                <a:moveTo>
                  <a:pt x="891540" y="237743"/>
                </a:moveTo>
                <a:lnTo>
                  <a:pt x="862583" y="237743"/>
                </a:lnTo>
                <a:lnTo>
                  <a:pt x="862583" y="266700"/>
                </a:lnTo>
                <a:lnTo>
                  <a:pt x="891540" y="266700"/>
                </a:lnTo>
                <a:lnTo>
                  <a:pt x="891540" y="237743"/>
                </a:lnTo>
                <a:close/>
              </a:path>
              <a:path w="3881120" h="504825">
                <a:moveTo>
                  <a:pt x="949452" y="237743"/>
                </a:moveTo>
                <a:lnTo>
                  <a:pt x="920495" y="237743"/>
                </a:lnTo>
                <a:lnTo>
                  <a:pt x="920495" y="266700"/>
                </a:lnTo>
                <a:lnTo>
                  <a:pt x="949452" y="266700"/>
                </a:lnTo>
                <a:lnTo>
                  <a:pt x="949452" y="237743"/>
                </a:lnTo>
                <a:close/>
              </a:path>
              <a:path w="3881120" h="504825">
                <a:moveTo>
                  <a:pt x="1007364" y="237743"/>
                </a:moveTo>
                <a:lnTo>
                  <a:pt x="978407" y="237743"/>
                </a:lnTo>
                <a:lnTo>
                  <a:pt x="978407" y="266700"/>
                </a:lnTo>
                <a:lnTo>
                  <a:pt x="1007364" y="266700"/>
                </a:lnTo>
                <a:lnTo>
                  <a:pt x="1007364" y="237743"/>
                </a:lnTo>
                <a:close/>
              </a:path>
              <a:path w="3881120" h="504825">
                <a:moveTo>
                  <a:pt x="1065276" y="237743"/>
                </a:moveTo>
                <a:lnTo>
                  <a:pt x="1036319" y="237743"/>
                </a:lnTo>
                <a:lnTo>
                  <a:pt x="1036319" y="266700"/>
                </a:lnTo>
                <a:lnTo>
                  <a:pt x="1065276" y="266700"/>
                </a:lnTo>
                <a:lnTo>
                  <a:pt x="1065276" y="237743"/>
                </a:lnTo>
                <a:close/>
              </a:path>
              <a:path w="3881120" h="504825">
                <a:moveTo>
                  <a:pt x="1123188" y="237743"/>
                </a:moveTo>
                <a:lnTo>
                  <a:pt x="1094232" y="237743"/>
                </a:lnTo>
                <a:lnTo>
                  <a:pt x="1094232" y="266700"/>
                </a:lnTo>
                <a:lnTo>
                  <a:pt x="1123188" y="266700"/>
                </a:lnTo>
                <a:lnTo>
                  <a:pt x="1123188" y="237743"/>
                </a:lnTo>
                <a:close/>
              </a:path>
              <a:path w="3881120" h="504825">
                <a:moveTo>
                  <a:pt x="1181100" y="237743"/>
                </a:moveTo>
                <a:lnTo>
                  <a:pt x="1152144" y="237743"/>
                </a:lnTo>
                <a:lnTo>
                  <a:pt x="1152144" y="266700"/>
                </a:lnTo>
                <a:lnTo>
                  <a:pt x="1181100" y="266700"/>
                </a:lnTo>
                <a:lnTo>
                  <a:pt x="1181100" y="237743"/>
                </a:lnTo>
                <a:close/>
              </a:path>
              <a:path w="3881120" h="504825">
                <a:moveTo>
                  <a:pt x="1239012" y="237743"/>
                </a:moveTo>
                <a:lnTo>
                  <a:pt x="1210056" y="237743"/>
                </a:lnTo>
                <a:lnTo>
                  <a:pt x="1210056" y="266700"/>
                </a:lnTo>
                <a:lnTo>
                  <a:pt x="1239012" y="266700"/>
                </a:lnTo>
                <a:lnTo>
                  <a:pt x="1239012" y="237743"/>
                </a:lnTo>
                <a:close/>
              </a:path>
              <a:path w="3881120" h="504825">
                <a:moveTo>
                  <a:pt x="1296924" y="237743"/>
                </a:moveTo>
                <a:lnTo>
                  <a:pt x="1267968" y="237743"/>
                </a:lnTo>
                <a:lnTo>
                  <a:pt x="1267968" y="266700"/>
                </a:lnTo>
                <a:lnTo>
                  <a:pt x="1296924" y="266700"/>
                </a:lnTo>
                <a:lnTo>
                  <a:pt x="1296924" y="237743"/>
                </a:lnTo>
                <a:close/>
              </a:path>
              <a:path w="3881120" h="504825">
                <a:moveTo>
                  <a:pt x="1354836" y="237743"/>
                </a:moveTo>
                <a:lnTo>
                  <a:pt x="1325880" y="237743"/>
                </a:lnTo>
                <a:lnTo>
                  <a:pt x="1325880" y="266700"/>
                </a:lnTo>
                <a:lnTo>
                  <a:pt x="1354836" y="266700"/>
                </a:lnTo>
                <a:lnTo>
                  <a:pt x="1354836" y="237743"/>
                </a:lnTo>
                <a:close/>
              </a:path>
              <a:path w="3881120" h="504825">
                <a:moveTo>
                  <a:pt x="1412748" y="237743"/>
                </a:moveTo>
                <a:lnTo>
                  <a:pt x="1383792" y="237743"/>
                </a:lnTo>
                <a:lnTo>
                  <a:pt x="1383792" y="266700"/>
                </a:lnTo>
                <a:lnTo>
                  <a:pt x="1412748" y="266700"/>
                </a:lnTo>
                <a:lnTo>
                  <a:pt x="1412748" y="237743"/>
                </a:lnTo>
                <a:close/>
              </a:path>
              <a:path w="3881120" h="504825">
                <a:moveTo>
                  <a:pt x="1470660" y="237743"/>
                </a:moveTo>
                <a:lnTo>
                  <a:pt x="1441704" y="237743"/>
                </a:lnTo>
                <a:lnTo>
                  <a:pt x="1441704" y="266700"/>
                </a:lnTo>
                <a:lnTo>
                  <a:pt x="1470660" y="266700"/>
                </a:lnTo>
                <a:lnTo>
                  <a:pt x="1470660" y="237743"/>
                </a:lnTo>
                <a:close/>
              </a:path>
              <a:path w="3881120" h="504825">
                <a:moveTo>
                  <a:pt x="1528571" y="237743"/>
                </a:moveTo>
                <a:lnTo>
                  <a:pt x="1499616" y="237743"/>
                </a:lnTo>
                <a:lnTo>
                  <a:pt x="1499616" y="266700"/>
                </a:lnTo>
                <a:lnTo>
                  <a:pt x="1528571" y="266700"/>
                </a:lnTo>
                <a:lnTo>
                  <a:pt x="1528571" y="237743"/>
                </a:lnTo>
                <a:close/>
              </a:path>
              <a:path w="3881120" h="504825">
                <a:moveTo>
                  <a:pt x="1586483" y="237743"/>
                </a:moveTo>
                <a:lnTo>
                  <a:pt x="1557528" y="237743"/>
                </a:lnTo>
                <a:lnTo>
                  <a:pt x="1557528" y="266700"/>
                </a:lnTo>
                <a:lnTo>
                  <a:pt x="1586483" y="266700"/>
                </a:lnTo>
                <a:lnTo>
                  <a:pt x="1586483" y="237743"/>
                </a:lnTo>
                <a:close/>
              </a:path>
              <a:path w="3881120" h="504825">
                <a:moveTo>
                  <a:pt x="1644395" y="237743"/>
                </a:moveTo>
                <a:lnTo>
                  <a:pt x="1615440" y="237743"/>
                </a:lnTo>
                <a:lnTo>
                  <a:pt x="1615440" y="266700"/>
                </a:lnTo>
                <a:lnTo>
                  <a:pt x="1644395" y="266700"/>
                </a:lnTo>
                <a:lnTo>
                  <a:pt x="1644395" y="237743"/>
                </a:lnTo>
                <a:close/>
              </a:path>
              <a:path w="3881120" h="504825">
                <a:moveTo>
                  <a:pt x="1702308" y="237743"/>
                </a:moveTo>
                <a:lnTo>
                  <a:pt x="1673352" y="237743"/>
                </a:lnTo>
                <a:lnTo>
                  <a:pt x="1673352" y="266700"/>
                </a:lnTo>
                <a:lnTo>
                  <a:pt x="1702308" y="266700"/>
                </a:lnTo>
                <a:lnTo>
                  <a:pt x="1702308" y="237743"/>
                </a:lnTo>
                <a:close/>
              </a:path>
              <a:path w="3881120" h="504825">
                <a:moveTo>
                  <a:pt x="1760220" y="237743"/>
                </a:moveTo>
                <a:lnTo>
                  <a:pt x="1731264" y="237743"/>
                </a:lnTo>
                <a:lnTo>
                  <a:pt x="1731264" y="266700"/>
                </a:lnTo>
                <a:lnTo>
                  <a:pt x="1760220" y="266700"/>
                </a:lnTo>
                <a:lnTo>
                  <a:pt x="1760220" y="237743"/>
                </a:lnTo>
                <a:close/>
              </a:path>
              <a:path w="3881120" h="504825">
                <a:moveTo>
                  <a:pt x="1818132" y="237743"/>
                </a:moveTo>
                <a:lnTo>
                  <a:pt x="1789176" y="237743"/>
                </a:lnTo>
                <a:lnTo>
                  <a:pt x="1789176" y="266700"/>
                </a:lnTo>
                <a:lnTo>
                  <a:pt x="1818132" y="266700"/>
                </a:lnTo>
                <a:lnTo>
                  <a:pt x="1818132" y="237743"/>
                </a:lnTo>
                <a:close/>
              </a:path>
              <a:path w="3881120" h="504825">
                <a:moveTo>
                  <a:pt x="1876044" y="237743"/>
                </a:moveTo>
                <a:lnTo>
                  <a:pt x="1847088" y="237743"/>
                </a:lnTo>
                <a:lnTo>
                  <a:pt x="1847088" y="266700"/>
                </a:lnTo>
                <a:lnTo>
                  <a:pt x="1876044" y="266700"/>
                </a:lnTo>
                <a:lnTo>
                  <a:pt x="1876044" y="237743"/>
                </a:lnTo>
                <a:close/>
              </a:path>
              <a:path w="3881120" h="504825">
                <a:moveTo>
                  <a:pt x="1933956" y="237743"/>
                </a:moveTo>
                <a:lnTo>
                  <a:pt x="1905000" y="237743"/>
                </a:lnTo>
                <a:lnTo>
                  <a:pt x="1905000" y="266700"/>
                </a:lnTo>
                <a:lnTo>
                  <a:pt x="1933956" y="266700"/>
                </a:lnTo>
                <a:lnTo>
                  <a:pt x="1933956" y="237743"/>
                </a:lnTo>
                <a:close/>
              </a:path>
              <a:path w="3881120" h="504825">
                <a:moveTo>
                  <a:pt x="1991868" y="237743"/>
                </a:moveTo>
                <a:lnTo>
                  <a:pt x="1962912" y="237743"/>
                </a:lnTo>
                <a:lnTo>
                  <a:pt x="1962912" y="266700"/>
                </a:lnTo>
                <a:lnTo>
                  <a:pt x="1991868" y="266700"/>
                </a:lnTo>
                <a:lnTo>
                  <a:pt x="1991868" y="237743"/>
                </a:lnTo>
                <a:close/>
              </a:path>
              <a:path w="3881120" h="504825">
                <a:moveTo>
                  <a:pt x="2049780" y="237743"/>
                </a:moveTo>
                <a:lnTo>
                  <a:pt x="2020824" y="237743"/>
                </a:lnTo>
                <a:lnTo>
                  <a:pt x="2020824" y="266700"/>
                </a:lnTo>
                <a:lnTo>
                  <a:pt x="2049780" y="266700"/>
                </a:lnTo>
                <a:lnTo>
                  <a:pt x="2049780" y="237743"/>
                </a:lnTo>
                <a:close/>
              </a:path>
              <a:path w="3881120" h="504825">
                <a:moveTo>
                  <a:pt x="2107692" y="237743"/>
                </a:moveTo>
                <a:lnTo>
                  <a:pt x="2078736" y="237743"/>
                </a:lnTo>
                <a:lnTo>
                  <a:pt x="2078736" y="266700"/>
                </a:lnTo>
                <a:lnTo>
                  <a:pt x="2107692" y="266700"/>
                </a:lnTo>
                <a:lnTo>
                  <a:pt x="2107692" y="237743"/>
                </a:lnTo>
                <a:close/>
              </a:path>
              <a:path w="3881120" h="504825">
                <a:moveTo>
                  <a:pt x="2165604" y="237743"/>
                </a:moveTo>
                <a:lnTo>
                  <a:pt x="2136648" y="237743"/>
                </a:lnTo>
                <a:lnTo>
                  <a:pt x="2136648" y="266700"/>
                </a:lnTo>
                <a:lnTo>
                  <a:pt x="2165604" y="266700"/>
                </a:lnTo>
                <a:lnTo>
                  <a:pt x="2165604" y="237743"/>
                </a:lnTo>
                <a:close/>
              </a:path>
              <a:path w="3881120" h="504825">
                <a:moveTo>
                  <a:pt x="2223516" y="237743"/>
                </a:moveTo>
                <a:lnTo>
                  <a:pt x="2194560" y="237743"/>
                </a:lnTo>
                <a:lnTo>
                  <a:pt x="2194560" y="266700"/>
                </a:lnTo>
                <a:lnTo>
                  <a:pt x="2223516" y="266700"/>
                </a:lnTo>
                <a:lnTo>
                  <a:pt x="2223516" y="237743"/>
                </a:lnTo>
                <a:close/>
              </a:path>
              <a:path w="3881120" h="504825">
                <a:moveTo>
                  <a:pt x="2281428" y="237743"/>
                </a:moveTo>
                <a:lnTo>
                  <a:pt x="2252472" y="237743"/>
                </a:lnTo>
                <a:lnTo>
                  <a:pt x="2252472" y="266700"/>
                </a:lnTo>
                <a:lnTo>
                  <a:pt x="2281428" y="266700"/>
                </a:lnTo>
                <a:lnTo>
                  <a:pt x="2281428" y="237743"/>
                </a:lnTo>
                <a:close/>
              </a:path>
              <a:path w="3881120" h="504825">
                <a:moveTo>
                  <a:pt x="2339340" y="237743"/>
                </a:moveTo>
                <a:lnTo>
                  <a:pt x="2310384" y="237743"/>
                </a:lnTo>
                <a:lnTo>
                  <a:pt x="2310384" y="266700"/>
                </a:lnTo>
                <a:lnTo>
                  <a:pt x="2339340" y="266700"/>
                </a:lnTo>
                <a:lnTo>
                  <a:pt x="2339340" y="237743"/>
                </a:lnTo>
                <a:close/>
              </a:path>
              <a:path w="3881120" h="504825">
                <a:moveTo>
                  <a:pt x="2397252" y="237743"/>
                </a:moveTo>
                <a:lnTo>
                  <a:pt x="2368296" y="237743"/>
                </a:lnTo>
                <a:lnTo>
                  <a:pt x="2368296" y="266700"/>
                </a:lnTo>
                <a:lnTo>
                  <a:pt x="2397252" y="266700"/>
                </a:lnTo>
                <a:lnTo>
                  <a:pt x="2397252" y="237743"/>
                </a:lnTo>
                <a:close/>
              </a:path>
              <a:path w="3881120" h="504825">
                <a:moveTo>
                  <a:pt x="2455164" y="237743"/>
                </a:moveTo>
                <a:lnTo>
                  <a:pt x="2426208" y="237743"/>
                </a:lnTo>
                <a:lnTo>
                  <a:pt x="2426208" y="266700"/>
                </a:lnTo>
                <a:lnTo>
                  <a:pt x="2455164" y="266700"/>
                </a:lnTo>
                <a:lnTo>
                  <a:pt x="2455164" y="237743"/>
                </a:lnTo>
                <a:close/>
              </a:path>
              <a:path w="3881120" h="504825">
                <a:moveTo>
                  <a:pt x="2513076" y="237743"/>
                </a:moveTo>
                <a:lnTo>
                  <a:pt x="2484120" y="237743"/>
                </a:lnTo>
                <a:lnTo>
                  <a:pt x="2484120" y="266700"/>
                </a:lnTo>
                <a:lnTo>
                  <a:pt x="2513076" y="266700"/>
                </a:lnTo>
                <a:lnTo>
                  <a:pt x="2513076" y="237743"/>
                </a:lnTo>
                <a:close/>
              </a:path>
              <a:path w="3881120" h="504825">
                <a:moveTo>
                  <a:pt x="2570988" y="237743"/>
                </a:moveTo>
                <a:lnTo>
                  <a:pt x="2542032" y="237743"/>
                </a:lnTo>
                <a:lnTo>
                  <a:pt x="2542032" y="266700"/>
                </a:lnTo>
                <a:lnTo>
                  <a:pt x="2570988" y="266700"/>
                </a:lnTo>
                <a:lnTo>
                  <a:pt x="2570988" y="237743"/>
                </a:lnTo>
                <a:close/>
              </a:path>
              <a:path w="3881120" h="504825">
                <a:moveTo>
                  <a:pt x="2628900" y="237743"/>
                </a:moveTo>
                <a:lnTo>
                  <a:pt x="2599944" y="237743"/>
                </a:lnTo>
                <a:lnTo>
                  <a:pt x="2599944" y="266700"/>
                </a:lnTo>
                <a:lnTo>
                  <a:pt x="2628900" y="266700"/>
                </a:lnTo>
                <a:lnTo>
                  <a:pt x="2628900" y="237743"/>
                </a:lnTo>
                <a:close/>
              </a:path>
              <a:path w="3881120" h="504825">
                <a:moveTo>
                  <a:pt x="2686812" y="237743"/>
                </a:moveTo>
                <a:lnTo>
                  <a:pt x="2657856" y="237743"/>
                </a:lnTo>
                <a:lnTo>
                  <a:pt x="2657856" y="266700"/>
                </a:lnTo>
                <a:lnTo>
                  <a:pt x="2686812" y="266700"/>
                </a:lnTo>
                <a:lnTo>
                  <a:pt x="2686812" y="237743"/>
                </a:lnTo>
                <a:close/>
              </a:path>
              <a:path w="3881120" h="504825">
                <a:moveTo>
                  <a:pt x="2744724" y="237743"/>
                </a:moveTo>
                <a:lnTo>
                  <a:pt x="2715768" y="237743"/>
                </a:lnTo>
                <a:lnTo>
                  <a:pt x="2715768" y="266700"/>
                </a:lnTo>
                <a:lnTo>
                  <a:pt x="2744724" y="266700"/>
                </a:lnTo>
                <a:lnTo>
                  <a:pt x="2744724" y="237743"/>
                </a:lnTo>
                <a:close/>
              </a:path>
              <a:path w="3881120" h="504825">
                <a:moveTo>
                  <a:pt x="2802636" y="237743"/>
                </a:moveTo>
                <a:lnTo>
                  <a:pt x="2773680" y="237743"/>
                </a:lnTo>
                <a:lnTo>
                  <a:pt x="2773680" y="266700"/>
                </a:lnTo>
                <a:lnTo>
                  <a:pt x="2802636" y="266700"/>
                </a:lnTo>
                <a:lnTo>
                  <a:pt x="2802636" y="237743"/>
                </a:lnTo>
                <a:close/>
              </a:path>
              <a:path w="3881120" h="504825">
                <a:moveTo>
                  <a:pt x="2860548" y="237743"/>
                </a:moveTo>
                <a:lnTo>
                  <a:pt x="2831592" y="237743"/>
                </a:lnTo>
                <a:lnTo>
                  <a:pt x="2831592" y="266700"/>
                </a:lnTo>
                <a:lnTo>
                  <a:pt x="2860548" y="266700"/>
                </a:lnTo>
                <a:lnTo>
                  <a:pt x="2860548" y="237743"/>
                </a:lnTo>
                <a:close/>
              </a:path>
              <a:path w="3881120" h="504825">
                <a:moveTo>
                  <a:pt x="2918460" y="237743"/>
                </a:moveTo>
                <a:lnTo>
                  <a:pt x="2889504" y="237743"/>
                </a:lnTo>
                <a:lnTo>
                  <a:pt x="2889504" y="266700"/>
                </a:lnTo>
                <a:lnTo>
                  <a:pt x="2918460" y="266700"/>
                </a:lnTo>
                <a:lnTo>
                  <a:pt x="2918460" y="237743"/>
                </a:lnTo>
                <a:close/>
              </a:path>
              <a:path w="3881120" h="504825">
                <a:moveTo>
                  <a:pt x="2976372" y="237743"/>
                </a:moveTo>
                <a:lnTo>
                  <a:pt x="2947416" y="237743"/>
                </a:lnTo>
                <a:lnTo>
                  <a:pt x="2947416" y="266700"/>
                </a:lnTo>
                <a:lnTo>
                  <a:pt x="2976372" y="266700"/>
                </a:lnTo>
                <a:lnTo>
                  <a:pt x="2976372" y="237743"/>
                </a:lnTo>
                <a:close/>
              </a:path>
              <a:path w="3881120" h="504825">
                <a:moveTo>
                  <a:pt x="3034284" y="237743"/>
                </a:moveTo>
                <a:lnTo>
                  <a:pt x="3005328" y="237743"/>
                </a:lnTo>
                <a:lnTo>
                  <a:pt x="3005328" y="266700"/>
                </a:lnTo>
                <a:lnTo>
                  <a:pt x="3034284" y="266700"/>
                </a:lnTo>
                <a:lnTo>
                  <a:pt x="3034284" y="237743"/>
                </a:lnTo>
                <a:close/>
              </a:path>
              <a:path w="3881120" h="504825">
                <a:moveTo>
                  <a:pt x="3092196" y="237743"/>
                </a:moveTo>
                <a:lnTo>
                  <a:pt x="3063240" y="237743"/>
                </a:lnTo>
                <a:lnTo>
                  <a:pt x="3063240" y="266700"/>
                </a:lnTo>
                <a:lnTo>
                  <a:pt x="3092196" y="266700"/>
                </a:lnTo>
                <a:lnTo>
                  <a:pt x="3092196" y="237743"/>
                </a:lnTo>
                <a:close/>
              </a:path>
              <a:path w="3881120" h="504825">
                <a:moveTo>
                  <a:pt x="3150108" y="237743"/>
                </a:moveTo>
                <a:lnTo>
                  <a:pt x="3121152" y="237743"/>
                </a:lnTo>
                <a:lnTo>
                  <a:pt x="3121152" y="266700"/>
                </a:lnTo>
                <a:lnTo>
                  <a:pt x="3150108" y="266700"/>
                </a:lnTo>
                <a:lnTo>
                  <a:pt x="3150108" y="237743"/>
                </a:lnTo>
                <a:close/>
              </a:path>
              <a:path w="3881120" h="504825">
                <a:moveTo>
                  <a:pt x="3208020" y="237743"/>
                </a:moveTo>
                <a:lnTo>
                  <a:pt x="3179064" y="237743"/>
                </a:lnTo>
                <a:lnTo>
                  <a:pt x="3179064" y="266700"/>
                </a:lnTo>
                <a:lnTo>
                  <a:pt x="3208020" y="266700"/>
                </a:lnTo>
                <a:lnTo>
                  <a:pt x="3208020" y="237743"/>
                </a:lnTo>
                <a:close/>
              </a:path>
              <a:path w="3881120" h="504825">
                <a:moveTo>
                  <a:pt x="3265931" y="237743"/>
                </a:moveTo>
                <a:lnTo>
                  <a:pt x="3236976" y="237743"/>
                </a:lnTo>
                <a:lnTo>
                  <a:pt x="3236976" y="266700"/>
                </a:lnTo>
                <a:lnTo>
                  <a:pt x="3265931" y="266700"/>
                </a:lnTo>
                <a:lnTo>
                  <a:pt x="3265931" y="237743"/>
                </a:lnTo>
                <a:close/>
              </a:path>
              <a:path w="3881120" h="504825">
                <a:moveTo>
                  <a:pt x="3323844" y="237743"/>
                </a:moveTo>
                <a:lnTo>
                  <a:pt x="3294888" y="237743"/>
                </a:lnTo>
                <a:lnTo>
                  <a:pt x="3294888" y="266700"/>
                </a:lnTo>
                <a:lnTo>
                  <a:pt x="3323844" y="266700"/>
                </a:lnTo>
                <a:lnTo>
                  <a:pt x="3323844" y="237743"/>
                </a:lnTo>
                <a:close/>
              </a:path>
              <a:path w="3881120" h="504825">
                <a:moveTo>
                  <a:pt x="3381755" y="237743"/>
                </a:moveTo>
                <a:lnTo>
                  <a:pt x="3352800" y="237743"/>
                </a:lnTo>
                <a:lnTo>
                  <a:pt x="3352800" y="266700"/>
                </a:lnTo>
                <a:lnTo>
                  <a:pt x="3381755" y="266700"/>
                </a:lnTo>
                <a:lnTo>
                  <a:pt x="3381755" y="237743"/>
                </a:lnTo>
                <a:close/>
              </a:path>
              <a:path w="3881120" h="504825">
                <a:moveTo>
                  <a:pt x="3439668" y="237743"/>
                </a:moveTo>
                <a:lnTo>
                  <a:pt x="3410712" y="237743"/>
                </a:lnTo>
                <a:lnTo>
                  <a:pt x="3410712" y="266700"/>
                </a:lnTo>
                <a:lnTo>
                  <a:pt x="3439668" y="266700"/>
                </a:lnTo>
                <a:lnTo>
                  <a:pt x="3439668" y="237743"/>
                </a:lnTo>
                <a:close/>
              </a:path>
              <a:path w="3881120" h="504825">
                <a:moveTo>
                  <a:pt x="3497579" y="237743"/>
                </a:moveTo>
                <a:lnTo>
                  <a:pt x="3468624" y="237743"/>
                </a:lnTo>
                <a:lnTo>
                  <a:pt x="3468624" y="266700"/>
                </a:lnTo>
                <a:lnTo>
                  <a:pt x="3497579" y="266700"/>
                </a:lnTo>
                <a:lnTo>
                  <a:pt x="3497579" y="237743"/>
                </a:lnTo>
                <a:close/>
              </a:path>
              <a:path w="3881120" h="504825">
                <a:moveTo>
                  <a:pt x="3555492" y="237743"/>
                </a:moveTo>
                <a:lnTo>
                  <a:pt x="3526536" y="237743"/>
                </a:lnTo>
                <a:lnTo>
                  <a:pt x="3526536" y="266700"/>
                </a:lnTo>
                <a:lnTo>
                  <a:pt x="3555492" y="266700"/>
                </a:lnTo>
                <a:lnTo>
                  <a:pt x="3555492" y="237743"/>
                </a:lnTo>
                <a:close/>
              </a:path>
              <a:path w="3881120" h="504825">
                <a:moveTo>
                  <a:pt x="3613404" y="237743"/>
                </a:moveTo>
                <a:lnTo>
                  <a:pt x="3584448" y="237743"/>
                </a:lnTo>
                <a:lnTo>
                  <a:pt x="3584448" y="266700"/>
                </a:lnTo>
                <a:lnTo>
                  <a:pt x="3613404" y="266700"/>
                </a:lnTo>
                <a:lnTo>
                  <a:pt x="3613404" y="237743"/>
                </a:lnTo>
                <a:close/>
              </a:path>
              <a:path w="3881120" h="504825">
                <a:moveTo>
                  <a:pt x="3671316" y="237743"/>
                </a:moveTo>
                <a:lnTo>
                  <a:pt x="3642360" y="237743"/>
                </a:lnTo>
                <a:lnTo>
                  <a:pt x="3642360" y="266700"/>
                </a:lnTo>
                <a:lnTo>
                  <a:pt x="3671316" y="266700"/>
                </a:lnTo>
                <a:lnTo>
                  <a:pt x="3671316" y="237743"/>
                </a:lnTo>
                <a:close/>
              </a:path>
              <a:path w="3881120" h="504825">
                <a:moveTo>
                  <a:pt x="3729228" y="237743"/>
                </a:moveTo>
                <a:lnTo>
                  <a:pt x="3700272" y="237743"/>
                </a:lnTo>
                <a:lnTo>
                  <a:pt x="3700272" y="266700"/>
                </a:lnTo>
                <a:lnTo>
                  <a:pt x="3729228" y="266700"/>
                </a:lnTo>
                <a:lnTo>
                  <a:pt x="3729228" y="237743"/>
                </a:lnTo>
                <a:close/>
              </a:path>
              <a:path w="3881120" h="504825">
                <a:moveTo>
                  <a:pt x="3787140" y="237743"/>
                </a:moveTo>
                <a:lnTo>
                  <a:pt x="3758183" y="237743"/>
                </a:lnTo>
                <a:lnTo>
                  <a:pt x="3758183" y="266700"/>
                </a:lnTo>
                <a:lnTo>
                  <a:pt x="3787140" y="266700"/>
                </a:lnTo>
                <a:lnTo>
                  <a:pt x="3787140" y="237743"/>
                </a:lnTo>
                <a:close/>
              </a:path>
              <a:path w="3881120" h="504825">
                <a:moveTo>
                  <a:pt x="3852164" y="237743"/>
                </a:moveTo>
                <a:lnTo>
                  <a:pt x="3816096" y="237743"/>
                </a:lnTo>
                <a:lnTo>
                  <a:pt x="3816096" y="266700"/>
                </a:lnTo>
                <a:lnTo>
                  <a:pt x="3837686" y="266700"/>
                </a:lnTo>
                <a:lnTo>
                  <a:pt x="3830574" y="259587"/>
                </a:lnTo>
                <a:lnTo>
                  <a:pt x="3823207" y="259587"/>
                </a:lnTo>
                <a:lnTo>
                  <a:pt x="3823207" y="252221"/>
                </a:lnTo>
                <a:lnTo>
                  <a:pt x="3852164" y="252221"/>
                </a:lnTo>
                <a:lnTo>
                  <a:pt x="3852164" y="237743"/>
                </a:lnTo>
                <a:close/>
              </a:path>
              <a:path w="3881120" h="504825">
                <a:moveTo>
                  <a:pt x="3823207" y="252221"/>
                </a:moveTo>
                <a:lnTo>
                  <a:pt x="3823207" y="259587"/>
                </a:lnTo>
                <a:lnTo>
                  <a:pt x="3830574" y="259587"/>
                </a:lnTo>
                <a:lnTo>
                  <a:pt x="3823207" y="252221"/>
                </a:lnTo>
                <a:close/>
              </a:path>
              <a:path w="3881120" h="504825">
                <a:moveTo>
                  <a:pt x="3852164" y="252221"/>
                </a:moveTo>
                <a:lnTo>
                  <a:pt x="3823207" y="252221"/>
                </a:lnTo>
                <a:lnTo>
                  <a:pt x="3830574" y="259587"/>
                </a:lnTo>
                <a:lnTo>
                  <a:pt x="3852164" y="259587"/>
                </a:lnTo>
                <a:lnTo>
                  <a:pt x="3852164" y="252221"/>
                </a:lnTo>
                <a:close/>
              </a:path>
              <a:path w="3881120" h="504825">
                <a:moveTo>
                  <a:pt x="3852164" y="288543"/>
                </a:moveTo>
                <a:lnTo>
                  <a:pt x="3823207" y="288543"/>
                </a:lnTo>
                <a:lnTo>
                  <a:pt x="3823207" y="317500"/>
                </a:lnTo>
                <a:lnTo>
                  <a:pt x="3852164" y="317500"/>
                </a:lnTo>
                <a:lnTo>
                  <a:pt x="3852164" y="288543"/>
                </a:lnTo>
                <a:close/>
              </a:path>
              <a:path w="3881120" h="504825">
                <a:moveTo>
                  <a:pt x="3852164" y="346455"/>
                </a:moveTo>
                <a:lnTo>
                  <a:pt x="3823207" y="346455"/>
                </a:lnTo>
                <a:lnTo>
                  <a:pt x="3823207" y="375412"/>
                </a:lnTo>
                <a:lnTo>
                  <a:pt x="3852164" y="375412"/>
                </a:lnTo>
                <a:lnTo>
                  <a:pt x="3852164" y="346455"/>
                </a:lnTo>
                <a:close/>
              </a:path>
              <a:path w="3881120" h="504825">
                <a:moveTo>
                  <a:pt x="3823207" y="417575"/>
                </a:moveTo>
                <a:lnTo>
                  <a:pt x="3794252" y="417575"/>
                </a:lnTo>
                <a:lnTo>
                  <a:pt x="3837686" y="504443"/>
                </a:lnTo>
                <a:lnTo>
                  <a:pt x="3873880" y="432053"/>
                </a:lnTo>
                <a:lnTo>
                  <a:pt x="3823207" y="432053"/>
                </a:lnTo>
                <a:lnTo>
                  <a:pt x="3823207" y="417575"/>
                </a:lnTo>
                <a:close/>
              </a:path>
              <a:path w="3881120" h="504825">
                <a:moveTo>
                  <a:pt x="3852164" y="404367"/>
                </a:moveTo>
                <a:lnTo>
                  <a:pt x="3823207" y="404367"/>
                </a:lnTo>
                <a:lnTo>
                  <a:pt x="3823207" y="432053"/>
                </a:lnTo>
                <a:lnTo>
                  <a:pt x="3852164" y="432053"/>
                </a:lnTo>
                <a:lnTo>
                  <a:pt x="3852164" y="404367"/>
                </a:lnTo>
                <a:close/>
              </a:path>
              <a:path w="3881120" h="504825">
                <a:moveTo>
                  <a:pt x="3881120" y="417575"/>
                </a:moveTo>
                <a:lnTo>
                  <a:pt x="3852164" y="417575"/>
                </a:lnTo>
                <a:lnTo>
                  <a:pt x="3852164" y="432053"/>
                </a:lnTo>
                <a:lnTo>
                  <a:pt x="3873880" y="432053"/>
                </a:lnTo>
                <a:lnTo>
                  <a:pt x="3881120" y="417575"/>
                </a:lnTo>
                <a:close/>
              </a:path>
            </a:pathLst>
          </a:custGeom>
          <a:solidFill>
            <a:srgbClr val="8496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462783" y="1511046"/>
            <a:ext cx="4898390" cy="504825"/>
          </a:xfrm>
          <a:custGeom>
            <a:avLst/>
            <a:gdLst/>
            <a:ahLst/>
            <a:cxnLst/>
            <a:rect l="l" t="t" r="r" b="b"/>
            <a:pathLst>
              <a:path w="4898390" h="504825">
                <a:moveTo>
                  <a:pt x="28956" y="0"/>
                </a:moveTo>
                <a:lnTo>
                  <a:pt x="0" y="0"/>
                </a:lnTo>
                <a:lnTo>
                  <a:pt x="0" y="28955"/>
                </a:lnTo>
                <a:lnTo>
                  <a:pt x="28956" y="28955"/>
                </a:lnTo>
                <a:lnTo>
                  <a:pt x="28956" y="0"/>
                </a:lnTo>
                <a:close/>
              </a:path>
              <a:path w="4898390" h="504825">
                <a:moveTo>
                  <a:pt x="28956" y="57912"/>
                </a:moveTo>
                <a:lnTo>
                  <a:pt x="0" y="57912"/>
                </a:lnTo>
                <a:lnTo>
                  <a:pt x="0" y="86867"/>
                </a:lnTo>
                <a:lnTo>
                  <a:pt x="28956" y="86867"/>
                </a:lnTo>
                <a:lnTo>
                  <a:pt x="28956" y="57912"/>
                </a:lnTo>
                <a:close/>
              </a:path>
              <a:path w="4898390" h="504825">
                <a:moveTo>
                  <a:pt x="28956" y="115824"/>
                </a:moveTo>
                <a:lnTo>
                  <a:pt x="0" y="115824"/>
                </a:lnTo>
                <a:lnTo>
                  <a:pt x="0" y="144779"/>
                </a:lnTo>
                <a:lnTo>
                  <a:pt x="28956" y="144779"/>
                </a:lnTo>
                <a:lnTo>
                  <a:pt x="28956" y="115824"/>
                </a:lnTo>
                <a:close/>
              </a:path>
              <a:path w="4898390" h="504825">
                <a:moveTo>
                  <a:pt x="28956" y="173736"/>
                </a:moveTo>
                <a:lnTo>
                  <a:pt x="0" y="173736"/>
                </a:lnTo>
                <a:lnTo>
                  <a:pt x="0" y="202691"/>
                </a:lnTo>
                <a:lnTo>
                  <a:pt x="28956" y="202691"/>
                </a:lnTo>
                <a:lnTo>
                  <a:pt x="28956" y="173736"/>
                </a:lnTo>
                <a:close/>
              </a:path>
              <a:path w="4898390" h="504825">
                <a:moveTo>
                  <a:pt x="28956" y="231648"/>
                </a:moveTo>
                <a:lnTo>
                  <a:pt x="0" y="231648"/>
                </a:lnTo>
                <a:lnTo>
                  <a:pt x="0" y="266700"/>
                </a:lnTo>
                <a:lnTo>
                  <a:pt x="22860" y="266700"/>
                </a:lnTo>
                <a:lnTo>
                  <a:pt x="22860" y="246125"/>
                </a:lnTo>
                <a:lnTo>
                  <a:pt x="14478" y="237743"/>
                </a:lnTo>
                <a:lnTo>
                  <a:pt x="28956" y="237743"/>
                </a:lnTo>
                <a:lnTo>
                  <a:pt x="28956" y="231648"/>
                </a:lnTo>
                <a:close/>
              </a:path>
              <a:path w="4898390" h="504825">
                <a:moveTo>
                  <a:pt x="28956" y="237743"/>
                </a:moveTo>
                <a:lnTo>
                  <a:pt x="22860" y="237743"/>
                </a:lnTo>
                <a:lnTo>
                  <a:pt x="22860" y="246125"/>
                </a:lnTo>
                <a:lnTo>
                  <a:pt x="28956" y="252221"/>
                </a:lnTo>
                <a:lnTo>
                  <a:pt x="28956" y="237743"/>
                </a:lnTo>
                <a:close/>
              </a:path>
              <a:path w="4898390" h="504825">
                <a:moveTo>
                  <a:pt x="22860" y="237743"/>
                </a:moveTo>
                <a:lnTo>
                  <a:pt x="14478" y="237743"/>
                </a:lnTo>
                <a:lnTo>
                  <a:pt x="22860" y="246125"/>
                </a:lnTo>
                <a:lnTo>
                  <a:pt x="22860" y="237743"/>
                </a:lnTo>
                <a:close/>
              </a:path>
              <a:path w="4898390" h="504825">
                <a:moveTo>
                  <a:pt x="80772" y="237743"/>
                </a:moveTo>
                <a:lnTo>
                  <a:pt x="51816" y="237743"/>
                </a:lnTo>
                <a:lnTo>
                  <a:pt x="51816" y="266700"/>
                </a:lnTo>
                <a:lnTo>
                  <a:pt x="80772" y="266700"/>
                </a:lnTo>
                <a:lnTo>
                  <a:pt x="80772" y="237743"/>
                </a:lnTo>
                <a:close/>
              </a:path>
              <a:path w="4898390" h="504825">
                <a:moveTo>
                  <a:pt x="138684" y="237743"/>
                </a:moveTo>
                <a:lnTo>
                  <a:pt x="109728" y="237743"/>
                </a:lnTo>
                <a:lnTo>
                  <a:pt x="109728" y="266700"/>
                </a:lnTo>
                <a:lnTo>
                  <a:pt x="138684" y="266700"/>
                </a:lnTo>
                <a:lnTo>
                  <a:pt x="138684" y="237743"/>
                </a:lnTo>
                <a:close/>
              </a:path>
              <a:path w="4898390" h="504825">
                <a:moveTo>
                  <a:pt x="196596" y="237743"/>
                </a:moveTo>
                <a:lnTo>
                  <a:pt x="167640" y="237743"/>
                </a:lnTo>
                <a:lnTo>
                  <a:pt x="167640" y="266700"/>
                </a:lnTo>
                <a:lnTo>
                  <a:pt x="196596" y="266700"/>
                </a:lnTo>
                <a:lnTo>
                  <a:pt x="196596" y="237743"/>
                </a:lnTo>
                <a:close/>
              </a:path>
              <a:path w="4898390" h="504825">
                <a:moveTo>
                  <a:pt x="254508" y="237743"/>
                </a:moveTo>
                <a:lnTo>
                  <a:pt x="225552" y="237743"/>
                </a:lnTo>
                <a:lnTo>
                  <a:pt x="225552" y="266700"/>
                </a:lnTo>
                <a:lnTo>
                  <a:pt x="254508" y="266700"/>
                </a:lnTo>
                <a:lnTo>
                  <a:pt x="254508" y="237743"/>
                </a:lnTo>
                <a:close/>
              </a:path>
              <a:path w="4898390" h="504825">
                <a:moveTo>
                  <a:pt x="312420" y="237743"/>
                </a:moveTo>
                <a:lnTo>
                  <a:pt x="283464" y="237743"/>
                </a:lnTo>
                <a:lnTo>
                  <a:pt x="283464" y="266700"/>
                </a:lnTo>
                <a:lnTo>
                  <a:pt x="312420" y="266700"/>
                </a:lnTo>
                <a:lnTo>
                  <a:pt x="312420" y="237743"/>
                </a:lnTo>
                <a:close/>
              </a:path>
              <a:path w="4898390" h="504825">
                <a:moveTo>
                  <a:pt x="370332" y="237743"/>
                </a:moveTo>
                <a:lnTo>
                  <a:pt x="341376" y="237743"/>
                </a:lnTo>
                <a:lnTo>
                  <a:pt x="341376" y="266700"/>
                </a:lnTo>
                <a:lnTo>
                  <a:pt x="370332" y="266700"/>
                </a:lnTo>
                <a:lnTo>
                  <a:pt x="370332" y="237743"/>
                </a:lnTo>
                <a:close/>
              </a:path>
              <a:path w="4898390" h="504825">
                <a:moveTo>
                  <a:pt x="428244" y="237743"/>
                </a:moveTo>
                <a:lnTo>
                  <a:pt x="399288" y="237743"/>
                </a:lnTo>
                <a:lnTo>
                  <a:pt x="399288" y="266700"/>
                </a:lnTo>
                <a:lnTo>
                  <a:pt x="428244" y="266700"/>
                </a:lnTo>
                <a:lnTo>
                  <a:pt x="428244" y="237743"/>
                </a:lnTo>
                <a:close/>
              </a:path>
              <a:path w="4898390" h="504825">
                <a:moveTo>
                  <a:pt x="486156" y="237743"/>
                </a:moveTo>
                <a:lnTo>
                  <a:pt x="457200" y="237743"/>
                </a:lnTo>
                <a:lnTo>
                  <a:pt x="457200" y="266700"/>
                </a:lnTo>
                <a:lnTo>
                  <a:pt x="486156" y="266700"/>
                </a:lnTo>
                <a:lnTo>
                  <a:pt x="486156" y="237743"/>
                </a:lnTo>
                <a:close/>
              </a:path>
              <a:path w="4898390" h="504825">
                <a:moveTo>
                  <a:pt x="544068" y="237743"/>
                </a:moveTo>
                <a:lnTo>
                  <a:pt x="515112" y="237743"/>
                </a:lnTo>
                <a:lnTo>
                  <a:pt x="515112" y="266700"/>
                </a:lnTo>
                <a:lnTo>
                  <a:pt x="544068" y="266700"/>
                </a:lnTo>
                <a:lnTo>
                  <a:pt x="544068" y="237743"/>
                </a:lnTo>
                <a:close/>
              </a:path>
              <a:path w="4898390" h="504825">
                <a:moveTo>
                  <a:pt x="601980" y="237743"/>
                </a:moveTo>
                <a:lnTo>
                  <a:pt x="573024" y="237743"/>
                </a:lnTo>
                <a:lnTo>
                  <a:pt x="573024" y="266700"/>
                </a:lnTo>
                <a:lnTo>
                  <a:pt x="601980" y="266700"/>
                </a:lnTo>
                <a:lnTo>
                  <a:pt x="601980" y="237743"/>
                </a:lnTo>
                <a:close/>
              </a:path>
              <a:path w="4898390" h="504825">
                <a:moveTo>
                  <a:pt x="659892" y="237743"/>
                </a:moveTo>
                <a:lnTo>
                  <a:pt x="630936" y="237743"/>
                </a:lnTo>
                <a:lnTo>
                  <a:pt x="630936" y="266700"/>
                </a:lnTo>
                <a:lnTo>
                  <a:pt x="659892" y="266700"/>
                </a:lnTo>
                <a:lnTo>
                  <a:pt x="659892" y="237743"/>
                </a:lnTo>
                <a:close/>
              </a:path>
              <a:path w="4898390" h="504825">
                <a:moveTo>
                  <a:pt x="717804" y="237743"/>
                </a:moveTo>
                <a:lnTo>
                  <a:pt x="688848" y="237743"/>
                </a:lnTo>
                <a:lnTo>
                  <a:pt x="688848" y="266700"/>
                </a:lnTo>
                <a:lnTo>
                  <a:pt x="717804" y="266700"/>
                </a:lnTo>
                <a:lnTo>
                  <a:pt x="717804" y="237743"/>
                </a:lnTo>
                <a:close/>
              </a:path>
              <a:path w="4898390" h="504825">
                <a:moveTo>
                  <a:pt x="775716" y="237743"/>
                </a:moveTo>
                <a:lnTo>
                  <a:pt x="746760" y="237743"/>
                </a:lnTo>
                <a:lnTo>
                  <a:pt x="746760" y="266700"/>
                </a:lnTo>
                <a:lnTo>
                  <a:pt x="775716" y="266700"/>
                </a:lnTo>
                <a:lnTo>
                  <a:pt x="775716" y="237743"/>
                </a:lnTo>
                <a:close/>
              </a:path>
              <a:path w="4898390" h="504825">
                <a:moveTo>
                  <a:pt x="833628" y="237743"/>
                </a:moveTo>
                <a:lnTo>
                  <a:pt x="804671" y="237743"/>
                </a:lnTo>
                <a:lnTo>
                  <a:pt x="804671" y="266700"/>
                </a:lnTo>
                <a:lnTo>
                  <a:pt x="833628" y="266700"/>
                </a:lnTo>
                <a:lnTo>
                  <a:pt x="833628" y="237743"/>
                </a:lnTo>
                <a:close/>
              </a:path>
              <a:path w="4898390" h="504825">
                <a:moveTo>
                  <a:pt x="891540" y="237743"/>
                </a:moveTo>
                <a:lnTo>
                  <a:pt x="862583" y="237743"/>
                </a:lnTo>
                <a:lnTo>
                  <a:pt x="862583" y="266700"/>
                </a:lnTo>
                <a:lnTo>
                  <a:pt x="891540" y="266700"/>
                </a:lnTo>
                <a:lnTo>
                  <a:pt x="891540" y="237743"/>
                </a:lnTo>
                <a:close/>
              </a:path>
              <a:path w="4898390" h="504825">
                <a:moveTo>
                  <a:pt x="949452" y="237743"/>
                </a:moveTo>
                <a:lnTo>
                  <a:pt x="920495" y="237743"/>
                </a:lnTo>
                <a:lnTo>
                  <a:pt x="920495" y="266700"/>
                </a:lnTo>
                <a:lnTo>
                  <a:pt x="949452" y="266700"/>
                </a:lnTo>
                <a:lnTo>
                  <a:pt x="949452" y="237743"/>
                </a:lnTo>
                <a:close/>
              </a:path>
              <a:path w="4898390" h="504825">
                <a:moveTo>
                  <a:pt x="1007364" y="237743"/>
                </a:moveTo>
                <a:lnTo>
                  <a:pt x="978407" y="237743"/>
                </a:lnTo>
                <a:lnTo>
                  <a:pt x="978407" y="266700"/>
                </a:lnTo>
                <a:lnTo>
                  <a:pt x="1007364" y="266700"/>
                </a:lnTo>
                <a:lnTo>
                  <a:pt x="1007364" y="237743"/>
                </a:lnTo>
                <a:close/>
              </a:path>
              <a:path w="4898390" h="504825">
                <a:moveTo>
                  <a:pt x="1065276" y="237743"/>
                </a:moveTo>
                <a:lnTo>
                  <a:pt x="1036319" y="237743"/>
                </a:lnTo>
                <a:lnTo>
                  <a:pt x="1036319" y="266700"/>
                </a:lnTo>
                <a:lnTo>
                  <a:pt x="1065276" y="266700"/>
                </a:lnTo>
                <a:lnTo>
                  <a:pt x="1065276" y="237743"/>
                </a:lnTo>
                <a:close/>
              </a:path>
              <a:path w="4898390" h="504825">
                <a:moveTo>
                  <a:pt x="1123188" y="237743"/>
                </a:moveTo>
                <a:lnTo>
                  <a:pt x="1094232" y="237743"/>
                </a:lnTo>
                <a:lnTo>
                  <a:pt x="1094232" y="266700"/>
                </a:lnTo>
                <a:lnTo>
                  <a:pt x="1123188" y="266700"/>
                </a:lnTo>
                <a:lnTo>
                  <a:pt x="1123188" y="237743"/>
                </a:lnTo>
                <a:close/>
              </a:path>
              <a:path w="4898390" h="504825">
                <a:moveTo>
                  <a:pt x="1181100" y="237743"/>
                </a:moveTo>
                <a:lnTo>
                  <a:pt x="1152144" y="237743"/>
                </a:lnTo>
                <a:lnTo>
                  <a:pt x="1152144" y="266700"/>
                </a:lnTo>
                <a:lnTo>
                  <a:pt x="1181100" y="266700"/>
                </a:lnTo>
                <a:lnTo>
                  <a:pt x="1181100" y="237743"/>
                </a:lnTo>
                <a:close/>
              </a:path>
              <a:path w="4898390" h="504825">
                <a:moveTo>
                  <a:pt x="1239012" y="237743"/>
                </a:moveTo>
                <a:lnTo>
                  <a:pt x="1210056" y="237743"/>
                </a:lnTo>
                <a:lnTo>
                  <a:pt x="1210056" y="266700"/>
                </a:lnTo>
                <a:lnTo>
                  <a:pt x="1239012" y="266700"/>
                </a:lnTo>
                <a:lnTo>
                  <a:pt x="1239012" y="237743"/>
                </a:lnTo>
                <a:close/>
              </a:path>
              <a:path w="4898390" h="504825">
                <a:moveTo>
                  <a:pt x="1296924" y="237743"/>
                </a:moveTo>
                <a:lnTo>
                  <a:pt x="1267968" y="237743"/>
                </a:lnTo>
                <a:lnTo>
                  <a:pt x="1267968" y="266700"/>
                </a:lnTo>
                <a:lnTo>
                  <a:pt x="1296924" y="266700"/>
                </a:lnTo>
                <a:lnTo>
                  <a:pt x="1296924" y="237743"/>
                </a:lnTo>
                <a:close/>
              </a:path>
              <a:path w="4898390" h="504825">
                <a:moveTo>
                  <a:pt x="1354836" y="237743"/>
                </a:moveTo>
                <a:lnTo>
                  <a:pt x="1325880" y="237743"/>
                </a:lnTo>
                <a:lnTo>
                  <a:pt x="1325880" y="266700"/>
                </a:lnTo>
                <a:lnTo>
                  <a:pt x="1354836" y="266700"/>
                </a:lnTo>
                <a:lnTo>
                  <a:pt x="1354836" y="237743"/>
                </a:lnTo>
                <a:close/>
              </a:path>
              <a:path w="4898390" h="504825">
                <a:moveTo>
                  <a:pt x="1412748" y="237743"/>
                </a:moveTo>
                <a:lnTo>
                  <a:pt x="1383792" y="237743"/>
                </a:lnTo>
                <a:lnTo>
                  <a:pt x="1383792" y="266700"/>
                </a:lnTo>
                <a:lnTo>
                  <a:pt x="1412748" y="266700"/>
                </a:lnTo>
                <a:lnTo>
                  <a:pt x="1412748" y="237743"/>
                </a:lnTo>
                <a:close/>
              </a:path>
              <a:path w="4898390" h="504825">
                <a:moveTo>
                  <a:pt x="1470660" y="237743"/>
                </a:moveTo>
                <a:lnTo>
                  <a:pt x="1441704" y="237743"/>
                </a:lnTo>
                <a:lnTo>
                  <a:pt x="1441704" y="266700"/>
                </a:lnTo>
                <a:lnTo>
                  <a:pt x="1470660" y="266700"/>
                </a:lnTo>
                <a:lnTo>
                  <a:pt x="1470660" y="237743"/>
                </a:lnTo>
                <a:close/>
              </a:path>
              <a:path w="4898390" h="504825">
                <a:moveTo>
                  <a:pt x="1528571" y="237743"/>
                </a:moveTo>
                <a:lnTo>
                  <a:pt x="1499616" y="237743"/>
                </a:lnTo>
                <a:lnTo>
                  <a:pt x="1499616" y="266700"/>
                </a:lnTo>
                <a:lnTo>
                  <a:pt x="1528571" y="266700"/>
                </a:lnTo>
                <a:lnTo>
                  <a:pt x="1528571" y="237743"/>
                </a:lnTo>
                <a:close/>
              </a:path>
              <a:path w="4898390" h="504825">
                <a:moveTo>
                  <a:pt x="1586483" y="237743"/>
                </a:moveTo>
                <a:lnTo>
                  <a:pt x="1557528" y="237743"/>
                </a:lnTo>
                <a:lnTo>
                  <a:pt x="1557528" y="266700"/>
                </a:lnTo>
                <a:lnTo>
                  <a:pt x="1586483" y="266700"/>
                </a:lnTo>
                <a:lnTo>
                  <a:pt x="1586483" y="237743"/>
                </a:lnTo>
                <a:close/>
              </a:path>
              <a:path w="4898390" h="504825">
                <a:moveTo>
                  <a:pt x="1644395" y="237743"/>
                </a:moveTo>
                <a:lnTo>
                  <a:pt x="1615440" y="237743"/>
                </a:lnTo>
                <a:lnTo>
                  <a:pt x="1615440" y="266700"/>
                </a:lnTo>
                <a:lnTo>
                  <a:pt x="1644395" y="266700"/>
                </a:lnTo>
                <a:lnTo>
                  <a:pt x="1644395" y="237743"/>
                </a:lnTo>
                <a:close/>
              </a:path>
              <a:path w="4898390" h="504825">
                <a:moveTo>
                  <a:pt x="1702308" y="237743"/>
                </a:moveTo>
                <a:lnTo>
                  <a:pt x="1673352" y="237743"/>
                </a:lnTo>
                <a:lnTo>
                  <a:pt x="1673352" y="266700"/>
                </a:lnTo>
                <a:lnTo>
                  <a:pt x="1702308" y="266700"/>
                </a:lnTo>
                <a:lnTo>
                  <a:pt x="1702308" y="237743"/>
                </a:lnTo>
                <a:close/>
              </a:path>
              <a:path w="4898390" h="504825">
                <a:moveTo>
                  <a:pt x="1760220" y="237743"/>
                </a:moveTo>
                <a:lnTo>
                  <a:pt x="1731264" y="237743"/>
                </a:lnTo>
                <a:lnTo>
                  <a:pt x="1731264" y="266700"/>
                </a:lnTo>
                <a:lnTo>
                  <a:pt x="1760220" y="266700"/>
                </a:lnTo>
                <a:lnTo>
                  <a:pt x="1760220" y="237743"/>
                </a:lnTo>
                <a:close/>
              </a:path>
              <a:path w="4898390" h="504825">
                <a:moveTo>
                  <a:pt x="1818132" y="237743"/>
                </a:moveTo>
                <a:lnTo>
                  <a:pt x="1789176" y="237743"/>
                </a:lnTo>
                <a:lnTo>
                  <a:pt x="1789176" y="266700"/>
                </a:lnTo>
                <a:lnTo>
                  <a:pt x="1818132" y="266700"/>
                </a:lnTo>
                <a:lnTo>
                  <a:pt x="1818132" y="237743"/>
                </a:lnTo>
                <a:close/>
              </a:path>
              <a:path w="4898390" h="504825">
                <a:moveTo>
                  <a:pt x="1876044" y="237743"/>
                </a:moveTo>
                <a:lnTo>
                  <a:pt x="1847088" y="237743"/>
                </a:lnTo>
                <a:lnTo>
                  <a:pt x="1847088" y="266700"/>
                </a:lnTo>
                <a:lnTo>
                  <a:pt x="1876044" y="266700"/>
                </a:lnTo>
                <a:lnTo>
                  <a:pt x="1876044" y="237743"/>
                </a:lnTo>
                <a:close/>
              </a:path>
              <a:path w="4898390" h="504825">
                <a:moveTo>
                  <a:pt x="1933956" y="237743"/>
                </a:moveTo>
                <a:lnTo>
                  <a:pt x="1905000" y="237743"/>
                </a:lnTo>
                <a:lnTo>
                  <a:pt x="1905000" y="266700"/>
                </a:lnTo>
                <a:lnTo>
                  <a:pt x="1933956" y="266700"/>
                </a:lnTo>
                <a:lnTo>
                  <a:pt x="1933956" y="237743"/>
                </a:lnTo>
                <a:close/>
              </a:path>
              <a:path w="4898390" h="504825">
                <a:moveTo>
                  <a:pt x="1991868" y="237743"/>
                </a:moveTo>
                <a:lnTo>
                  <a:pt x="1962912" y="237743"/>
                </a:lnTo>
                <a:lnTo>
                  <a:pt x="1962912" y="266700"/>
                </a:lnTo>
                <a:lnTo>
                  <a:pt x="1991868" y="266700"/>
                </a:lnTo>
                <a:lnTo>
                  <a:pt x="1991868" y="237743"/>
                </a:lnTo>
                <a:close/>
              </a:path>
              <a:path w="4898390" h="504825">
                <a:moveTo>
                  <a:pt x="2049780" y="237743"/>
                </a:moveTo>
                <a:lnTo>
                  <a:pt x="2020824" y="237743"/>
                </a:lnTo>
                <a:lnTo>
                  <a:pt x="2020824" y="266700"/>
                </a:lnTo>
                <a:lnTo>
                  <a:pt x="2049780" y="266700"/>
                </a:lnTo>
                <a:lnTo>
                  <a:pt x="2049780" y="237743"/>
                </a:lnTo>
                <a:close/>
              </a:path>
              <a:path w="4898390" h="504825">
                <a:moveTo>
                  <a:pt x="2107692" y="237743"/>
                </a:moveTo>
                <a:lnTo>
                  <a:pt x="2078736" y="237743"/>
                </a:lnTo>
                <a:lnTo>
                  <a:pt x="2078736" y="266700"/>
                </a:lnTo>
                <a:lnTo>
                  <a:pt x="2107692" y="266700"/>
                </a:lnTo>
                <a:lnTo>
                  <a:pt x="2107692" y="237743"/>
                </a:lnTo>
                <a:close/>
              </a:path>
              <a:path w="4898390" h="504825">
                <a:moveTo>
                  <a:pt x="2165604" y="237743"/>
                </a:moveTo>
                <a:lnTo>
                  <a:pt x="2136648" y="237743"/>
                </a:lnTo>
                <a:lnTo>
                  <a:pt x="2136648" y="266700"/>
                </a:lnTo>
                <a:lnTo>
                  <a:pt x="2165604" y="266700"/>
                </a:lnTo>
                <a:lnTo>
                  <a:pt x="2165604" y="237743"/>
                </a:lnTo>
                <a:close/>
              </a:path>
              <a:path w="4898390" h="504825">
                <a:moveTo>
                  <a:pt x="2223516" y="237743"/>
                </a:moveTo>
                <a:lnTo>
                  <a:pt x="2194560" y="237743"/>
                </a:lnTo>
                <a:lnTo>
                  <a:pt x="2194560" y="266700"/>
                </a:lnTo>
                <a:lnTo>
                  <a:pt x="2223516" y="266700"/>
                </a:lnTo>
                <a:lnTo>
                  <a:pt x="2223516" y="237743"/>
                </a:lnTo>
                <a:close/>
              </a:path>
              <a:path w="4898390" h="504825">
                <a:moveTo>
                  <a:pt x="2281428" y="237743"/>
                </a:moveTo>
                <a:lnTo>
                  <a:pt x="2252472" y="237743"/>
                </a:lnTo>
                <a:lnTo>
                  <a:pt x="2252472" y="266700"/>
                </a:lnTo>
                <a:lnTo>
                  <a:pt x="2281428" y="266700"/>
                </a:lnTo>
                <a:lnTo>
                  <a:pt x="2281428" y="237743"/>
                </a:lnTo>
                <a:close/>
              </a:path>
              <a:path w="4898390" h="504825">
                <a:moveTo>
                  <a:pt x="2339340" y="237743"/>
                </a:moveTo>
                <a:lnTo>
                  <a:pt x="2310384" y="237743"/>
                </a:lnTo>
                <a:lnTo>
                  <a:pt x="2310384" y="266700"/>
                </a:lnTo>
                <a:lnTo>
                  <a:pt x="2339340" y="266700"/>
                </a:lnTo>
                <a:lnTo>
                  <a:pt x="2339340" y="237743"/>
                </a:lnTo>
                <a:close/>
              </a:path>
              <a:path w="4898390" h="504825">
                <a:moveTo>
                  <a:pt x="2397252" y="237743"/>
                </a:moveTo>
                <a:lnTo>
                  <a:pt x="2368296" y="237743"/>
                </a:lnTo>
                <a:lnTo>
                  <a:pt x="2368296" y="266700"/>
                </a:lnTo>
                <a:lnTo>
                  <a:pt x="2397252" y="266700"/>
                </a:lnTo>
                <a:lnTo>
                  <a:pt x="2397252" y="237743"/>
                </a:lnTo>
                <a:close/>
              </a:path>
              <a:path w="4898390" h="504825">
                <a:moveTo>
                  <a:pt x="2455164" y="237743"/>
                </a:moveTo>
                <a:lnTo>
                  <a:pt x="2426208" y="237743"/>
                </a:lnTo>
                <a:lnTo>
                  <a:pt x="2426208" y="266700"/>
                </a:lnTo>
                <a:lnTo>
                  <a:pt x="2455164" y="266700"/>
                </a:lnTo>
                <a:lnTo>
                  <a:pt x="2455164" y="237743"/>
                </a:lnTo>
                <a:close/>
              </a:path>
              <a:path w="4898390" h="504825">
                <a:moveTo>
                  <a:pt x="2513076" y="237743"/>
                </a:moveTo>
                <a:lnTo>
                  <a:pt x="2484120" y="237743"/>
                </a:lnTo>
                <a:lnTo>
                  <a:pt x="2484120" y="266700"/>
                </a:lnTo>
                <a:lnTo>
                  <a:pt x="2513076" y="266700"/>
                </a:lnTo>
                <a:lnTo>
                  <a:pt x="2513076" y="237743"/>
                </a:lnTo>
                <a:close/>
              </a:path>
              <a:path w="4898390" h="504825">
                <a:moveTo>
                  <a:pt x="2570988" y="237743"/>
                </a:moveTo>
                <a:lnTo>
                  <a:pt x="2542032" y="237743"/>
                </a:lnTo>
                <a:lnTo>
                  <a:pt x="2542032" y="266700"/>
                </a:lnTo>
                <a:lnTo>
                  <a:pt x="2570988" y="266700"/>
                </a:lnTo>
                <a:lnTo>
                  <a:pt x="2570988" y="237743"/>
                </a:lnTo>
                <a:close/>
              </a:path>
              <a:path w="4898390" h="504825">
                <a:moveTo>
                  <a:pt x="2628900" y="237743"/>
                </a:moveTo>
                <a:lnTo>
                  <a:pt x="2599944" y="237743"/>
                </a:lnTo>
                <a:lnTo>
                  <a:pt x="2599944" y="266700"/>
                </a:lnTo>
                <a:lnTo>
                  <a:pt x="2628900" y="266700"/>
                </a:lnTo>
                <a:lnTo>
                  <a:pt x="2628900" y="237743"/>
                </a:lnTo>
                <a:close/>
              </a:path>
              <a:path w="4898390" h="504825">
                <a:moveTo>
                  <a:pt x="2686812" y="237743"/>
                </a:moveTo>
                <a:lnTo>
                  <a:pt x="2657856" y="237743"/>
                </a:lnTo>
                <a:lnTo>
                  <a:pt x="2657856" y="266700"/>
                </a:lnTo>
                <a:lnTo>
                  <a:pt x="2686812" y="266700"/>
                </a:lnTo>
                <a:lnTo>
                  <a:pt x="2686812" y="237743"/>
                </a:lnTo>
                <a:close/>
              </a:path>
              <a:path w="4898390" h="504825">
                <a:moveTo>
                  <a:pt x="2744724" y="237743"/>
                </a:moveTo>
                <a:lnTo>
                  <a:pt x="2715768" y="237743"/>
                </a:lnTo>
                <a:lnTo>
                  <a:pt x="2715768" y="266700"/>
                </a:lnTo>
                <a:lnTo>
                  <a:pt x="2744724" y="266700"/>
                </a:lnTo>
                <a:lnTo>
                  <a:pt x="2744724" y="237743"/>
                </a:lnTo>
                <a:close/>
              </a:path>
              <a:path w="4898390" h="504825">
                <a:moveTo>
                  <a:pt x="2802636" y="237743"/>
                </a:moveTo>
                <a:lnTo>
                  <a:pt x="2773680" y="237743"/>
                </a:lnTo>
                <a:lnTo>
                  <a:pt x="2773680" y="266700"/>
                </a:lnTo>
                <a:lnTo>
                  <a:pt x="2802636" y="266700"/>
                </a:lnTo>
                <a:lnTo>
                  <a:pt x="2802636" y="237743"/>
                </a:lnTo>
                <a:close/>
              </a:path>
              <a:path w="4898390" h="504825">
                <a:moveTo>
                  <a:pt x="2860548" y="237743"/>
                </a:moveTo>
                <a:lnTo>
                  <a:pt x="2831592" y="237743"/>
                </a:lnTo>
                <a:lnTo>
                  <a:pt x="2831592" y="266700"/>
                </a:lnTo>
                <a:lnTo>
                  <a:pt x="2860548" y="266700"/>
                </a:lnTo>
                <a:lnTo>
                  <a:pt x="2860548" y="237743"/>
                </a:lnTo>
                <a:close/>
              </a:path>
              <a:path w="4898390" h="504825">
                <a:moveTo>
                  <a:pt x="2918460" y="237743"/>
                </a:moveTo>
                <a:lnTo>
                  <a:pt x="2889504" y="237743"/>
                </a:lnTo>
                <a:lnTo>
                  <a:pt x="2889504" y="266700"/>
                </a:lnTo>
                <a:lnTo>
                  <a:pt x="2918460" y="266700"/>
                </a:lnTo>
                <a:lnTo>
                  <a:pt x="2918460" y="237743"/>
                </a:lnTo>
                <a:close/>
              </a:path>
              <a:path w="4898390" h="504825">
                <a:moveTo>
                  <a:pt x="2976372" y="237743"/>
                </a:moveTo>
                <a:lnTo>
                  <a:pt x="2947416" y="237743"/>
                </a:lnTo>
                <a:lnTo>
                  <a:pt x="2947416" y="266700"/>
                </a:lnTo>
                <a:lnTo>
                  <a:pt x="2976372" y="266700"/>
                </a:lnTo>
                <a:lnTo>
                  <a:pt x="2976372" y="237743"/>
                </a:lnTo>
                <a:close/>
              </a:path>
              <a:path w="4898390" h="504825">
                <a:moveTo>
                  <a:pt x="3034284" y="237743"/>
                </a:moveTo>
                <a:lnTo>
                  <a:pt x="3005328" y="237743"/>
                </a:lnTo>
                <a:lnTo>
                  <a:pt x="3005328" y="266700"/>
                </a:lnTo>
                <a:lnTo>
                  <a:pt x="3034284" y="266700"/>
                </a:lnTo>
                <a:lnTo>
                  <a:pt x="3034284" y="237743"/>
                </a:lnTo>
                <a:close/>
              </a:path>
              <a:path w="4898390" h="504825">
                <a:moveTo>
                  <a:pt x="3092196" y="237743"/>
                </a:moveTo>
                <a:lnTo>
                  <a:pt x="3063240" y="237743"/>
                </a:lnTo>
                <a:lnTo>
                  <a:pt x="3063240" y="266700"/>
                </a:lnTo>
                <a:lnTo>
                  <a:pt x="3092196" y="266700"/>
                </a:lnTo>
                <a:lnTo>
                  <a:pt x="3092196" y="237743"/>
                </a:lnTo>
                <a:close/>
              </a:path>
              <a:path w="4898390" h="504825">
                <a:moveTo>
                  <a:pt x="3150108" y="237743"/>
                </a:moveTo>
                <a:lnTo>
                  <a:pt x="3121152" y="237743"/>
                </a:lnTo>
                <a:lnTo>
                  <a:pt x="3121152" y="266700"/>
                </a:lnTo>
                <a:lnTo>
                  <a:pt x="3150108" y="266700"/>
                </a:lnTo>
                <a:lnTo>
                  <a:pt x="3150108" y="237743"/>
                </a:lnTo>
                <a:close/>
              </a:path>
              <a:path w="4898390" h="504825">
                <a:moveTo>
                  <a:pt x="3208020" y="237743"/>
                </a:moveTo>
                <a:lnTo>
                  <a:pt x="3179064" y="237743"/>
                </a:lnTo>
                <a:lnTo>
                  <a:pt x="3179064" y="266700"/>
                </a:lnTo>
                <a:lnTo>
                  <a:pt x="3208020" y="266700"/>
                </a:lnTo>
                <a:lnTo>
                  <a:pt x="3208020" y="237743"/>
                </a:lnTo>
                <a:close/>
              </a:path>
              <a:path w="4898390" h="504825">
                <a:moveTo>
                  <a:pt x="3265931" y="237743"/>
                </a:moveTo>
                <a:lnTo>
                  <a:pt x="3236976" y="237743"/>
                </a:lnTo>
                <a:lnTo>
                  <a:pt x="3236976" y="266700"/>
                </a:lnTo>
                <a:lnTo>
                  <a:pt x="3265931" y="266700"/>
                </a:lnTo>
                <a:lnTo>
                  <a:pt x="3265931" y="237743"/>
                </a:lnTo>
                <a:close/>
              </a:path>
              <a:path w="4898390" h="504825">
                <a:moveTo>
                  <a:pt x="3323844" y="237743"/>
                </a:moveTo>
                <a:lnTo>
                  <a:pt x="3294888" y="237743"/>
                </a:lnTo>
                <a:lnTo>
                  <a:pt x="3294888" y="266700"/>
                </a:lnTo>
                <a:lnTo>
                  <a:pt x="3323844" y="266700"/>
                </a:lnTo>
                <a:lnTo>
                  <a:pt x="3323844" y="237743"/>
                </a:lnTo>
                <a:close/>
              </a:path>
              <a:path w="4898390" h="504825">
                <a:moveTo>
                  <a:pt x="3381755" y="237743"/>
                </a:moveTo>
                <a:lnTo>
                  <a:pt x="3352800" y="237743"/>
                </a:lnTo>
                <a:lnTo>
                  <a:pt x="3352800" y="266700"/>
                </a:lnTo>
                <a:lnTo>
                  <a:pt x="3381755" y="266700"/>
                </a:lnTo>
                <a:lnTo>
                  <a:pt x="3381755" y="237743"/>
                </a:lnTo>
                <a:close/>
              </a:path>
              <a:path w="4898390" h="504825">
                <a:moveTo>
                  <a:pt x="3439668" y="237743"/>
                </a:moveTo>
                <a:lnTo>
                  <a:pt x="3410712" y="237743"/>
                </a:lnTo>
                <a:lnTo>
                  <a:pt x="3410712" y="266700"/>
                </a:lnTo>
                <a:lnTo>
                  <a:pt x="3439668" y="266700"/>
                </a:lnTo>
                <a:lnTo>
                  <a:pt x="3439668" y="237743"/>
                </a:lnTo>
                <a:close/>
              </a:path>
              <a:path w="4898390" h="504825">
                <a:moveTo>
                  <a:pt x="3497579" y="237743"/>
                </a:moveTo>
                <a:lnTo>
                  <a:pt x="3468624" y="237743"/>
                </a:lnTo>
                <a:lnTo>
                  <a:pt x="3468624" y="266700"/>
                </a:lnTo>
                <a:lnTo>
                  <a:pt x="3497579" y="266700"/>
                </a:lnTo>
                <a:lnTo>
                  <a:pt x="3497579" y="237743"/>
                </a:lnTo>
                <a:close/>
              </a:path>
              <a:path w="4898390" h="504825">
                <a:moveTo>
                  <a:pt x="3555492" y="237743"/>
                </a:moveTo>
                <a:lnTo>
                  <a:pt x="3526536" y="237743"/>
                </a:lnTo>
                <a:lnTo>
                  <a:pt x="3526536" y="266700"/>
                </a:lnTo>
                <a:lnTo>
                  <a:pt x="3555492" y="266700"/>
                </a:lnTo>
                <a:lnTo>
                  <a:pt x="3555492" y="237743"/>
                </a:lnTo>
                <a:close/>
              </a:path>
              <a:path w="4898390" h="504825">
                <a:moveTo>
                  <a:pt x="3613404" y="237743"/>
                </a:moveTo>
                <a:lnTo>
                  <a:pt x="3584448" y="237743"/>
                </a:lnTo>
                <a:lnTo>
                  <a:pt x="3584448" y="266700"/>
                </a:lnTo>
                <a:lnTo>
                  <a:pt x="3613404" y="266700"/>
                </a:lnTo>
                <a:lnTo>
                  <a:pt x="3613404" y="237743"/>
                </a:lnTo>
                <a:close/>
              </a:path>
              <a:path w="4898390" h="504825">
                <a:moveTo>
                  <a:pt x="3671316" y="237743"/>
                </a:moveTo>
                <a:lnTo>
                  <a:pt x="3642360" y="237743"/>
                </a:lnTo>
                <a:lnTo>
                  <a:pt x="3642360" y="266700"/>
                </a:lnTo>
                <a:lnTo>
                  <a:pt x="3671316" y="266700"/>
                </a:lnTo>
                <a:lnTo>
                  <a:pt x="3671316" y="237743"/>
                </a:lnTo>
                <a:close/>
              </a:path>
              <a:path w="4898390" h="504825">
                <a:moveTo>
                  <a:pt x="3729228" y="237743"/>
                </a:moveTo>
                <a:lnTo>
                  <a:pt x="3700272" y="237743"/>
                </a:lnTo>
                <a:lnTo>
                  <a:pt x="3700272" y="266700"/>
                </a:lnTo>
                <a:lnTo>
                  <a:pt x="3729228" y="266700"/>
                </a:lnTo>
                <a:lnTo>
                  <a:pt x="3729228" y="237743"/>
                </a:lnTo>
                <a:close/>
              </a:path>
              <a:path w="4898390" h="504825">
                <a:moveTo>
                  <a:pt x="3787140" y="237743"/>
                </a:moveTo>
                <a:lnTo>
                  <a:pt x="3758183" y="237743"/>
                </a:lnTo>
                <a:lnTo>
                  <a:pt x="3758183" y="266700"/>
                </a:lnTo>
                <a:lnTo>
                  <a:pt x="3787140" y="266700"/>
                </a:lnTo>
                <a:lnTo>
                  <a:pt x="3787140" y="237743"/>
                </a:lnTo>
                <a:close/>
              </a:path>
              <a:path w="4898390" h="504825">
                <a:moveTo>
                  <a:pt x="3845052" y="237743"/>
                </a:moveTo>
                <a:lnTo>
                  <a:pt x="3816096" y="237743"/>
                </a:lnTo>
                <a:lnTo>
                  <a:pt x="3816096" y="266700"/>
                </a:lnTo>
                <a:lnTo>
                  <a:pt x="3845052" y="266700"/>
                </a:lnTo>
                <a:lnTo>
                  <a:pt x="3845052" y="237743"/>
                </a:lnTo>
                <a:close/>
              </a:path>
              <a:path w="4898390" h="504825">
                <a:moveTo>
                  <a:pt x="3902964" y="237743"/>
                </a:moveTo>
                <a:lnTo>
                  <a:pt x="3874007" y="237743"/>
                </a:lnTo>
                <a:lnTo>
                  <a:pt x="3874007" y="266700"/>
                </a:lnTo>
                <a:lnTo>
                  <a:pt x="3902964" y="266700"/>
                </a:lnTo>
                <a:lnTo>
                  <a:pt x="3902964" y="237743"/>
                </a:lnTo>
                <a:close/>
              </a:path>
              <a:path w="4898390" h="504825">
                <a:moveTo>
                  <a:pt x="3960876" y="237743"/>
                </a:moveTo>
                <a:lnTo>
                  <a:pt x="3931920" y="237743"/>
                </a:lnTo>
                <a:lnTo>
                  <a:pt x="3931920" y="266700"/>
                </a:lnTo>
                <a:lnTo>
                  <a:pt x="3960876" y="266700"/>
                </a:lnTo>
                <a:lnTo>
                  <a:pt x="3960876" y="237743"/>
                </a:lnTo>
                <a:close/>
              </a:path>
              <a:path w="4898390" h="504825">
                <a:moveTo>
                  <a:pt x="4018788" y="237743"/>
                </a:moveTo>
                <a:lnTo>
                  <a:pt x="3989831" y="237743"/>
                </a:lnTo>
                <a:lnTo>
                  <a:pt x="3989831" y="266700"/>
                </a:lnTo>
                <a:lnTo>
                  <a:pt x="4018788" y="266700"/>
                </a:lnTo>
                <a:lnTo>
                  <a:pt x="4018788" y="237743"/>
                </a:lnTo>
                <a:close/>
              </a:path>
              <a:path w="4898390" h="504825">
                <a:moveTo>
                  <a:pt x="4076700" y="237743"/>
                </a:moveTo>
                <a:lnTo>
                  <a:pt x="4047744" y="237743"/>
                </a:lnTo>
                <a:lnTo>
                  <a:pt x="4047744" y="266700"/>
                </a:lnTo>
                <a:lnTo>
                  <a:pt x="4076700" y="266700"/>
                </a:lnTo>
                <a:lnTo>
                  <a:pt x="4076700" y="237743"/>
                </a:lnTo>
                <a:close/>
              </a:path>
              <a:path w="4898390" h="504825">
                <a:moveTo>
                  <a:pt x="4134612" y="237743"/>
                </a:moveTo>
                <a:lnTo>
                  <a:pt x="4105656" y="237743"/>
                </a:lnTo>
                <a:lnTo>
                  <a:pt x="4105656" y="266700"/>
                </a:lnTo>
                <a:lnTo>
                  <a:pt x="4134612" y="266700"/>
                </a:lnTo>
                <a:lnTo>
                  <a:pt x="4134612" y="237743"/>
                </a:lnTo>
                <a:close/>
              </a:path>
              <a:path w="4898390" h="504825">
                <a:moveTo>
                  <a:pt x="4192524" y="237743"/>
                </a:moveTo>
                <a:lnTo>
                  <a:pt x="4163568" y="237743"/>
                </a:lnTo>
                <a:lnTo>
                  <a:pt x="4163568" y="266700"/>
                </a:lnTo>
                <a:lnTo>
                  <a:pt x="4192524" y="266700"/>
                </a:lnTo>
                <a:lnTo>
                  <a:pt x="4192524" y="237743"/>
                </a:lnTo>
                <a:close/>
              </a:path>
              <a:path w="4898390" h="504825">
                <a:moveTo>
                  <a:pt x="4250436" y="237743"/>
                </a:moveTo>
                <a:lnTo>
                  <a:pt x="4221480" y="237743"/>
                </a:lnTo>
                <a:lnTo>
                  <a:pt x="4221480" y="266700"/>
                </a:lnTo>
                <a:lnTo>
                  <a:pt x="4250436" y="266700"/>
                </a:lnTo>
                <a:lnTo>
                  <a:pt x="4250436" y="237743"/>
                </a:lnTo>
                <a:close/>
              </a:path>
              <a:path w="4898390" h="504825">
                <a:moveTo>
                  <a:pt x="4308348" y="237743"/>
                </a:moveTo>
                <a:lnTo>
                  <a:pt x="4279392" y="237743"/>
                </a:lnTo>
                <a:lnTo>
                  <a:pt x="4279392" y="266700"/>
                </a:lnTo>
                <a:lnTo>
                  <a:pt x="4308348" y="266700"/>
                </a:lnTo>
                <a:lnTo>
                  <a:pt x="4308348" y="237743"/>
                </a:lnTo>
                <a:close/>
              </a:path>
              <a:path w="4898390" h="504825">
                <a:moveTo>
                  <a:pt x="4366260" y="237743"/>
                </a:moveTo>
                <a:lnTo>
                  <a:pt x="4337304" y="237743"/>
                </a:lnTo>
                <a:lnTo>
                  <a:pt x="4337304" y="266700"/>
                </a:lnTo>
                <a:lnTo>
                  <a:pt x="4366260" y="266700"/>
                </a:lnTo>
                <a:lnTo>
                  <a:pt x="4366260" y="237743"/>
                </a:lnTo>
                <a:close/>
              </a:path>
              <a:path w="4898390" h="504825">
                <a:moveTo>
                  <a:pt x="4424172" y="237743"/>
                </a:moveTo>
                <a:lnTo>
                  <a:pt x="4395216" y="237743"/>
                </a:lnTo>
                <a:lnTo>
                  <a:pt x="4395216" y="266700"/>
                </a:lnTo>
                <a:lnTo>
                  <a:pt x="4424172" y="266700"/>
                </a:lnTo>
                <a:lnTo>
                  <a:pt x="4424172" y="237743"/>
                </a:lnTo>
                <a:close/>
              </a:path>
              <a:path w="4898390" h="504825">
                <a:moveTo>
                  <a:pt x="4482084" y="237743"/>
                </a:moveTo>
                <a:lnTo>
                  <a:pt x="4453128" y="237743"/>
                </a:lnTo>
                <a:lnTo>
                  <a:pt x="4453128" y="266700"/>
                </a:lnTo>
                <a:lnTo>
                  <a:pt x="4482084" y="266700"/>
                </a:lnTo>
                <a:lnTo>
                  <a:pt x="4482084" y="237743"/>
                </a:lnTo>
                <a:close/>
              </a:path>
              <a:path w="4898390" h="504825">
                <a:moveTo>
                  <a:pt x="4539996" y="237743"/>
                </a:moveTo>
                <a:lnTo>
                  <a:pt x="4511040" y="237743"/>
                </a:lnTo>
                <a:lnTo>
                  <a:pt x="4511040" y="266700"/>
                </a:lnTo>
                <a:lnTo>
                  <a:pt x="4539996" y="266700"/>
                </a:lnTo>
                <a:lnTo>
                  <a:pt x="4539996" y="237743"/>
                </a:lnTo>
                <a:close/>
              </a:path>
              <a:path w="4898390" h="504825">
                <a:moveTo>
                  <a:pt x="4597908" y="237743"/>
                </a:moveTo>
                <a:lnTo>
                  <a:pt x="4568952" y="237743"/>
                </a:lnTo>
                <a:lnTo>
                  <a:pt x="4568952" y="266700"/>
                </a:lnTo>
                <a:lnTo>
                  <a:pt x="4597908" y="266700"/>
                </a:lnTo>
                <a:lnTo>
                  <a:pt x="4597908" y="237743"/>
                </a:lnTo>
                <a:close/>
              </a:path>
              <a:path w="4898390" h="504825">
                <a:moveTo>
                  <a:pt x="4655820" y="237743"/>
                </a:moveTo>
                <a:lnTo>
                  <a:pt x="4626864" y="237743"/>
                </a:lnTo>
                <a:lnTo>
                  <a:pt x="4626864" y="266700"/>
                </a:lnTo>
                <a:lnTo>
                  <a:pt x="4655820" y="266700"/>
                </a:lnTo>
                <a:lnTo>
                  <a:pt x="4655820" y="237743"/>
                </a:lnTo>
                <a:close/>
              </a:path>
              <a:path w="4898390" h="504825">
                <a:moveTo>
                  <a:pt x="4713732" y="237743"/>
                </a:moveTo>
                <a:lnTo>
                  <a:pt x="4684776" y="237743"/>
                </a:lnTo>
                <a:lnTo>
                  <a:pt x="4684776" y="266700"/>
                </a:lnTo>
                <a:lnTo>
                  <a:pt x="4713732" y="266700"/>
                </a:lnTo>
                <a:lnTo>
                  <a:pt x="4713732" y="237743"/>
                </a:lnTo>
                <a:close/>
              </a:path>
              <a:path w="4898390" h="504825">
                <a:moveTo>
                  <a:pt x="4771644" y="237743"/>
                </a:moveTo>
                <a:lnTo>
                  <a:pt x="4742688" y="237743"/>
                </a:lnTo>
                <a:lnTo>
                  <a:pt x="4742688" y="266700"/>
                </a:lnTo>
                <a:lnTo>
                  <a:pt x="4771644" y="266700"/>
                </a:lnTo>
                <a:lnTo>
                  <a:pt x="4771644" y="237743"/>
                </a:lnTo>
                <a:close/>
              </a:path>
              <a:path w="4898390" h="504825">
                <a:moveTo>
                  <a:pt x="4829556" y="237743"/>
                </a:moveTo>
                <a:lnTo>
                  <a:pt x="4800600" y="237743"/>
                </a:lnTo>
                <a:lnTo>
                  <a:pt x="4800600" y="266700"/>
                </a:lnTo>
                <a:lnTo>
                  <a:pt x="4829556" y="266700"/>
                </a:lnTo>
                <a:lnTo>
                  <a:pt x="4829556" y="237743"/>
                </a:lnTo>
                <a:close/>
              </a:path>
              <a:path w="4898390" h="504825">
                <a:moveTo>
                  <a:pt x="4869307" y="255904"/>
                </a:moveTo>
                <a:lnTo>
                  <a:pt x="4840351" y="255904"/>
                </a:lnTo>
                <a:lnTo>
                  <a:pt x="4840351" y="284861"/>
                </a:lnTo>
                <a:lnTo>
                  <a:pt x="4869307" y="284861"/>
                </a:lnTo>
                <a:lnTo>
                  <a:pt x="4869307" y="255904"/>
                </a:lnTo>
                <a:close/>
              </a:path>
              <a:path w="4898390" h="504825">
                <a:moveTo>
                  <a:pt x="4869307" y="313816"/>
                </a:moveTo>
                <a:lnTo>
                  <a:pt x="4840351" y="313816"/>
                </a:lnTo>
                <a:lnTo>
                  <a:pt x="4840351" y="342773"/>
                </a:lnTo>
                <a:lnTo>
                  <a:pt x="4869307" y="342773"/>
                </a:lnTo>
                <a:lnTo>
                  <a:pt x="4869307" y="313816"/>
                </a:lnTo>
                <a:close/>
              </a:path>
              <a:path w="4898390" h="504825">
                <a:moveTo>
                  <a:pt x="4869307" y="371728"/>
                </a:moveTo>
                <a:lnTo>
                  <a:pt x="4840351" y="371728"/>
                </a:lnTo>
                <a:lnTo>
                  <a:pt x="4840351" y="400684"/>
                </a:lnTo>
                <a:lnTo>
                  <a:pt x="4869307" y="400684"/>
                </a:lnTo>
                <a:lnTo>
                  <a:pt x="4869307" y="371728"/>
                </a:lnTo>
                <a:close/>
              </a:path>
              <a:path w="4898390" h="504825">
                <a:moveTo>
                  <a:pt x="4898263" y="417575"/>
                </a:moveTo>
                <a:lnTo>
                  <a:pt x="4811395" y="417575"/>
                </a:lnTo>
                <a:lnTo>
                  <a:pt x="4854829" y="504443"/>
                </a:lnTo>
                <a:lnTo>
                  <a:pt x="4891024" y="432053"/>
                </a:lnTo>
                <a:lnTo>
                  <a:pt x="4840351" y="432053"/>
                </a:lnTo>
                <a:lnTo>
                  <a:pt x="4840351" y="429640"/>
                </a:lnTo>
                <a:lnTo>
                  <a:pt x="4892230" y="429640"/>
                </a:lnTo>
                <a:lnTo>
                  <a:pt x="4898263" y="417575"/>
                </a:lnTo>
                <a:close/>
              </a:path>
              <a:path w="4898390" h="504825">
                <a:moveTo>
                  <a:pt x="4869307" y="429640"/>
                </a:moveTo>
                <a:lnTo>
                  <a:pt x="4840351" y="429640"/>
                </a:lnTo>
                <a:lnTo>
                  <a:pt x="4840351" y="432053"/>
                </a:lnTo>
                <a:lnTo>
                  <a:pt x="4869307" y="432053"/>
                </a:lnTo>
                <a:lnTo>
                  <a:pt x="4869307" y="429640"/>
                </a:lnTo>
                <a:close/>
              </a:path>
              <a:path w="4898390" h="504825">
                <a:moveTo>
                  <a:pt x="4892230" y="429640"/>
                </a:moveTo>
                <a:lnTo>
                  <a:pt x="4869307" y="429640"/>
                </a:lnTo>
                <a:lnTo>
                  <a:pt x="4869307" y="432053"/>
                </a:lnTo>
                <a:lnTo>
                  <a:pt x="4891024" y="432053"/>
                </a:lnTo>
                <a:lnTo>
                  <a:pt x="4892230" y="429640"/>
                </a:lnTo>
                <a:close/>
              </a:path>
            </a:pathLst>
          </a:custGeom>
          <a:solidFill>
            <a:srgbClr val="8496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798307" y="2014727"/>
            <a:ext cx="911860" cy="852169"/>
          </a:xfrm>
          <a:custGeom>
            <a:avLst/>
            <a:gdLst/>
            <a:ahLst/>
            <a:cxnLst/>
            <a:rect l="l" t="t" r="r" b="b"/>
            <a:pathLst>
              <a:path w="911859" h="852169">
                <a:moveTo>
                  <a:pt x="455675" y="0"/>
                </a:moveTo>
                <a:lnTo>
                  <a:pt x="406016" y="2500"/>
                </a:lnTo>
                <a:lnTo>
                  <a:pt x="357907" y="9826"/>
                </a:lnTo>
                <a:lnTo>
                  <a:pt x="311627" y="21720"/>
                </a:lnTo>
                <a:lnTo>
                  <a:pt x="267454" y="37919"/>
                </a:lnTo>
                <a:lnTo>
                  <a:pt x="225664" y="58166"/>
                </a:lnTo>
                <a:lnTo>
                  <a:pt x="186537" y="82198"/>
                </a:lnTo>
                <a:lnTo>
                  <a:pt x="150349" y="109757"/>
                </a:lnTo>
                <a:lnTo>
                  <a:pt x="117379" y="140581"/>
                </a:lnTo>
                <a:lnTo>
                  <a:pt x="87904" y="174412"/>
                </a:lnTo>
                <a:lnTo>
                  <a:pt x="62201" y="210989"/>
                </a:lnTo>
                <a:lnTo>
                  <a:pt x="40549" y="250051"/>
                </a:lnTo>
                <a:lnTo>
                  <a:pt x="23225" y="291340"/>
                </a:lnTo>
                <a:lnTo>
                  <a:pt x="10507" y="334593"/>
                </a:lnTo>
                <a:lnTo>
                  <a:pt x="2673" y="379553"/>
                </a:lnTo>
                <a:lnTo>
                  <a:pt x="0" y="425958"/>
                </a:lnTo>
                <a:lnTo>
                  <a:pt x="2673" y="472362"/>
                </a:lnTo>
                <a:lnTo>
                  <a:pt x="10507" y="517322"/>
                </a:lnTo>
                <a:lnTo>
                  <a:pt x="23225" y="560575"/>
                </a:lnTo>
                <a:lnTo>
                  <a:pt x="40549" y="601864"/>
                </a:lnTo>
                <a:lnTo>
                  <a:pt x="62201" y="640926"/>
                </a:lnTo>
                <a:lnTo>
                  <a:pt x="87904" y="677503"/>
                </a:lnTo>
                <a:lnTo>
                  <a:pt x="117379" y="711334"/>
                </a:lnTo>
                <a:lnTo>
                  <a:pt x="150349" y="742158"/>
                </a:lnTo>
                <a:lnTo>
                  <a:pt x="186537" y="769717"/>
                </a:lnTo>
                <a:lnTo>
                  <a:pt x="225664" y="793750"/>
                </a:lnTo>
                <a:lnTo>
                  <a:pt x="267454" y="813996"/>
                </a:lnTo>
                <a:lnTo>
                  <a:pt x="311627" y="830195"/>
                </a:lnTo>
                <a:lnTo>
                  <a:pt x="357907" y="842089"/>
                </a:lnTo>
                <a:lnTo>
                  <a:pt x="406016" y="849415"/>
                </a:lnTo>
                <a:lnTo>
                  <a:pt x="455675" y="851916"/>
                </a:lnTo>
                <a:lnTo>
                  <a:pt x="505335" y="849415"/>
                </a:lnTo>
                <a:lnTo>
                  <a:pt x="553444" y="842089"/>
                </a:lnTo>
                <a:lnTo>
                  <a:pt x="599724" y="830195"/>
                </a:lnTo>
                <a:lnTo>
                  <a:pt x="643897" y="813996"/>
                </a:lnTo>
                <a:lnTo>
                  <a:pt x="685687" y="793750"/>
                </a:lnTo>
                <a:lnTo>
                  <a:pt x="724814" y="769717"/>
                </a:lnTo>
                <a:lnTo>
                  <a:pt x="761002" y="742158"/>
                </a:lnTo>
                <a:lnTo>
                  <a:pt x="793972" y="711334"/>
                </a:lnTo>
                <a:lnTo>
                  <a:pt x="823447" y="677503"/>
                </a:lnTo>
                <a:lnTo>
                  <a:pt x="849150" y="640926"/>
                </a:lnTo>
                <a:lnTo>
                  <a:pt x="870802" y="601864"/>
                </a:lnTo>
                <a:lnTo>
                  <a:pt x="888126" y="560575"/>
                </a:lnTo>
                <a:lnTo>
                  <a:pt x="900844" y="517322"/>
                </a:lnTo>
                <a:lnTo>
                  <a:pt x="908678" y="472362"/>
                </a:lnTo>
                <a:lnTo>
                  <a:pt x="911351" y="425958"/>
                </a:lnTo>
                <a:lnTo>
                  <a:pt x="908678" y="379553"/>
                </a:lnTo>
                <a:lnTo>
                  <a:pt x="900844" y="334593"/>
                </a:lnTo>
                <a:lnTo>
                  <a:pt x="888126" y="291340"/>
                </a:lnTo>
                <a:lnTo>
                  <a:pt x="870802" y="250051"/>
                </a:lnTo>
                <a:lnTo>
                  <a:pt x="849150" y="210989"/>
                </a:lnTo>
                <a:lnTo>
                  <a:pt x="823447" y="174412"/>
                </a:lnTo>
                <a:lnTo>
                  <a:pt x="793972" y="140581"/>
                </a:lnTo>
                <a:lnTo>
                  <a:pt x="761002" y="109757"/>
                </a:lnTo>
                <a:lnTo>
                  <a:pt x="724814" y="82198"/>
                </a:lnTo>
                <a:lnTo>
                  <a:pt x="685687" y="58166"/>
                </a:lnTo>
                <a:lnTo>
                  <a:pt x="643897" y="37919"/>
                </a:lnTo>
                <a:lnTo>
                  <a:pt x="599724" y="21720"/>
                </a:lnTo>
                <a:lnTo>
                  <a:pt x="553444" y="9826"/>
                </a:lnTo>
                <a:lnTo>
                  <a:pt x="505335" y="2500"/>
                </a:lnTo>
                <a:lnTo>
                  <a:pt x="45567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7946897" y="2254377"/>
            <a:ext cx="739140" cy="488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580"/>
              </a:lnSpc>
              <a:spcBef>
                <a:spcPts val="100"/>
              </a:spcBef>
            </a:pPr>
            <a:r>
              <a:rPr sz="1400" dirty="0">
                <a:latin typeface="Noto Sans Mono CJK JP Regular"/>
                <a:cs typeface="Noto Sans Mono CJK JP Regular"/>
              </a:rPr>
              <a:t>成本管理</a:t>
            </a:r>
            <a:endParaRPr sz="1400">
              <a:latin typeface="Noto Sans Mono CJK JP Regular"/>
              <a:cs typeface="Noto Sans Mono CJK JP Regular"/>
            </a:endParaRPr>
          </a:p>
          <a:p>
            <a:pPr algn="ctr">
              <a:lnSpc>
                <a:spcPts val="2060"/>
              </a:lnSpc>
            </a:pPr>
            <a:r>
              <a:rPr sz="1800" spc="5" dirty="0">
                <a:latin typeface="Noto Sans Mono CJK JP Regular"/>
                <a:cs typeface="Noto Sans Mono CJK JP Regular"/>
              </a:rPr>
              <a:t>部门</a:t>
            </a:r>
            <a:endParaRPr sz="1800">
              <a:latin typeface="Noto Sans Mono CJK JP Regular"/>
              <a:cs typeface="Noto Sans Mono CJK JP Regular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462783" y="1511046"/>
            <a:ext cx="5835015" cy="504825"/>
          </a:xfrm>
          <a:custGeom>
            <a:avLst/>
            <a:gdLst/>
            <a:ahLst/>
            <a:cxnLst/>
            <a:rect l="l" t="t" r="r" b="b"/>
            <a:pathLst>
              <a:path w="5835015" h="504825">
                <a:moveTo>
                  <a:pt x="28956" y="0"/>
                </a:moveTo>
                <a:lnTo>
                  <a:pt x="0" y="0"/>
                </a:lnTo>
                <a:lnTo>
                  <a:pt x="0" y="28955"/>
                </a:lnTo>
                <a:lnTo>
                  <a:pt x="28956" y="28955"/>
                </a:lnTo>
                <a:lnTo>
                  <a:pt x="28956" y="0"/>
                </a:lnTo>
                <a:close/>
              </a:path>
              <a:path w="5835015" h="504825">
                <a:moveTo>
                  <a:pt x="28956" y="57912"/>
                </a:moveTo>
                <a:lnTo>
                  <a:pt x="0" y="57912"/>
                </a:lnTo>
                <a:lnTo>
                  <a:pt x="0" y="86867"/>
                </a:lnTo>
                <a:lnTo>
                  <a:pt x="28956" y="86867"/>
                </a:lnTo>
                <a:lnTo>
                  <a:pt x="28956" y="57912"/>
                </a:lnTo>
                <a:close/>
              </a:path>
              <a:path w="5835015" h="504825">
                <a:moveTo>
                  <a:pt x="28956" y="115824"/>
                </a:moveTo>
                <a:lnTo>
                  <a:pt x="0" y="115824"/>
                </a:lnTo>
                <a:lnTo>
                  <a:pt x="0" y="144779"/>
                </a:lnTo>
                <a:lnTo>
                  <a:pt x="28956" y="144779"/>
                </a:lnTo>
                <a:lnTo>
                  <a:pt x="28956" y="115824"/>
                </a:lnTo>
                <a:close/>
              </a:path>
              <a:path w="5835015" h="504825">
                <a:moveTo>
                  <a:pt x="28956" y="173736"/>
                </a:moveTo>
                <a:lnTo>
                  <a:pt x="0" y="173736"/>
                </a:lnTo>
                <a:lnTo>
                  <a:pt x="0" y="202691"/>
                </a:lnTo>
                <a:lnTo>
                  <a:pt x="28956" y="202691"/>
                </a:lnTo>
                <a:lnTo>
                  <a:pt x="28956" y="173736"/>
                </a:lnTo>
                <a:close/>
              </a:path>
              <a:path w="5835015" h="504825">
                <a:moveTo>
                  <a:pt x="28956" y="231648"/>
                </a:moveTo>
                <a:lnTo>
                  <a:pt x="0" y="231648"/>
                </a:lnTo>
                <a:lnTo>
                  <a:pt x="0" y="266700"/>
                </a:lnTo>
                <a:lnTo>
                  <a:pt x="22860" y="266700"/>
                </a:lnTo>
                <a:lnTo>
                  <a:pt x="22860" y="246125"/>
                </a:lnTo>
                <a:lnTo>
                  <a:pt x="14478" y="237743"/>
                </a:lnTo>
                <a:lnTo>
                  <a:pt x="28956" y="237743"/>
                </a:lnTo>
                <a:lnTo>
                  <a:pt x="28956" y="231648"/>
                </a:lnTo>
                <a:close/>
              </a:path>
              <a:path w="5835015" h="504825">
                <a:moveTo>
                  <a:pt x="28956" y="237743"/>
                </a:moveTo>
                <a:lnTo>
                  <a:pt x="22860" y="237743"/>
                </a:lnTo>
                <a:lnTo>
                  <a:pt x="22860" y="246125"/>
                </a:lnTo>
                <a:lnTo>
                  <a:pt x="28956" y="252221"/>
                </a:lnTo>
                <a:lnTo>
                  <a:pt x="28956" y="237743"/>
                </a:lnTo>
                <a:close/>
              </a:path>
              <a:path w="5835015" h="504825">
                <a:moveTo>
                  <a:pt x="22860" y="237743"/>
                </a:moveTo>
                <a:lnTo>
                  <a:pt x="14478" y="237743"/>
                </a:lnTo>
                <a:lnTo>
                  <a:pt x="22860" y="246125"/>
                </a:lnTo>
                <a:lnTo>
                  <a:pt x="22860" y="237743"/>
                </a:lnTo>
                <a:close/>
              </a:path>
              <a:path w="5835015" h="504825">
                <a:moveTo>
                  <a:pt x="80772" y="237743"/>
                </a:moveTo>
                <a:lnTo>
                  <a:pt x="51816" y="237743"/>
                </a:lnTo>
                <a:lnTo>
                  <a:pt x="51816" y="266700"/>
                </a:lnTo>
                <a:lnTo>
                  <a:pt x="80772" y="266700"/>
                </a:lnTo>
                <a:lnTo>
                  <a:pt x="80772" y="237743"/>
                </a:lnTo>
                <a:close/>
              </a:path>
              <a:path w="5835015" h="504825">
                <a:moveTo>
                  <a:pt x="138684" y="237743"/>
                </a:moveTo>
                <a:lnTo>
                  <a:pt x="109728" y="237743"/>
                </a:lnTo>
                <a:lnTo>
                  <a:pt x="109728" y="266700"/>
                </a:lnTo>
                <a:lnTo>
                  <a:pt x="138684" y="266700"/>
                </a:lnTo>
                <a:lnTo>
                  <a:pt x="138684" y="237743"/>
                </a:lnTo>
                <a:close/>
              </a:path>
              <a:path w="5835015" h="504825">
                <a:moveTo>
                  <a:pt x="196596" y="237743"/>
                </a:moveTo>
                <a:lnTo>
                  <a:pt x="167640" y="237743"/>
                </a:lnTo>
                <a:lnTo>
                  <a:pt x="167640" y="266700"/>
                </a:lnTo>
                <a:lnTo>
                  <a:pt x="196596" y="266700"/>
                </a:lnTo>
                <a:lnTo>
                  <a:pt x="196596" y="237743"/>
                </a:lnTo>
                <a:close/>
              </a:path>
              <a:path w="5835015" h="504825">
                <a:moveTo>
                  <a:pt x="254508" y="237743"/>
                </a:moveTo>
                <a:lnTo>
                  <a:pt x="225552" y="237743"/>
                </a:lnTo>
                <a:lnTo>
                  <a:pt x="225552" y="266700"/>
                </a:lnTo>
                <a:lnTo>
                  <a:pt x="254508" y="266700"/>
                </a:lnTo>
                <a:lnTo>
                  <a:pt x="254508" y="237743"/>
                </a:lnTo>
                <a:close/>
              </a:path>
              <a:path w="5835015" h="504825">
                <a:moveTo>
                  <a:pt x="312420" y="237743"/>
                </a:moveTo>
                <a:lnTo>
                  <a:pt x="283464" y="237743"/>
                </a:lnTo>
                <a:lnTo>
                  <a:pt x="283464" y="266700"/>
                </a:lnTo>
                <a:lnTo>
                  <a:pt x="312420" y="266700"/>
                </a:lnTo>
                <a:lnTo>
                  <a:pt x="312420" y="237743"/>
                </a:lnTo>
                <a:close/>
              </a:path>
              <a:path w="5835015" h="504825">
                <a:moveTo>
                  <a:pt x="370332" y="237743"/>
                </a:moveTo>
                <a:lnTo>
                  <a:pt x="341376" y="237743"/>
                </a:lnTo>
                <a:lnTo>
                  <a:pt x="341376" y="266700"/>
                </a:lnTo>
                <a:lnTo>
                  <a:pt x="370332" y="266700"/>
                </a:lnTo>
                <a:lnTo>
                  <a:pt x="370332" y="237743"/>
                </a:lnTo>
                <a:close/>
              </a:path>
              <a:path w="5835015" h="504825">
                <a:moveTo>
                  <a:pt x="428244" y="237743"/>
                </a:moveTo>
                <a:lnTo>
                  <a:pt x="399288" y="237743"/>
                </a:lnTo>
                <a:lnTo>
                  <a:pt x="399288" y="266700"/>
                </a:lnTo>
                <a:lnTo>
                  <a:pt x="428244" y="266700"/>
                </a:lnTo>
                <a:lnTo>
                  <a:pt x="428244" y="237743"/>
                </a:lnTo>
                <a:close/>
              </a:path>
              <a:path w="5835015" h="504825">
                <a:moveTo>
                  <a:pt x="486156" y="237743"/>
                </a:moveTo>
                <a:lnTo>
                  <a:pt x="457200" y="237743"/>
                </a:lnTo>
                <a:lnTo>
                  <a:pt x="457200" y="266700"/>
                </a:lnTo>
                <a:lnTo>
                  <a:pt x="486156" y="266700"/>
                </a:lnTo>
                <a:lnTo>
                  <a:pt x="486156" y="237743"/>
                </a:lnTo>
                <a:close/>
              </a:path>
              <a:path w="5835015" h="504825">
                <a:moveTo>
                  <a:pt x="544068" y="237743"/>
                </a:moveTo>
                <a:lnTo>
                  <a:pt x="515112" y="237743"/>
                </a:lnTo>
                <a:lnTo>
                  <a:pt x="515112" y="266700"/>
                </a:lnTo>
                <a:lnTo>
                  <a:pt x="544068" y="266700"/>
                </a:lnTo>
                <a:lnTo>
                  <a:pt x="544068" y="237743"/>
                </a:lnTo>
                <a:close/>
              </a:path>
              <a:path w="5835015" h="504825">
                <a:moveTo>
                  <a:pt x="601980" y="237743"/>
                </a:moveTo>
                <a:lnTo>
                  <a:pt x="573024" y="237743"/>
                </a:lnTo>
                <a:lnTo>
                  <a:pt x="573024" y="266700"/>
                </a:lnTo>
                <a:lnTo>
                  <a:pt x="601980" y="266700"/>
                </a:lnTo>
                <a:lnTo>
                  <a:pt x="601980" y="237743"/>
                </a:lnTo>
                <a:close/>
              </a:path>
              <a:path w="5835015" h="504825">
                <a:moveTo>
                  <a:pt x="659892" y="237743"/>
                </a:moveTo>
                <a:lnTo>
                  <a:pt x="630936" y="237743"/>
                </a:lnTo>
                <a:lnTo>
                  <a:pt x="630936" y="266700"/>
                </a:lnTo>
                <a:lnTo>
                  <a:pt x="659892" y="266700"/>
                </a:lnTo>
                <a:lnTo>
                  <a:pt x="659892" y="237743"/>
                </a:lnTo>
                <a:close/>
              </a:path>
              <a:path w="5835015" h="504825">
                <a:moveTo>
                  <a:pt x="717804" y="237743"/>
                </a:moveTo>
                <a:lnTo>
                  <a:pt x="688848" y="237743"/>
                </a:lnTo>
                <a:lnTo>
                  <a:pt x="688848" y="266700"/>
                </a:lnTo>
                <a:lnTo>
                  <a:pt x="717804" y="266700"/>
                </a:lnTo>
                <a:lnTo>
                  <a:pt x="717804" y="237743"/>
                </a:lnTo>
                <a:close/>
              </a:path>
              <a:path w="5835015" h="504825">
                <a:moveTo>
                  <a:pt x="775716" y="237743"/>
                </a:moveTo>
                <a:lnTo>
                  <a:pt x="746760" y="237743"/>
                </a:lnTo>
                <a:lnTo>
                  <a:pt x="746760" y="266700"/>
                </a:lnTo>
                <a:lnTo>
                  <a:pt x="775716" y="266700"/>
                </a:lnTo>
                <a:lnTo>
                  <a:pt x="775716" y="237743"/>
                </a:lnTo>
                <a:close/>
              </a:path>
              <a:path w="5835015" h="504825">
                <a:moveTo>
                  <a:pt x="833628" y="237743"/>
                </a:moveTo>
                <a:lnTo>
                  <a:pt x="804671" y="237743"/>
                </a:lnTo>
                <a:lnTo>
                  <a:pt x="804671" y="266700"/>
                </a:lnTo>
                <a:lnTo>
                  <a:pt x="833628" y="266700"/>
                </a:lnTo>
                <a:lnTo>
                  <a:pt x="833628" y="237743"/>
                </a:lnTo>
                <a:close/>
              </a:path>
              <a:path w="5835015" h="504825">
                <a:moveTo>
                  <a:pt x="891540" y="237743"/>
                </a:moveTo>
                <a:lnTo>
                  <a:pt x="862583" y="237743"/>
                </a:lnTo>
                <a:lnTo>
                  <a:pt x="862583" y="266700"/>
                </a:lnTo>
                <a:lnTo>
                  <a:pt x="891540" y="266700"/>
                </a:lnTo>
                <a:lnTo>
                  <a:pt x="891540" y="237743"/>
                </a:lnTo>
                <a:close/>
              </a:path>
              <a:path w="5835015" h="504825">
                <a:moveTo>
                  <a:pt x="949452" y="237743"/>
                </a:moveTo>
                <a:lnTo>
                  <a:pt x="920495" y="237743"/>
                </a:lnTo>
                <a:lnTo>
                  <a:pt x="920495" y="266700"/>
                </a:lnTo>
                <a:lnTo>
                  <a:pt x="949452" y="266700"/>
                </a:lnTo>
                <a:lnTo>
                  <a:pt x="949452" y="237743"/>
                </a:lnTo>
                <a:close/>
              </a:path>
              <a:path w="5835015" h="504825">
                <a:moveTo>
                  <a:pt x="1007364" y="237743"/>
                </a:moveTo>
                <a:lnTo>
                  <a:pt x="978407" y="237743"/>
                </a:lnTo>
                <a:lnTo>
                  <a:pt x="978407" y="266700"/>
                </a:lnTo>
                <a:lnTo>
                  <a:pt x="1007364" y="266700"/>
                </a:lnTo>
                <a:lnTo>
                  <a:pt x="1007364" y="237743"/>
                </a:lnTo>
                <a:close/>
              </a:path>
              <a:path w="5835015" h="504825">
                <a:moveTo>
                  <a:pt x="1065276" y="237743"/>
                </a:moveTo>
                <a:lnTo>
                  <a:pt x="1036319" y="237743"/>
                </a:lnTo>
                <a:lnTo>
                  <a:pt x="1036319" y="266700"/>
                </a:lnTo>
                <a:lnTo>
                  <a:pt x="1065276" y="266700"/>
                </a:lnTo>
                <a:lnTo>
                  <a:pt x="1065276" y="237743"/>
                </a:lnTo>
                <a:close/>
              </a:path>
              <a:path w="5835015" h="504825">
                <a:moveTo>
                  <a:pt x="1123188" y="237743"/>
                </a:moveTo>
                <a:lnTo>
                  <a:pt x="1094232" y="237743"/>
                </a:lnTo>
                <a:lnTo>
                  <a:pt x="1094232" y="266700"/>
                </a:lnTo>
                <a:lnTo>
                  <a:pt x="1123188" y="266700"/>
                </a:lnTo>
                <a:lnTo>
                  <a:pt x="1123188" y="237743"/>
                </a:lnTo>
                <a:close/>
              </a:path>
              <a:path w="5835015" h="504825">
                <a:moveTo>
                  <a:pt x="1181100" y="237743"/>
                </a:moveTo>
                <a:lnTo>
                  <a:pt x="1152144" y="237743"/>
                </a:lnTo>
                <a:lnTo>
                  <a:pt x="1152144" y="266700"/>
                </a:lnTo>
                <a:lnTo>
                  <a:pt x="1181100" y="266700"/>
                </a:lnTo>
                <a:lnTo>
                  <a:pt x="1181100" y="237743"/>
                </a:lnTo>
                <a:close/>
              </a:path>
              <a:path w="5835015" h="504825">
                <a:moveTo>
                  <a:pt x="1239012" y="237743"/>
                </a:moveTo>
                <a:lnTo>
                  <a:pt x="1210056" y="237743"/>
                </a:lnTo>
                <a:lnTo>
                  <a:pt x="1210056" y="266700"/>
                </a:lnTo>
                <a:lnTo>
                  <a:pt x="1239012" y="266700"/>
                </a:lnTo>
                <a:lnTo>
                  <a:pt x="1239012" y="237743"/>
                </a:lnTo>
                <a:close/>
              </a:path>
              <a:path w="5835015" h="504825">
                <a:moveTo>
                  <a:pt x="1296924" y="237743"/>
                </a:moveTo>
                <a:lnTo>
                  <a:pt x="1267968" y="237743"/>
                </a:lnTo>
                <a:lnTo>
                  <a:pt x="1267968" y="266700"/>
                </a:lnTo>
                <a:lnTo>
                  <a:pt x="1296924" y="266700"/>
                </a:lnTo>
                <a:lnTo>
                  <a:pt x="1296924" y="237743"/>
                </a:lnTo>
                <a:close/>
              </a:path>
              <a:path w="5835015" h="504825">
                <a:moveTo>
                  <a:pt x="1354836" y="237743"/>
                </a:moveTo>
                <a:lnTo>
                  <a:pt x="1325880" y="237743"/>
                </a:lnTo>
                <a:lnTo>
                  <a:pt x="1325880" y="266700"/>
                </a:lnTo>
                <a:lnTo>
                  <a:pt x="1354836" y="266700"/>
                </a:lnTo>
                <a:lnTo>
                  <a:pt x="1354836" y="237743"/>
                </a:lnTo>
                <a:close/>
              </a:path>
              <a:path w="5835015" h="504825">
                <a:moveTo>
                  <a:pt x="1412748" y="237743"/>
                </a:moveTo>
                <a:lnTo>
                  <a:pt x="1383792" y="237743"/>
                </a:lnTo>
                <a:lnTo>
                  <a:pt x="1383792" y="266700"/>
                </a:lnTo>
                <a:lnTo>
                  <a:pt x="1412748" y="266700"/>
                </a:lnTo>
                <a:lnTo>
                  <a:pt x="1412748" y="237743"/>
                </a:lnTo>
                <a:close/>
              </a:path>
              <a:path w="5835015" h="504825">
                <a:moveTo>
                  <a:pt x="1470660" y="237743"/>
                </a:moveTo>
                <a:lnTo>
                  <a:pt x="1441704" y="237743"/>
                </a:lnTo>
                <a:lnTo>
                  <a:pt x="1441704" y="266700"/>
                </a:lnTo>
                <a:lnTo>
                  <a:pt x="1470660" y="266700"/>
                </a:lnTo>
                <a:lnTo>
                  <a:pt x="1470660" y="237743"/>
                </a:lnTo>
                <a:close/>
              </a:path>
              <a:path w="5835015" h="504825">
                <a:moveTo>
                  <a:pt x="1528571" y="237743"/>
                </a:moveTo>
                <a:lnTo>
                  <a:pt x="1499616" y="237743"/>
                </a:lnTo>
                <a:lnTo>
                  <a:pt x="1499616" y="266700"/>
                </a:lnTo>
                <a:lnTo>
                  <a:pt x="1528571" y="266700"/>
                </a:lnTo>
                <a:lnTo>
                  <a:pt x="1528571" y="237743"/>
                </a:lnTo>
                <a:close/>
              </a:path>
              <a:path w="5835015" h="504825">
                <a:moveTo>
                  <a:pt x="1586483" y="237743"/>
                </a:moveTo>
                <a:lnTo>
                  <a:pt x="1557528" y="237743"/>
                </a:lnTo>
                <a:lnTo>
                  <a:pt x="1557528" y="266700"/>
                </a:lnTo>
                <a:lnTo>
                  <a:pt x="1586483" y="266700"/>
                </a:lnTo>
                <a:lnTo>
                  <a:pt x="1586483" y="237743"/>
                </a:lnTo>
                <a:close/>
              </a:path>
              <a:path w="5835015" h="504825">
                <a:moveTo>
                  <a:pt x="1644395" y="237743"/>
                </a:moveTo>
                <a:lnTo>
                  <a:pt x="1615440" y="237743"/>
                </a:lnTo>
                <a:lnTo>
                  <a:pt x="1615440" y="266700"/>
                </a:lnTo>
                <a:lnTo>
                  <a:pt x="1644395" y="266700"/>
                </a:lnTo>
                <a:lnTo>
                  <a:pt x="1644395" y="237743"/>
                </a:lnTo>
                <a:close/>
              </a:path>
              <a:path w="5835015" h="504825">
                <a:moveTo>
                  <a:pt x="1702308" y="237743"/>
                </a:moveTo>
                <a:lnTo>
                  <a:pt x="1673352" y="237743"/>
                </a:lnTo>
                <a:lnTo>
                  <a:pt x="1673352" y="266700"/>
                </a:lnTo>
                <a:lnTo>
                  <a:pt x="1702308" y="266700"/>
                </a:lnTo>
                <a:lnTo>
                  <a:pt x="1702308" y="237743"/>
                </a:lnTo>
                <a:close/>
              </a:path>
              <a:path w="5835015" h="504825">
                <a:moveTo>
                  <a:pt x="1760220" y="237743"/>
                </a:moveTo>
                <a:lnTo>
                  <a:pt x="1731264" y="237743"/>
                </a:lnTo>
                <a:lnTo>
                  <a:pt x="1731264" y="266700"/>
                </a:lnTo>
                <a:lnTo>
                  <a:pt x="1760220" y="266700"/>
                </a:lnTo>
                <a:lnTo>
                  <a:pt x="1760220" y="237743"/>
                </a:lnTo>
                <a:close/>
              </a:path>
              <a:path w="5835015" h="504825">
                <a:moveTo>
                  <a:pt x="1818132" y="237743"/>
                </a:moveTo>
                <a:lnTo>
                  <a:pt x="1789176" y="237743"/>
                </a:lnTo>
                <a:lnTo>
                  <a:pt x="1789176" y="266700"/>
                </a:lnTo>
                <a:lnTo>
                  <a:pt x="1818132" y="266700"/>
                </a:lnTo>
                <a:lnTo>
                  <a:pt x="1818132" y="237743"/>
                </a:lnTo>
                <a:close/>
              </a:path>
              <a:path w="5835015" h="504825">
                <a:moveTo>
                  <a:pt x="1876044" y="237743"/>
                </a:moveTo>
                <a:lnTo>
                  <a:pt x="1847088" y="237743"/>
                </a:lnTo>
                <a:lnTo>
                  <a:pt x="1847088" y="266700"/>
                </a:lnTo>
                <a:lnTo>
                  <a:pt x="1876044" y="266700"/>
                </a:lnTo>
                <a:lnTo>
                  <a:pt x="1876044" y="237743"/>
                </a:lnTo>
                <a:close/>
              </a:path>
              <a:path w="5835015" h="504825">
                <a:moveTo>
                  <a:pt x="1933956" y="237743"/>
                </a:moveTo>
                <a:lnTo>
                  <a:pt x="1905000" y="237743"/>
                </a:lnTo>
                <a:lnTo>
                  <a:pt x="1905000" y="266700"/>
                </a:lnTo>
                <a:lnTo>
                  <a:pt x="1933956" y="266700"/>
                </a:lnTo>
                <a:lnTo>
                  <a:pt x="1933956" y="237743"/>
                </a:lnTo>
                <a:close/>
              </a:path>
              <a:path w="5835015" h="504825">
                <a:moveTo>
                  <a:pt x="1991868" y="237743"/>
                </a:moveTo>
                <a:lnTo>
                  <a:pt x="1962912" y="237743"/>
                </a:lnTo>
                <a:lnTo>
                  <a:pt x="1962912" y="266700"/>
                </a:lnTo>
                <a:lnTo>
                  <a:pt x="1991868" y="266700"/>
                </a:lnTo>
                <a:lnTo>
                  <a:pt x="1991868" y="237743"/>
                </a:lnTo>
                <a:close/>
              </a:path>
              <a:path w="5835015" h="504825">
                <a:moveTo>
                  <a:pt x="2049780" y="237743"/>
                </a:moveTo>
                <a:lnTo>
                  <a:pt x="2020824" y="237743"/>
                </a:lnTo>
                <a:lnTo>
                  <a:pt x="2020824" y="266700"/>
                </a:lnTo>
                <a:lnTo>
                  <a:pt x="2049780" y="266700"/>
                </a:lnTo>
                <a:lnTo>
                  <a:pt x="2049780" y="237743"/>
                </a:lnTo>
                <a:close/>
              </a:path>
              <a:path w="5835015" h="504825">
                <a:moveTo>
                  <a:pt x="2107692" y="237743"/>
                </a:moveTo>
                <a:lnTo>
                  <a:pt x="2078736" y="237743"/>
                </a:lnTo>
                <a:lnTo>
                  <a:pt x="2078736" y="266700"/>
                </a:lnTo>
                <a:lnTo>
                  <a:pt x="2107692" y="266700"/>
                </a:lnTo>
                <a:lnTo>
                  <a:pt x="2107692" y="237743"/>
                </a:lnTo>
                <a:close/>
              </a:path>
              <a:path w="5835015" h="504825">
                <a:moveTo>
                  <a:pt x="2165604" y="237743"/>
                </a:moveTo>
                <a:lnTo>
                  <a:pt x="2136648" y="237743"/>
                </a:lnTo>
                <a:lnTo>
                  <a:pt x="2136648" y="266700"/>
                </a:lnTo>
                <a:lnTo>
                  <a:pt x="2165604" y="266700"/>
                </a:lnTo>
                <a:lnTo>
                  <a:pt x="2165604" y="237743"/>
                </a:lnTo>
                <a:close/>
              </a:path>
              <a:path w="5835015" h="504825">
                <a:moveTo>
                  <a:pt x="2223516" y="237743"/>
                </a:moveTo>
                <a:lnTo>
                  <a:pt x="2194560" y="237743"/>
                </a:lnTo>
                <a:lnTo>
                  <a:pt x="2194560" y="266700"/>
                </a:lnTo>
                <a:lnTo>
                  <a:pt x="2223516" y="266700"/>
                </a:lnTo>
                <a:lnTo>
                  <a:pt x="2223516" y="237743"/>
                </a:lnTo>
                <a:close/>
              </a:path>
              <a:path w="5835015" h="504825">
                <a:moveTo>
                  <a:pt x="2281428" y="237743"/>
                </a:moveTo>
                <a:lnTo>
                  <a:pt x="2252472" y="237743"/>
                </a:lnTo>
                <a:lnTo>
                  <a:pt x="2252472" y="266700"/>
                </a:lnTo>
                <a:lnTo>
                  <a:pt x="2281428" y="266700"/>
                </a:lnTo>
                <a:lnTo>
                  <a:pt x="2281428" y="237743"/>
                </a:lnTo>
                <a:close/>
              </a:path>
              <a:path w="5835015" h="504825">
                <a:moveTo>
                  <a:pt x="2339340" y="237743"/>
                </a:moveTo>
                <a:lnTo>
                  <a:pt x="2310384" y="237743"/>
                </a:lnTo>
                <a:lnTo>
                  <a:pt x="2310384" y="266700"/>
                </a:lnTo>
                <a:lnTo>
                  <a:pt x="2339340" y="266700"/>
                </a:lnTo>
                <a:lnTo>
                  <a:pt x="2339340" y="237743"/>
                </a:lnTo>
                <a:close/>
              </a:path>
              <a:path w="5835015" h="504825">
                <a:moveTo>
                  <a:pt x="2397252" y="237743"/>
                </a:moveTo>
                <a:lnTo>
                  <a:pt x="2368296" y="237743"/>
                </a:lnTo>
                <a:lnTo>
                  <a:pt x="2368296" y="266700"/>
                </a:lnTo>
                <a:lnTo>
                  <a:pt x="2397252" y="266700"/>
                </a:lnTo>
                <a:lnTo>
                  <a:pt x="2397252" y="237743"/>
                </a:lnTo>
                <a:close/>
              </a:path>
              <a:path w="5835015" h="504825">
                <a:moveTo>
                  <a:pt x="2455164" y="237743"/>
                </a:moveTo>
                <a:lnTo>
                  <a:pt x="2426208" y="237743"/>
                </a:lnTo>
                <a:lnTo>
                  <a:pt x="2426208" y="266700"/>
                </a:lnTo>
                <a:lnTo>
                  <a:pt x="2455164" y="266700"/>
                </a:lnTo>
                <a:lnTo>
                  <a:pt x="2455164" y="237743"/>
                </a:lnTo>
                <a:close/>
              </a:path>
              <a:path w="5835015" h="504825">
                <a:moveTo>
                  <a:pt x="2513076" y="237743"/>
                </a:moveTo>
                <a:lnTo>
                  <a:pt x="2484120" y="237743"/>
                </a:lnTo>
                <a:lnTo>
                  <a:pt x="2484120" y="266700"/>
                </a:lnTo>
                <a:lnTo>
                  <a:pt x="2513076" y="266700"/>
                </a:lnTo>
                <a:lnTo>
                  <a:pt x="2513076" y="237743"/>
                </a:lnTo>
                <a:close/>
              </a:path>
              <a:path w="5835015" h="504825">
                <a:moveTo>
                  <a:pt x="2570988" y="237743"/>
                </a:moveTo>
                <a:lnTo>
                  <a:pt x="2542032" y="237743"/>
                </a:lnTo>
                <a:lnTo>
                  <a:pt x="2542032" y="266700"/>
                </a:lnTo>
                <a:lnTo>
                  <a:pt x="2570988" y="266700"/>
                </a:lnTo>
                <a:lnTo>
                  <a:pt x="2570988" y="237743"/>
                </a:lnTo>
                <a:close/>
              </a:path>
              <a:path w="5835015" h="504825">
                <a:moveTo>
                  <a:pt x="2628900" y="237743"/>
                </a:moveTo>
                <a:lnTo>
                  <a:pt x="2599944" y="237743"/>
                </a:lnTo>
                <a:lnTo>
                  <a:pt x="2599944" y="266700"/>
                </a:lnTo>
                <a:lnTo>
                  <a:pt x="2628900" y="266700"/>
                </a:lnTo>
                <a:lnTo>
                  <a:pt x="2628900" y="237743"/>
                </a:lnTo>
                <a:close/>
              </a:path>
              <a:path w="5835015" h="504825">
                <a:moveTo>
                  <a:pt x="2686812" y="237743"/>
                </a:moveTo>
                <a:lnTo>
                  <a:pt x="2657856" y="237743"/>
                </a:lnTo>
                <a:lnTo>
                  <a:pt x="2657856" y="266700"/>
                </a:lnTo>
                <a:lnTo>
                  <a:pt x="2686812" y="266700"/>
                </a:lnTo>
                <a:lnTo>
                  <a:pt x="2686812" y="237743"/>
                </a:lnTo>
                <a:close/>
              </a:path>
              <a:path w="5835015" h="504825">
                <a:moveTo>
                  <a:pt x="2744724" y="237743"/>
                </a:moveTo>
                <a:lnTo>
                  <a:pt x="2715768" y="237743"/>
                </a:lnTo>
                <a:lnTo>
                  <a:pt x="2715768" y="266700"/>
                </a:lnTo>
                <a:lnTo>
                  <a:pt x="2744724" y="266700"/>
                </a:lnTo>
                <a:lnTo>
                  <a:pt x="2744724" y="237743"/>
                </a:lnTo>
                <a:close/>
              </a:path>
              <a:path w="5835015" h="504825">
                <a:moveTo>
                  <a:pt x="2802636" y="237743"/>
                </a:moveTo>
                <a:lnTo>
                  <a:pt x="2773680" y="237743"/>
                </a:lnTo>
                <a:lnTo>
                  <a:pt x="2773680" y="266700"/>
                </a:lnTo>
                <a:lnTo>
                  <a:pt x="2802636" y="266700"/>
                </a:lnTo>
                <a:lnTo>
                  <a:pt x="2802636" y="237743"/>
                </a:lnTo>
                <a:close/>
              </a:path>
              <a:path w="5835015" h="504825">
                <a:moveTo>
                  <a:pt x="2860548" y="237743"/>
                </a:moveTo>
                <a:lnTo>
                  <a:pt x="2831592" y="237743"/>
                </a:lnTo>
                <a:lnTo>
                  <a:pt x="2831592" y="266700"/>
                </a:lnTo>
                <a:lnTo>
                  <a:pt x="2860548" y="266700"/>
                </a:lnTo>
                <a:lnTo>
                  <a:pt x="2860548" y="237743"/>
                </a:lnTo>
                <a:close/>
              </a:path>
              <a:path w="5835015" h="504825">
                <a:moveTo>
                  <a:pt x="2918460" y="237743"/>
                </a:moveTo>
                <a:lnTo>
                  <a:pt x="2889504" y="237743"/>
                </a:lnTo>
                <a:lnTo>
                  <a:pt x="2889504" y="266700"/>
                </a:lnTo>
                <a:lnTo>
                  <a:pt x="2918460" y="266700"/>
                </a:lnTo>
                <a:lnTo>
                  <a:pt x="2918460" y="237743"/>
                </a:lnTo>
                <a:close/>
              </a:path>
              <a:path w="5835015" h="504825">
                <a:moveTo>
                  <a:pt x="2976372" y="237743"/>
                </a:moveTo>
                <a:lnTo>
                  <a:pt x="2947416" y="237743"/>
                </a:lnTo>
                <a:lnTo>
                  <a:pt x="2947416" y="266700"/>
                </a:lnTo>
                <a:lnTo>
                  <a:pt x="2976372" y="266700"/>
                </a:lnTo>
                <a:lnTo>
                  <a:pt x="2976372" y="237743"/>
                </a:lnTo>
                <a:close/>
              </a:path>
              <a:path w="5835015" h="504825">
                <a:moveTo>
                  <a:pt x="3034284" y="237743"/>
                </a:moveTo>
                <a:lnTo>
                  <a:pt x="3005328" y="237743"/>
                </a:lnTo>
                <a:lnTo>
                  <a:pt x="3005328" y="266700"/>
                </a:lnTo>
                <a:lnTo>
                  <a:pt x="3034284" y="266700"/>
                </a:lnTo>
                <a:lnTo>
                  <a:pt x="3034284" y="237743"/>
                </a:lnTo>
                <a:close/>
              </a:path>
              <a:path w="5835015" h="504825">
                <a:moveTo>
                  <a:pt x="3092196" y="237743"/>
                </a:moveTo>
                <a:lnTo>
                  <a:pt x="3063240" y="237743"/>
                </a:lnTo>
                <a:lnTo>
                  <a:pt x="3063240" y="266700"/>
                </a:lnTo>
                <a:lnTo>
                  <a:pt x="3092196" y="266700"/>
                </a:lnTo>
                <a:lnTo>
                  <a:pt x="3092196" y="237743"/>
                </a:lnTo>
                <a:close/>
              </a:path>
              <a:path w="5835015" h="504825">
                <a:moveTo>
                  <a:pt x="3150108" y="237743"/>
                </a:moveTo>
                <a:lnTo>
                  <a:pt x="3121152" y="237743"/>
                </a:lnTo>
                <a:lnTo>
                  <a:pt x="3121152" y="266700"/>
                </a:lnTo>
                <a:lnTo>
                  <a:pt x="3150108" y="266700"/>
                </a:lnTo>
                <a:lnTo>
                  <a:pt x="3150108" y="237743"/>
                </a:lnTo>
                <a:close/>
              </a:path>
              <a:path w="5835015" h="504825">
                <a:moveTo>
                  <a:pt x="3208020" y="237743"/>
                </a:moveTo>
                <a:lnTo>
                  <a:pt x="3179064" y="237743"/>
                </a:lnTo>
                <a:lnTo>
                  <a:pt x="3179064" y="266700"/>
                </a:lnTo>
                <a:lnTo>
                  <a:pt x="3208020" y="266700"/>
                </a:lnTo>
                <a:lnTo>
                  <a:pt x="3208020" y="237743"/>
                </a:lnTo>
                <a:close/>
              </a:path>
              <a:path w="5835015" h="504825">
                <a:moveTo>
                  <a:pt x="3265931" y="237743"/>
                </a:moveTo>
                <a:lnTo>
                  <a:pt x="3236976" y="237743"/>
                </a:lnTo>
                <a:lnTo>
                  <a:pt x="3236976" y="266700"/>
                </a:lnTo>
                <a:lnTo>
                  <a:pt x="3265931" y="266700"/>
                </a:lnTo>
                <a:lnTo>
                  <a:pt x="3265931" y="237743"/>
                </a:lnTo>
                <a:close/>
              </a:path>
              <a:path w="5835015" h="504825">
                <a:moveTo>
                  <a:pt x="3323844" y="237743"/>
                </a:moveTo>
                <a:lnTo>
                  <a:pt x="3294888" y="237743"/>
                </a:lnTo>
                <a:lnTo>
                  <a:pt x="3294888" y="266700"/>
                </a:lnTo>
                <a:lnTo>
                  <a:pt x="3323844" y="266700"/>
                </a:lnTo>
                <a:lnTo>
                  <a:pt x="3323844" y="237743"/>
                </a:lnTo>
                <a:close/>
              </a:path>
              <a:path w="5835015" h="504825">
                <a:moveTo>
                  <a:pt x="3381755" y="237743"/>
                </a:moveTo>
                <a:lnTo>
                  <a:pt x="3352800" y="237743"/>
                </a:lnTo>
                <a:lnTo>
                  <a:pt x="3352800" y="266700"/>
                </a:lnTo>
                <a:lnTo>
                  <a:pt x="3381755" y="266700"/>
                </a:lnTo>
                <a:lnTo>
                  <a:pt x="3381755" y="237743"/>
                </a:lnTo>
                <a:close/>
              </a:path>
              <a:path w="5835015" h="504825">
                <a:moveTo>
                  <a:pt x="3439668" y="237743"/>
                </a:moveTo>
                <a:lnTo>
                  <a:pt x="3410712" y="237743"/>
                </a:lnTo>
                <a:lnTo>
                  <a:pt x="3410712" y="266700"/>
                </a:lnTo>
                <a:lnTo>
                  <a:pt x="3439668" y="266700"/>
                </a:lnTo>
                <a:lnTo>
                  <a:pt x="3439668" y="237743"/>
                </a:lnTo>
                <a:close/>
              </a:path>
              <a:path w="5835015" h="504825">
                <a:moveTo>
                  <a:pt x="3497579" y="237743"/>
                </a:moveTo>
                <a:lnTo>
                  <a:pt x="3468624" y="237743"/>
                </a:lnTo>
                <a:lnTo>
                  <a:pt x="3468624" y="266700"/>
                </a:lnTo>
                <a:lnTo>
                  <a:pt x="3497579" y="266700"/>
                </a:lnTo>
                <a:lnTo>
                  <a:pt x="3497579" y="237743"/>
                </a:lnTo>
                <a:close/>
              </a:path>
              <a:path w="5835015" h="504825">
                <a:moveTo>
                  <a:pt x="3555492" y="237743"/>
                </a:moveTo>
                <a:lnTo>
                  <a:pt x="3526536" y="237743"/>
                </a:lnTo>
                <a:lnTo>
                  <a:pt x="3526536" y="266700"/>
                </a:lnTo>
                <a:lnTo>
                  <a:pt x="3555492" y="266700"/>
                </a:lnTo>
                <a:lnTo>
                  <a:pt x="3555492" y="237743"/>
                </a:lnTo>
                <a:close/>
              </a:path>
              <a:path w="5835015" h="504825">
                <a:moveTo>
                  <a:pt x="3613404" y="237743"/>
                </a:moveTo>
                <a:lnTo>
                  <a:pt x="3584448" y="237743"/>
                </a:lnTo>
                <a:lnTo>
                  <a:pt x="3584448" y="266700"/>
                </a:lnTo>
                <a:lnTo>
                  <a:pt x="3613404" y="266700"/>
                </a:lnTo>
                <a:lnTo>
                  <a:pt x="3613404" y="237743"/>
                </a:lnTo>
                <a:close/>
              </a:path>
              <a:path w="5835015" h="504825">
                <a:moveTo>
                  <a:pt x="3671316" y="237743"/>
                </a:moveTo>
                <a:lnTo>
                  <a:pt x="3642360" y="237743"/>
                </a:lnTo>
                <a:lnTo>
                  <a:pt x="3642360" y="266700"/>
                </a:lnTo>
                <a:lnTo>
                  <a:pt x="3671316" y="266700"/>
                </a:lnTo>
                <a:lnTo>
                  <a:pt x="3671316" y="237743"/>
                </a:lnTo>
                <a:close/>
              </a:path>
              <a:path w="5835015" h="504825">
                <a:moveTo>
                  <a:pt x="3729228" y="237743"/>
                </a:moveTo>
                <a:lnTo>
                  <a:pt x="3700272" y="237743"/>
                </a:lnTo>
                <a:lnTo>
                  <a:pt x="3700272" y="266700"/>
                </a:lnTo>
                <a:lnTo>
                  <a:pt x="3729228" y="266700"/>
                </a:lnTo>
                <a:lnTo>
                  <a:pt x="3729228" y="237743"/>
                </a:lnTo>
                <a:close/>
              </a:path>
              <a:path w="5835015" h="504825">
                <a:moveTo>
                  <a:pt x="3787140" y="237743"/>
                </a:moveTo>
                <a:lnTo>
                  <a:pt x="3758183" y="237743"/>
                </a:lnTo>
                <a:lnTo>
                  <a:pt x="3758183" y="266700"/>
                </a:lnTo>
                <a:lnTo>
                  <a:pt x="3787140" y="266700"/>
                </a:lnTo>
                <a:lnTo>
                  <a:pt x="3787140" y="237743"/>
                </a:lnTo>
                <a:close/>
              </a:path>
              <a:path w="5835015" h="504825">
                <a:moveTo>
                  <a:pt x="3845052" y="237743"/>
                </a:moveTo>
                <a:lnTo>
                  <a:pt x="3816096" y="237743"/>
                </a:lnTo>
                <a:lnTo>
                  <a:pt x="3816096" y="266700"/>
                </a:lnTo>
                <a:lnTo>
                  <a:pt x="3845052" y="266700"/>
                </a:lnTo>
                <a:lnTo>
                  <a:pt x="3845052" y="237743"/>
                </a:lnTo>
                <a:close/>
              </a:path>
              <a:path w="5835015" h="504825">
                <a:moveTo>
                  <a:pt x="3902964" y="237743"/>
                </a:moveTo>
                <a:lnTo>
                  <a:pt x="3874007" y="237743"/>
                </a:lnTo>
                <a:lnTo>
                  <a:pt x="3874007" y="266700"/>
                </a:lnTo>
                <a:lnTo>
                  <a:pt x="3902964" y="266700"/>
                </a:lnTo>
                <a:lnTo>
                  <a:pt x="3902964" y="237743"/>
                </a:lnTo>
                <a:close/>
              </a:path>
              <a:path w="5835015" h="504825">
                <a:moveTo>
                  <a:pt x="3960876" y="237743"/>
                </a:moveTo>
                <a:lnTo>
                  <a:pt x="3931920" y="237743"/>
                </a:lnTo>
                <a:lnTo>
                  <a:pt x="3931920" y="266700"/>
                </a:lnTo>
                <a:lnTo>
                  <a:pt x="3960876" y="266700"/>
                </a:lnTo>
                <a:lnTo>
                  <a:pt x="3960876" y="237743"/>
                </a:lnTo>
                <a:close/>
              </a:path>
              <a:path w="5835015" h="504825">
                <a:moveTo>
                  <a:pt x="4018788" y="237743"/>
                </a:moveTo>
                <a:lnTo>
                  <a:pt x="3989831" y="237743"/>
                </a:lnTo>
                <a:lnTo>
                  <a:pt x="3989831" y="266700"/>
                </a:lnTo>
                <a:lnTo>
                  <a:pt x="4018788" y="266700"/>
                </a:lnTo>
                <a:lnTo>
                  <a:pt x="4018788" y="237743"/>
                </a:lnTo>
                <a:close/>
              </a:path>
              <a:path w="5835015" h="504825">
                <a:moveTo>
                  <a:pt x="4076700" y="237743"/>
                </a:moveTo>
                <a:lnTo>
                  <a:pt x="4047744" y="237743"/>
                </a:lnTo>
                <a:lnTo>
                  <a:pt x="4047744" y="266700"/>
                </a:lnTo>
                <a:lnTo>
                  <a:pt x="4076700" y="266700"/>
                </a:lnTo>
                <a:lnTo>
                  <a:pt x="4076700" y="237743"/>
                </a:lnTo>
                <a:close/>
              </a:path>
              <a:path w="5835015" h="504825">
                <a:moveTo>
                  <a:pt x="4134612" y="237743"/>
                </a:moveTo>
                <a:lnTo>
                  <a:pt x="4105656" y="237743"/>
                </a:lnTo>
                <a:lnTo>
                  <a:pt x="4105656" y="266700"/>
                </a:lnTo>
                <a:lnTo>
                  <a:pt x="4134612" y="266700"/>
                </a:lnTo>
                <a:lnTo>
                  <a:pt x="4134612" y="237743"/>
                </a:lnTo>
                <a:close/>
              </a:path>
              <a:path w="5835015" h="504825">
                <a:moveTo>
                  <a:pt x="4192524" y="237743"/>
                </a:moveTo>
                <a:lnTo>
                  <a:pt x="4163568" y="237743"/>
                </a:lnTo>
                <a:lnTo>
                  <a:pt x="4163568" y="266700"/>
                </a:lnTo>
                <a:lnTo>
                  <a:pt x="4192524" y="266700"/>
                </a:lnTo>
                <a:lnTo>
                  <a:pt x="4192524" y="237743"/>
                </a:lnTo>
                <a:close/>
              </a:path>
              <a:path w="5835015" h="504825">
                <a:moveTo>
                  <a:pt x="4250436" y="237743"/>
                </a:moveTo>
                <a:lnTo>
                  <a:pt x="4221480" y="237743"/>
                </a:lnTo>
                <a:lnTo>
                  <a:pt x="4221480" y="266700"/>
                </a:lnTo>
                <a:lnTo>
                  <a:pt x="4250436" y="266700"/>
                </a:lnTo>
                <a:lnTo>
                  <a:pt x="4250436" y="237743"/>
                </a:lnTo>
                <a:close/>
              </a:path>
              <a:path w="5835015" h="504825">
                <a:moveTo>
                  <a:pt x="4308348" y="237743"/>
                </a:moveTo>
                <a:lnTo>
                  <a:pt x="4279392" y="237743"/>
                </a:lnTo>
                <a:lnTo>
                  <a:pt x="4279392" y="266700"/>
                </a:lnTo>
                <a:lnTo>
                  <a:pt x="4308348" y="266700"/>
                </a:lnTo>
                <a:lnTo>
                  <a:pt x="4308348" y="237743"/>
                </a:lnTo>
                <a:close/>
              </a:path>
              <a:path w="5835015" h="504825">
                <a:moveTo>
                  <a:pt x="4366260" y="237743"/>
                </a:moveTo>
                <a:lnTo>
                  <a:pt x="4337304" y="237743"/>
                </a:lnTo>
                <a:lnTo>
                  <a:pt x="4337304" y="266700"/>
                </a:lnTo>
                <a:lnTo>
                  <a:pt x="4366260" y="266700"/>
                </a:lnTo>
                <a:lnTo>
                  <a:pt x="4366260" y="237743"/>
                </a:lnTo>
                <a:close/>
              </a:path>
              <a:path w="5835015" h="504825">
                <a:moveTo>
                  <a:pt x="4424172" y="237743"/>
                </a:moveTo>
                <a:lnTo>
                  <a:pt x="4395216" y="237743"/>
                </a:lnTo>
                <a:lnTo>
                  <a:pt x="4395216" y="266700"/>
                </a:lnTo>
                <a:lnTo>
                  <a:pt x="4424172" y="266700"/>
                </a:lnTo>
                <a:lnTo>
                  <a:pt x="4424172" y="237743"/>
                </a:lnTo>
                <a:close/>
              </a:path>
              <a:path w="5835015" h="504825">
                <a:moveTo>
                  <a:pt x="4482084" y="237743"/>
                </a:moveTo>
                <a:lnTo>
                  <a:pt x="4453128" y="237743"/>
                </a:lnTo>
                <a:lnTo>
                  <a:pt x="4453128" y="266700"/>
                </a:lnTo>
                <a:lnTo>
                  <a:pt x="4482084" y="266700"/>
                </a:lnTo>
                <a:lnTo>
                  <a:pt x="4482084" y="237743"/>
                </a:lnTo>
                <a:close/>
              </a:path>
              <a:path w="5835015" h="504825">
                <a:moveTo>
                  <a:pt x="4539996" y="237743"/>
                </a:moveTo>
                <a:lnTo>
                  <a:pt x="4511040" y="237743"/>
                </a:lnTo>
                <a:lnTo>
                  <a:pt x="4511040" y="266700"/>
                </a:lnTo>
                <a:lnTo>
                  <a:pt x="4539996" y="266700"/>
                </a:lnTo>
                <a:lnTo>
                  <a:pt x="4539996" y="237743"/>
                </a:lnTo>
                <a:close/>
              </a:path>
              <a:path w="5835015" h="504825">
                <a:moveTo>
                  <a:pt x="4597908" y="237743"/>
                </a:moveTo>
                <a:lnTo>
                  <a:pt x="4568952" y="237743"/>
                </a:lnTo>
                <a:lnTo>
                  <a:pt x="4568952" y="266700"/>
                </a:lnTo>
                <a:lnTo>
                  <a:pt x="4597908" y="266700"/>
                </a:lnTo>
                <a:lnTo>
                  <a:pt x="4597908" y="237743"/>
                </a:lnTo>
                <a:close/>
              </a:path>
              <a:path w="5835015" h="504825">
                <a:moveTo>
                  <a:pt x="4655820" y="237743"/>
                </a:moveTo>
                <a:lnTo>
                  <a:pt x="4626864" y="237743"/>
                </a:lnTo>
                <a:lnTo>
                  <a:pt x="4626864" y="266700"/>
                </a:lnTo>
                <a:lnTo>
                  <a:pt x="4655820" y="266700"/>
                </a:lnTo>
                <a:lnTo>
                  <a:pt x="4655820" y="237743"/>
                </a:lnTo>
                <a:close/>
              </a:path>
              <a:path w="5835015" h="504825">
                <a:moveTo>
                  <a:pt x="4713732" y="237743"/>
                </a:moveTo>
                <a:lnTo>
                  <a:pt x="4684776" y="237743"/>
                </a:lnTo>
                <a:lnTo>
                  <a:pt x="4684776" y="266700"/>
                </a:lnTo>
                <a:lnTo>
                  <a:pt x="4713732" y="266700"/>
                </a:lnTo>
                <a:lnTo>
                  <a:pt x="4713732" y="237743"/>
                </a:lnTo>
                <a:close/>
              </a:path>
              <a:path w="5835015" h="504825">
                <a:moveTo>
                  <a:pt x="4771644" y="237743"/>
                </a:moveTo>
                <a:lnTo>
                  <a:pt x="4742688" y="237743"/>
                </a:lnTo>
                <a:lnTo>
                  <a:pt x="4742688" y="266700"/>
                </a:lnTo>
                <a:lnTo>
                  <a:pt x="4771644" y="266700"/>
                </a:lnTo>
                <a:lnTo>
                  <a:pt x="4771644" y="237743"/>
                </a:lnTo>
                <a:close/>
              </a:path>
              <a:path w="5835015" h="504825">
                <a:moveTo>
                  <a:pt x="4829556" y="237743"/>
                </a:moveTo>
                <a:lnTo>
                  <a:pt x="4800600" y="237743"/>
                </a:lnTo>
                <a:lnTo>
                  <a:pt x="4800600" y="266700"/>
                </a:lnTo>
                <a:lnTo>
                  <a:pt x="4829556" y="266700"/>
                </a:lnTo>
                <a:lnTo>
                  <a:pt x="4829556" y="237743"/>
                </a:lnTo>
                <a:close/>
              </a:path>
              <a:path w="5835015" h="504825">
                <a:moveTo>
                  <a:pt x="4887468" y="237743"/>
                </a:moveTo>
                <a:lnTo>
                  <a:pt x="4858512" y="237743"/>
                </a:lnTo>
                <a:lnTo>
                  <a:pt x="4858512" y="266700"/>
                </a:lnTo>
                <a:lnTo>
                  <a:pt x="4887468" y="266700"/>
                </a:lnTo>
                <a:lnTo>
                  <a:pt x="4887468" y="237743"/>
                </a:lnTo>
                <a:close/>
              </a:path>
              <a:path w="5835015" h="504825">
                <a:moveTo>
                  <a:pt x="4945380" y="237743"/>
                </a:moveTo>
                <a:lnTo>
                  <a:pt x="4916424" y="237743"/>
                </a:lnTo>
                <a:lnTo>
                  <a:pt x="4916424" y="266700"/>
                </a:lnTo>
                <a:lnTo>
                  <a:pt x="4945380" y="266700"/>
                </a:lnTo>
                <a:lnTo>
                  <a:pt x="4945380" y="237743"/>
                </a:lnTo>
                <a:close/>
              </a:path>
              <a:path w="5835015" h="504825">
                <a:moveTo>
                  <a:pt x="5003292" y="237743"/>
                </a:moveTo>
                <a:lnTo>
                  <a:pt x="4974336" y="237743"/>
                </a:lnTo>
                <a:lnTo>
                  <a:pt x="4974336" y="266700"/>
                </a:lnTo>
                <a:lnTo>
                  <a:pt x="5003292" y="266700"/>
                </a:lnTo>
                <a:lnTo>
                  <a:pt x="5003292" y="237743"/>
                </a:lnTo>
                <a:close/>
              </a:path>
              <a:path w="5835015" h="504825">
                <a:moveTo>
                  <a:pt x="5061204" y="237743"/>
                </a:moveTo>
                <a:lnTo>
                  <a:pt x="5032248" y="237743"/>
                </a:lnTo>
                <a:lnTo>
                  <a:pt x="5032248" y="266700"/>
                </a:lnTo>
                <a:lnTo>
                  <a:pt x="5061204" y="266700"/>
                </a:lnTo>
                <a:lnTo>
                  <a:pt x="5061204" y="237743"/>
                </a:lnTo>
                <a:close/>
              </a:path>
              <a:path w="5835015" h="504825">
                <a:moveTo>
                  <a:pt x="5119116" y="237743"/>
                </a:moveTo>
                <a:lnTo>
                  <a:pt x="5090160" y="237743"/>
                </a:lnTo>
                <a:lnTo>
                  <a:pt x="5090160" y="266700"/>
                </a:lnTo>
                <a:lnTo>
                  <a:pt x="5119116" y="266700"/>
                </a:lnTo>
                <a:lnTo>
                  <a:pt x="5119116" y="237743"/>
                </a:lnTo>
                <a:close/>
              </a:path>
              <a:path w="5835015" h="504825">
                <a:moveTo>
                  <a:pt x="5177028" y="237743"/>
                </a:moveTo>
                <a:lnTo>
                  <a:pt x="5148072" y="237743"/>
                </a:lnTo>
                <a:lnTo>
                  <a:pt x="5148072" y="266700"/>
                </a:lnTo>
                <a:lnTo>
                  <a:pt x="5177028" y="266700"/>
                </a:lnTo>
                <a:lnTo>
                  <a:pt x="5177028" y="237743"/>
                </a:lnTo>
                <a:close/>
              </a:path>
              <a:path w="5835015" h="504825">
                <a:moveTo>
                  <a:pt x="5234940" y="237743"/>
                </a:moveTo>
                <a:lnTo>
                  <a:pt x="5205984" y="237743"/>
                </a:lnTo>
                <a:lnTo>
                  <a:pt x="5205984" y="266700"/>
                </a:lnTo>
                <a:lnTo>
                  <a:pt x="5234940" y="266700"/>
                </a:lnTo>
                <a:lnTo>
                  <a:pt x="5234940" y="237743"/>
                </a:lnTo>
                <a:close/>
              </a:path>
              <a:path w="5835015" h="504825">
                <a:moveTo>
                  <a:pt x="5292852" y="237743"/>
                </a:moveTo>
                <a:lnTo>
                  <a:pt x="5263896" y="237743"/>
                </a:lnTo>
                <a:lnTo>
                  <a:pt x="5263896" y="266700"/>
                </a:lnTo>
                <a:lnTo>
                  <a:pt x="5292852" y="266700"/>
                </a:lnTo>
                <a:lnTo>
                  <a:pt x="5292852" y="237743"/>
                </a:lnTo>
                <a:close/>
              </a:path>
              <a:path w="5835015" h="504825">
                <a:moveTo>
                  <a:pt x="5350764" y="237743"/>
                </a:moveTo>
                <a:lnTo>
                  <a:pt x="5321808" y="237743"/>
                </a:lnTo>
                <a:lnTo>
                  <a:pt x="5321808" y="266700"/>
                </a:lnTo>
                <a:lnTo>
                  <a:pt x="5350764" y="266700"/>
                </a:lnTo>
                <a:lnTo>
                  <a:pt x="5350764" y="237743"/>
                </a:lnTo>
                <a:close/>
              </a:path>
              <a:path w="5835015" h="504825">
                <a:moveTo>
                  <a:pt x="5408676" y="237743"/>
                </a:moveTo>
                <a:lnTo>
                  <a:pt x="5379720" y="237743"/>
                </a:lnTo>
                <a:lnTo>
                  <a:pt x="5379720" y="266700"/>
                </a:lnTo>
                <a:lnTo>
                  <a:pt x="5408676" y="266700"/>
                </a:lnTo>
                <a:lnTo>
                  <a:pt x="5408676" y="237743"/>
                </a:lnTo>
                <a:close/>
              </a:path>
              <a:path w="5835015" h="504825">
                <a:moveTo>
                  <a:pt x="5466588" y="237743"/>
                </a:moveTo>
                <a:lnTo>
                  <a:pt x="5437632" y="237743"/>
                </a:lnTo>
                <a:lnTo>
                  <a:pt x="5437632" y="266700"/>
                </a:lnTo>
                <a:lnTo>
                  <a:pt x="5466588" y="266700"/>
                </a:lnTo>
                <a:lnTo>
                  <a:pt x="5466588" y="237743"/>
                </a:lnTo>
                <a:close/>
              </a:path>
              <a:path w="5835015" h="504825">
                <a:moveTo>
                  <a:pt x="5524500" y="237743"/>
                </a:moveTo>
                <a:lnTo>
                  <a:pt x="5495544" y="237743"/>
                </a:lnTo>
                <a:lnTo>
                  <a:pt x="5495544" y="266700"/>
                </a:lnTo>
                <a:lnTo>
                  <a:pt x="5524500" y="266700"/>
                </a:lnTo>
                <a:lnTo>
                  <a:pt x="5524500" y="237743"/>
                </a:lnTo>
                <a:close/>
              </a:path>
              <a:path w="5835015" h="504825">
                <a:moveTo>
                  <a:pt x="5582412" y="237743"/>
                </a:moveTo>
                <a:lnTo>
                  <a:pt x="5553456" y="237743"/>
                </a:lnTo>
                <a:lnTo>
                  <a:pt x="5553456" y="266700"/>
                </a:lnTo>
                <a:lnTo>
                  <a:pt x="5582412" y="266700"/>
                </a:lnTo>
                <a:lnTo>
                  <a:pt x="5582412" y="237743"/>
                </a:lnTo>
                <a:close/>
              </a:path>
              <a:path w="5835015" h="504825">
                <a:moveTo>
                  <a:pt x="5640324" y="237743"/>
                </a:moveTo>
                <a:lnTo>
                  <a:pt x="5611368" y="237743"/>
                </a:lnTo>
                <a:lnTo>
                  <a:pt x="5611368" y="266700"/>
                </a:lnTo>
                <a:lnTo>
                  <a:pt x="5640324" y="266700"/>
                </a:lnTo>
                <a:lnTo>
                  <a:pt x="5640324" y="237743"/>
                </a:lnTo>
                <a:close/>
              </a:path>
              <a:path w="5835015" h="504825">
                <a:moveTo>
                  <a:pt x="5698236" y="237743"/>
                </a:moveTo>
                <a:lnTo>
                  <a:pt x="5669280" y="237743"/>
                </a:lnTo>
                <a:lnTo>
                  <a:pt x="5669280" y="266700"/>
                </a:lnTo>
                <a:lnTo>
                  <a:pt x="5698236" y="266700"/>
                </a:lnTo>
                <a:lnTo>
                  <a:pt x="5698236" y="237743"/>
                </a:lnTo>
                <a:close/>
              </a:path>
              <a:path w="5835015" h="504825">
                <a:moveTo>
                  <a:pt x="5756148" y="237743"/>
                </a:moveTo>
                <a:lnTo>
                  <a:pt x="5727192" y="237743"/>
                </a:lnTo>
                <a:lnTo>
                  <a:pt x="5727192" y="266700"/>
                </a:lnTo>
                <a:lnTo>
                  <a:pt x="5756148" y="266700"/>
                </a:lnTo>
                <a:lnTo>
                  <a:pt x="5756148" y="237743"/>
                </a:lnTo>
                <a:close/>
              </a:path>
              <a:path w="5835015" h="504825">
                <a:moveTo>
                  <a:pt x="5776849" y="252221"/>
                </a:moveTo>
                <a:lnTo>
                  <a:pt x="5776849" y="274954"/>
                </a:lnTo>
                <a:lnTo>
                  <a:pt x="5805805" y="274954"/>
                </a:lnTo>
                <a:lnTo>
                  <a:pt x="5805805" y="266700"/>
                </a:lnTo>
                <a:lnTo>
                  <a:pt x="5785104" y="266700"/>
                </a:lnTo>
                <a:lnTo>
                  <a:pt x="5785104" y="260477"/>
                </a:lnTo>
                <a:lnTo>
                  <a:pt x="5776849" y="252221"/>
                </a:lnTo>
                <a:close/>
              </a:path>
              <a:path w="5835015" h="504825">
                <a:moveTo>
                  <a:pt x="5785104" y="260477"/>
                </a:moveTo>
                <a:lnTo>
                  <a:pt x="5785104" y="266700"/>
                </a:lnTo>
                <a:lnTo>
                  <a:pt x="5791327" y="266700"/>
                </a:lnTo>
                <a:lnTo>
                  <a:pt x="5785104" y="260477"/>
                </a:lnTo>
                <a:close/>
              </a:path>
              <a:path w="5835015" h="504825">
                <a:moveTo>
                  <a:pt x="5805805" y="237743"/>
                </a:moveTo>
                <a:lnTo>
                  <a:pt x="5785104" y="237743"/>
                </a:lnTo>
                <a:lnTo>
                  <a:pt x="5785104" y="260477"/>
                </a:lnTo>
                <a:lnTo>
                  <a:pt x="5791327" y="266700"/>
                </a:lnTo>
                <a:lnTo>
                  <a:pt x="5805805" y="266700"/>
                </a:lnTo>
                <a:lnTo>
                  <a:pt x="5805805" y="237743"/>
                </a:lnTo>
                <a:close/>
              </a:path>
              <a:path w="5835015" h="504825">
                <a:moveTo>
                  <a:pt x="5805805" y="303911"/>
                </a:moveTo>
                <a:lnTo>
                  <a:pt x="5776849" y="303911"/>
                </a:lnTo>
                <a:lnTo>
                  <a:pt x="5776849" y="332866"/>
                </a:lnTo>
                <a:lnTo>
                  <a:pt x="5805805" y="332866"/>
                </a:lnTo>
                <a:lnTo>
                  <a:pt x="5805805" y="303911"/>
                </a:lnTo>
                <a:close/>
              </a:path>
              <a:path w="5835015" h="504825">
                <a:moveTo>
                  <a:pt x="5805805" y="361823"/>
                </a:moveTo>
                <a:lnTo>
                  <a:pt x="5776849" y="361823"/>
                </a:lnTo>
                <a:lnTo>
                  <a:pt x="5776849" y="390778"/>
                </a:lnTo>
                <a:lnTo>
                  <a:pt x="5805805" y="390778"/>
                </a:lnTo>
                <a:lnTo>
                  <a:pt x="5805805" y="361823"/>
                </a:lnTo>
                <a:close/>
              </a:path>
              <a:path w="5835015" h="504825">
                <a:moveTo>
                  <a:pt x="5834761" y="417575"/>
                </a:moveTo>
                <a:lnTo>
                  <a:pt x="5747893" y="417575"/>
                </a:lnTo>
                <a:lnTo>
                  <a:pt x="5791327" y="504443"/>
                </a:lnTo>
                <a:lnTo>
                  <a:pt x="5827522" y="432053"/>
                </a:lnTo>
                <a:lnTo>
                  <a:pt x="5776849" y="432053"/>
                </a:lnTo>
                <a:lnTo>
                  <a:pt x="5776849" y="419734"/>
                </a:lnTo>
                <a:lnTo>
                  <a:pt x="5833681" y="419734"/>
                </a:lnTo>
                <a:lnTo>
                  <a:pt x="5834761" y="417575"/>
                </a:lnTo>
                <a:close/>
              </a:path>
              <a:path w="5835015" h="504825">
                <a:moveTo>
                  <a:pt x="5805805" y="419734"/>
                </a:moveTo>
                <a:lnTo>
                  <a:pt x="5776849" y="419734"/>
                </a:lnTo>
                <a:lnTo>
                  <a:pt x="5776849" y="432053"/>
                </a:lnTo>
                <a:lnTo>
                  <a:pt x="5805805" y="432053"/>
                </a:lnTo>
                <a:lnTo>
                  <a:pt x="5805805" y="419734"/>
                </a:lnTo>
                <a:close/>
              </a:path>
              <a:path w="5835015" h="504825">
                <a:moveTo>
                  <a:pt x="5833681" y="419734"/>
                </a:moveTo>
                <a:lnTo>
                  <a:pt x="5805805" y="419734"/>
                </a:lnTo>
                <a:lnTo>
                  <a:pt x="5805805" y="432053"/>
                </a:lnTo>
                <a:lnTo>
                  <a:pt x="5827522" y="432053"/>
                </a:lnTo>
                <a:lnTo>
                  <a:pt x="5833681" y="419734"/>
                </a:lnTo>
                <a:close/>
              </a:path>
            </a:pathLst>
          </a:custGeom>
          <a:solidFill>
            <a:srgbClr val="8496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512308" y="4299203"/>
            <a:ext cx="2592705" cy="576580"/>
          </a:xfrm>
          <a:custGeom>
            <a:avLst/>
            <a:gdLst/>
            <a:ahLst/>
            <a:cxnLst/>
            <a:rect l="l" t="t" r="r" b="b"/>
            <a:pathLst>
              <a:path w="2592704" h="576579">
                <a:moveTo>
                  <a:pt x="1296162" y="0"/>
                </a:moveTo>
                <a:lnTo>
                  <a:pt x="1222605" y="455"/>
                </a:lnTo>
                <a:lnTo>
                  <a:pt x="1150126" y="1807"/>
                </a:lnTo>
                <a:lnTo>
                  <a:pt x="1078833" y="4030"/>
                </a:lnTo>
                <a:lnTo>
                  <a:pt x="1008836" y="7100"/>
                </a:lnTo>
                <a:lnTo>
                  <a:pt x="940244" y="10993"/>
                </a:lnTo>
                <a:lnTo>
                  <a:pt x="873166" y="15685"/>
                </a:lnTo>
                <a:lnTo>
                  <a:pt x="807713" y="21150"/>
                </a:lnTo>
                <a:lnTo>
                  <a:pt x="743993" y="27365"/>
                </a:lnTo>
                <a:lnTo>
                  <a:pt x="682116" y="34306"/>
                </a:lnTo>
                <a:lnTo>
                  <a:pt x="622191" y="41948"/>
                </a:lnTo>
                <a:lnTo>
                  <a:pt x="564327" y="50267"/>
                </a:lnTo>
                <a:lnTo>
                  <a:pt x="508635" y="59238"/>
                </a:lnTo>
                <a:lnTo>
                  <a:pt x="455222" y="68838"/>
                </a:lnTo>
                <a:lnTo>
                  <a:pt x="404199" y="79042"/>
                </a:lnTo>
                <a:lnTo>
                  <a:pt x="355676" y="89825"/>
                </a:lnTo>
                <a:lnTo>
                  <a:pt x="309761" y="101164"/>
                </a:lnTo>
                <a:lnTo>
                  <a:pt x="266563" y="113033"/>
                </a:lnTo>
                <a:lnTo>
                  <a:pt x="226193" y="125409"/>
                </a:lnTo>
                <a:lnTo>
                  <a:pt x="188759" y="138268"/>
                </a:lnTo>
                <a:lnTo>
                  <a:pt x="123139" y="165335"/>
                </a:lnTo>
                <a:lnTo>
                  <a:pt x="70578" y="194040"/>
                </a:lnTo>
                <a:lnTo>
                  <a:pt x="31951" y="224188"/>
                </a:lnTo>
                <a:lnTo>
                  <a:pt x="8133" y="255585"/>
                </a:lnTo>
                <a:lnTo>
                  <a:pt x="0" y="288036"/>
                </a:lnTo>
                <a:lnTo>
                  <a:pt x="2051" y="304381"/>
                </a:lnTo>
                <a:lnTo>
                  <a:pt x="31951" y="351883"/>
                </a:lnTo>
                <a:lnTo>
                  <a:pt x="70578" y="382031"/>
                </a:lnTo>
                <a:lnTo>
                  <a:pt x="123139" y="410736"/>
                </a:lnTo>
                <a:lnTo>
                  <a:pt x="188759" y="437803"/>
                </a:lnTo>
                <a:lnTo>
                  <a:pt x="226193" y="450662"/>
                </a:lnTo>
                <a:lnTo>
                  <a:pt x="266563" y="463038"/>
                </a:lnTo>
                <a:lnTo>
                  <a:pt x="309761" y="474907"/>
                </a:lnTo>
                <a:lnTo>
                  <a:pt x="355676" y="486246"/>
                </a:lnTo>
                <a:lnTo>
                  <a:pt x="404199" y="497029"/>
                </a:lnTo>
                <a:lnTo>
                  <a:pt x="455222" y="507233"/>
                </a:lnTo>
                <a:lnTo>
                  <a:pt x="508635" y="516833"/>
                </a:lnTo>
                <a:lnTo>
                  <a:pt x="564327" y="525804"/>
                </a:lnTo>
                <a:lnTo>
                  <a:pt x="622191" y="534123"/>
                </a:lnTo>
                <a:lnTo>
                  <a:pt x="682116" y="541765"/>
                </a:lnTo>
                <a:lnTo>
                  <a:pt x="743993" y="548706"/>
                </a:lnTo>
                <a:lnTo>
                  <a:pt x="807713" y="554921"/>
                </a:lnTo>
                <a:lnTo>
                  <a:pt x="873166" y="560386"/>
                </a:lnTo>
                <a:lnTo>
                  <a:pt x="940244" y="565078"/>
                </a:lnTo>
                <a:lnTo>
                  <a:pt x="1008836" y="568971"/>
                </a:lnTo>
                <a:lnTo>
                  <a:pt x="1078833" y="572041"/>
                </a:lnTo>
                <a:lnTo>
                  <a:pt x="1150126" y="574264"/>
                </a:lnTo>
                <a:lnTo>
                  <a:pt x="1222605" y="575616"/>
                </a:lnTo>
                <a:lnTo>
                  <a:pt x="1296162" y="576072"/>
                </a:lnTo>
                <a:lnTo>
                  <a:pt x="1369718" y="575616"/>
                </a:lnTo>
                <a:lnTo>
                  <a:pt x="1442197" y="574264"/>
                </a:lnTo>
                <a:lnTo>
                  <a:pt x="1513490" y="572041"/>
                </a:lnTo>
                <a:lnTo>
                  <a:pt x="1583487" y="568971"/>
                </a:lnTo>
                <a:lnTo>
                  <a:pt x="1652079" y="565078"/>
                </a:lnTo>
                <a:lnTo>
                  <a:pt x="1719157" y="560386"/>
                </a:lnTo>
                <a:lnTo>
                  <a:pt x="1784610" y="554921"/>
                </a:lnTo>
                <a:lnTo>
                  <a:pt x="1848330" y="548706"/>
                </a:lnTo>
                <a:lnTo>
                  <a:pt x="1910207" y="541765"/>
                </a:lnTo>
                <a:lnTo>
                  <a:pt x="1970132" y="534123"/>
                </a:lnTo>
                <a:lnTo>
                  <a:pt x="2027996" y="525804"/>
                </a:lnTo>
                <a:lnTo>
                  <a:pt x="2083688" y="516833"/>
                </a:lnTo>
                <a:lnTo>
                  <a:pt x="2137101" y="507233"/>
                </a:lnTo>
                <a:lnTo>
                  <a:pt x="2188124" y="497029"/>
                </a:lnTo>
                <a:lnTo>
                  <a:pt x="2236647" y="486246"/>
                </a:lnTo>
                <a:lnTo>
                  <a:pt x="2282562" y="474907"/>
                </a:lnTo>
                <a:lnTo>
                  <a:pt x="2325760" y="463038"/>
                </a:lnTo>
                <a:lnTo>
                  <a:pt x="2366130" y="450662"/>
                </a:lnTo>
                <a:lnTo>
                  <a:pt x="2403564" y="437803"/>
                </a:lnTo>
                <a:lnTo>
                  <a:pt x="2469184" y="410736"/>
                </a:lnTo>
                <a:lnTo>
                  <a:pt x="2521745" y="382031"/>
                </a:lnTo>
                <a:lnTo>
                  <a:pt x="2560372" y="351883"/>
                </a:lnTo>
                <a:lnTo>
                  <a:pt x="2584190" y="320486"/>
                </a:lnTo>
                <a:lnTo>
                  <a:pt x="2592323" y="288036"/>
                </a:lnTo>
                <a:lnTo>
                  <a:pt x="2590272" y="271690"/>
                </a:lnTo>
                <a:lnTo>
                  <a:pt x="2560372" y="224188"/>
                </a:lnTo>
                <a:lnTo>
                  <a:pt x="2521745" y="194040"/>
                </a:lnTo>
                <a:lnTo>
                  <a:pt x="2469184" y="165335"/>
                </a:lnTo>
                <a:lnTo>
                  <a:pt x="2403564" y="138268"/>
                </a:lnTo>
                <a:lnTo>
                  <a:pt x="2366130" y="125409"/>
                </a:lnTo>
                <a:lnTo>
                  <a:pt x="2325760" y="113033"/>
                </a:lnTo>
                <a:lnTo>
                  <a:pt x="2282562" y="101164"/>
                </a:lnTo>
                <a:lnTo>
                  <a:pt x="2236647" y="89825"/>
                </a:lnTo>
                <a:lnTo>
                  <a:pt x="2188124" y="79042"/>
                </a:lnTo>
                <a:lnTo>
                  <a:pt x="2137101" y="68838"/>
                </a:lnTo>
                <a:lnTo>
                  <a:pt x="2083688" y="59238"/>
                </a:lnTo>
                <a:lnTo>
                  <a:pt x="2027996" y="50267"/>
                </a:lnTo>
                <a:lnTo>
                  <a:pt x="1970132" y="41948"/>
                </a:lnTo>
                <a:lnTo>
                  <a:pt x="1910207" y="34306"/>
                </a:lnTo>
                <a:lnTo>
                  <a:pt x="1848330" y="27365"/>
                </a:lnTo>
                <a:lnTo>
                  <a:pt x="1784610" y="21150"/>
                </a:lnTo>
                <a:lnTo>
                  <a:pt x="1719157" y="15685"/>
                </a:lnTo>
                <a:lnTo>
                  <a:pt x="1652079" y="10993"/>
                </a:lnTo>
                <a:lnTo>
                  <a:pt x="1583487" y="7100"/>
                </a:lnTo>
                <a:lnTo>
                  <a:pt x="1513490" y="4030"/>
                </a:lnTo>
                <a:lnTo>
                  <a:pt x="1442197" y="1807"/>
                </a:lnTo>
                <a:lnTo>
                  <a:pt x="1369718" y="455"/>
                </a:lnTo>
                <a:lnTo>
                  <a:pt x="129616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6106795" y="3598291"/>
            <a:ext cx="1406525" cy="1148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latin typeface="Noto Sans Mono CJK JP Regular"/>
                <a:cs typeface="Noto Sans Mono CJK JP Regular"/>
              </a:rPr>
              <a:t>关连工作部门</a:t>
            </a:r>
            <a:endParaRPr sz="1800">
              <a:latin typeface="Noto Sans Mono CJK JP Regular"/>
              <a:cs typeface="Noto Sans Mono CJK JP Regular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1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800" spc="5" dirty="0">
                <a:latin typeface="Noto Sans Mono CJK JP Regular"/>
                <a:cs typeface="Noto Sans Mono CJK JP Regular"/>
              </a:rPr>
              <a:t>设备供应商</a:t>
            </a:r>
            <a:endParaRPr sz="1800">
              <a:latin typeface="Noto Sans Mono CJK JP Regular"/>
              <a:cs typeface="Noto Sans Mono CJK JP Regular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771131" y="3939540"/>
            <a:ext cx="76200" cy="360045"/>
          </a:xfrm>
          <a:custGeom>
            <a:avLst/>
            <a:gdLst/>
            <a:ahLst/>
            <a:cxnLst/>
            <a:rect l="l" t="t" r="r" b="b"/>
            <a:pathLst>
              <a:path w="76200" h="360045">
                <a:moveTo>
                  <a:pt x="44450" y="63500"/>
                </a:moveTo>
                <a:lnTo>
                  <a:pt x="31750" y="63500"/>
                </a:lnTo>
                <a:lnTo>
                  <a:pt x="31750" y="360045"/>
                </a:lnTo>
                <a:lnTo>
                  <a:pt x="44450" y="360045"/>
                </a:lnTo>
                <a:lnTo>
                  <a:pt x="44450" y="63500"/>
                </a:lnTo>
                <a:close/>
              </a:path>
              <a:path w="76200" h="36004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36004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364479" y="2867151"/>
            <a:ext cx="1447800" cy="677545"/>
          </a:xfrm>
          <a:custGeom>
            <a:avLst/>
            <a:gdLst/>
            <a:ahLst/>
            <a:cxnLst/>
            <a:rect l="l" t="t" r="r" b="b"/>
            <a:pathLst>
              <a:path w="1447800" h="677545">
                <a:moveTo>
                  <a:pt x="71814" y="28817"/>
                </a:moveTo>
                <a:lnTo>
                  <a:pt x="66447" y="40358"/>
                </a:lnTo>
                <a:lnTo>
                  <a:pt x="1442085" y="677545"/>
                </a:lnTo>
                <a:lnTo>
                  <a:pt x="1447419" y="666115"/>
                </a:lnTo>
                <a:lnTo>
                  <a:pt x="71814" y="28817"/>
                </a:lnTo>
                <a:close/>
              </a:path>
              <a:path w="1447800" h="677545">
                <a:moveTo>
                  <a:pt x="85217" y="0"/>
                </a:moveTo>
                <a:lnTo>
                  <a:pt x="0" y="2540"/>
                </a:lnTo>
                <a:lnTo>
                  <a:pt x="53086" y="69087"/>
                </a:lnTo>
                <a:lnTo>
                  <a:pt x="66447" y="40358"/>
                </a:lnTo>
                <a:lnTo>
                  <a:pt x="54991" y="35052"/>
                </a:lnTo>
                <a:lnTo>
                  <a:pt x="60325" y="23495"/>
                </a:lnTo>
                <a:lnTo>
                  <a:pt x="74290" y="23495"/>
                </a:lnTo>
                <a:lnTo>
                  <a:pt x="85217" y="0"/>
                </a:lnTo>
                <a:close/>
              </a:path>
              <a:path w="1447800" h="677545">
                <a:moveTo>
                  <a:pt x="60325" y="23495"/>
                </a:moveTo>
                <a:lnTo>
                  <a:pt x="54991" y="35052"/>
                </a:lnTo>
                <a:lnTo>
                  <a:pt x="66447" y="40358"/>
                </a:lnTo>
                <a:lnTo>
                  <a:pt x="71814" y="28817"/>
                </a:lnTo>
                <a:lnTo>
                  <a:pt x="60325" y="23495"/>
                </a:lnTo>
                <a:close/>
              </a:path>
              <a:path w="1447800" h="677545">
                <a:moveTo>
                  <a:pt x="74290" y="23495"/>
                </a:moveTo>
                <a:lnTo>
                  <a:pt x="60325" y="23495"/>
                </a:lnTo>
                <a:lnTo>
                  <a:pt x="71814" y="28817"/>
                </a:lnTo>
                <a:lnTo>
                  <a:pt x="74290" y="23495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300215" y="2866644"/>
            <a:ext cx="514350" cy="676275"/>
          </a:xfrm>
          <a:custGeom>
            <a:avLst/>
            <a:gdLst/>
            <a:ahLst/>
            <a:cxnLst/>
            <a:rect l="l" t="t" r="r" b="b"/>
            <a:pathLst>
              <a:path w="514350" h="676275">
                <a:moveTo>
                  <a:pt x="51019" y="56884"/>
                </a:moveTo>
                <a:lnTo>
                  <a:pt x="40894" y="64552"/>
                </a:lnTo>
                <a:lnTo>
                  <a:pt x="503809" y="676275"/>
                </a:lnTo>
                <a:lnTo>
                  <a:pt x="513968" y="668528"/>
                </a:lnTo>
                <a:lnTo>
                  <a:pt x="51019" y="56884"/>
                </a:lnTo>
                <a:close/>
              </a:path>
              <a:path w="514350" h="676275">
                <a:moveTo>
                  <a:pt x="0" y="0"/>
                </a:moveTo>
                <a:lnTo>
                  <a:pt x="15621" y="83693"/>
                </a:lnTo>
                <a:lnTo>
                  <a:pt x="40894" y="64552"/>
                </a:lnTo>
                <a:lnTo>
                  <a:pt x="33274" y="54482"/>
                </a:lnTo>
                <a:lnTo>
                  <a:pt x="43434" y="46862"/>
                </a:lnTo>
                <a:lnTo>
                  <a:pt x="64252" y="46862"/>
                </a:lnTo>
                <a:lnTo>
                  <a:pt x="76326" y="37718"/>
                </a:lnTo>
                <a:lnTo>
                  <a:pt x="0" y="0"/>
                </a:lnTo>
                <a:close/>
              </a:path>
              <a:path w="514350" h="676275">
                <a:moveTo>
                  <a:pt x="43434" y="46862"/>
                </a:moveTo>
                <a:lnTo>
                  <a:pt x="33274" y="54482"/>
                </a:lnTo>
                <a:lnTo>
                  <a:pt x="40894" y="64552"/>
                </a:lnTo>
                <a:lnTo>
                  <a:pt x="51019" y="56884"/>
                </a:lnTo>
                <a:lnTo>
                  <a:pt x="43434" y="46862"/>
                </a:lnTo>
                <a:close/>
              </a:path>
              <a:path w="514350" h="676275">
                <a:moveTo>
                  <a:pt x="64252" y="46862"/>
                </a:moveTo>
                <a:lnTo>
                  <a:pt x="43434" y="46862"/>
                </a:lnTo>
                <a:lnTo>
                  <a:pt x="51019" y="56884"/>
                </a:lnTo>
                <a:lnTo>
                  <a:pt x="64252" y="46862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804152" y="2866644"/>
            <a:ext cx="513715" cy="676275"/>
          </a:xfrm>
          <a:custGeom>
            <a:avLst/>
            <a:gdLst/>
            <a:ahLst/>
            <a:cxnLst/>
            <a:rect l="l" t="t" r="r" b="b"/>
            <a:pathLst>
              <a:path w="513715" h="676275">
                <a:moveTo>
                  <a:pt x="462339" y="57030"/>
                </a:moveTo>
                <a:lnTo>
                  <a:pt x="0" y="668528"/>
                </a:lnTo>
                <a:lnTo>
                  <a:pt x="10159" y="676275"/>
                </a:lnTo>
                <a:lnTo>
                  <a:pt x="472385" y="64638"/>
                </a:lnTo>
                <a:lnTo>
                  <a:pt x="462339" y="57030"/>
                </a:lnTo>
                <a:close/>
              </a:path>
              <a:path w="513715" h="676275">
                <a:moveTo>
                  <a:pt x="504600" y="46862"/>
                </a:moveTo>
                <a:lnTo>
                  <a:pt x="470026" y="46862"/>
                </a:lnTo>
                <a:lnTo>
                  <a:pt x="480059" y="54482"/>
                </a:lnTo>
                <a:lnTo>
                  <a:pt x="472385" y="64638"/>
                </a:lnTo>
                <a:lnTo>
                  <a:pt x="497713" y="83819"/>
                </a:lnTo>
                <a:lnTo>
                  <a:pt x="504600" y="46862"/>
                </a:lnTo>
                <a:close/>
              </a:path>
              <a:path w="513715" h="676275">
                <a:moveTo>
                  <a:pt x="470026" y="46862"/>
                </a:moveTo>
                <a:lnTo>
                  <a:pt x="462339" y="57030"/>
                </a:lnTo>
                <a:lnTo>
                  <a:pt x="472385" y="64638"/>
                </a:lnTo>
                <a:lnTo>
                  <a:pt x="480059" y="54482"/>
                </a:lnTo>
                <a:lnTo>
                  <a:pt x="470026" y="46862"/>
                </a:lnTo>
                <a:close/>
              </a:path>
              <a:path w="513715" h="676275">
                <a:moveTo>
                  <a:pt x="513333" y="0"/>
                </a:moveTo>
                <a:lnTo>
                  <a:pt x="437006" y="37845"/>
                </a:lnTo>
                <a:lnTo>
                  <a:pt x="462339" y="57030"/>
                </a:lnTo>
                <a:lnTo>
                  <a:pt x="470026" y="46862"/>
                </a:lnTo>
                <a:lnTo>
                  <a:pt x="504600" y="46862"/>
                </a:lnTo>
                <a:lnTo>
                  <a:pt x="513333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806565" y="2864230"/>
            <a:ext cx="1447800" cy="680720"/>
          </a:xfrm>
          <a:custGeom>
            <a:avLst/>
            <a:gdLst/>
            <a:ahLst/>
            <a:cxnLst/>
            <a:rect l="l" t="t" r="r" b="b"/>
            <a:pathLst>
              <a:path w="1447800" h="680720">
                <a:moveTo>
                  <a:pt x="1375613" y="28837"/>
                </a:moveTo>
                <a:lnTo>
                  <a:pt x="0" y="669035"/>
                </a:lnTo>
                <a:lnTo>
                  <a:pt x="5333" y="680593"/>
                </a:lnTo>
                <a:lnTo>
                  <a:pt x="1380955" y="40323"/>
                </a:lnTo>
                <a:lnTo>
                  <a:pt x="1375613" y="28837"/>
                </a:lnTo>
                <a:close/>
              </a:path>
              <a:path w="1447800" h="680720">
                <a:moveTo>
                  <a:pt x="1430633" y="23494"/>
                </a:moveTo>
                <a:lnTo>
                  <a:pt x="1387093" y="23494"/>
                </a:lnTo>
                <a:lnTo>
                  <a:pt x="1392554" y="34925"/>
                </a:lnTo>
                <a:lnTo>
                  <a:pt x="1380955" y="40323"/>
                </a:lnTo>
                <a:lnTo>
                  <a:pt x="1394332" y="69087"/>
                </a:lnTo>
                <a:lnTo>
                  <a:pt x="1430633" y="23494"/>
                </a:lnTo>
                <a:close/>
              </a:path>
              <a:path w="1447800" h="680720">
                <a:moveTo>
                  <a:pt x="1387093" y="23494"/>
                </a:moveTo>
                <a:lnTo>
                  <a:pt x="1375613" y="28837"/>
                </a:lnTo>
                <a:lnTo>
                  <a:pt x="1380955" y="40323"/>
                </a:lnTo>
                <a:lnTo>
                  <a:pt x="1392554" y="34925"/>
                </a:lnTo>
                <a:lnTo>
                  <a:pt x="1387093" y="23494"/>
                </a:lnTo>
                <a:close/>
              </a:path>
              <a:path w="1447800" h="680720">
                <a:moveTo>
                  <a:pt x="1362202" y="0"/>
                </a:moveTo>
                <a:lnTo>
                  <a:pt x="1375613" y="28837"/>
                </a:lnTo>
                <a:lnTo>
                  <a:pt x="1387093" y="23494"/>
                </a:lnTo>
                <a:lnTo>
                  <a:pt x="1430633" y="23494"/>
                </a:lnTo>
                <a:lnTo>
                  <a:pt x="1447418" y="2412"/>
                </a:lnTo>
                <a:lnTo>
                  <a:pt x="1362202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5372480" y="3114294"/>
            <a:ext cx="28708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Mono CJK JP Regular"/>
                <a:cs typeface="Noto Sans Mono CJK JP Regular"/>
              </a:rPr>
              <a:t>数据供</a:t>
            </a:r>
            <a:r>
              <a:rPr sz="1400" spc="-15" dirty="0">
                <a:latin typeface="Noto Sans Mono CJK JP Regular"/>
                <a:cs typeface="Noto Sans Mono CJK JP Regular"/>
              </a:rPr>
              <a:t>应</a:t>
            </a:r>
            <a:r>
              <a:rPr sz="1400" dirty="0">
                <a:latin typeface="Noto Sans Mono CJK JP Regular"/>
                <a:cs typeface="Noto Sans Mono CJK JP Regular"/>
              </a:rPr>
              <a:t>者，</a:t>
            </a:r>
            <a:r>
              <a:rPr sz="1400" spc="-15" dirty="0">
                <a:latin typeface="Noto Sans Mono CJK JP Regular"/>
                <a:cs typeface="Noto Sans Mono CJK JP Regular"/>
              </a:rPr>
              <a:t>亦是</a:t>
            </a:r>
            <a:r>
              <a:rPr sz="1400" dirty="0">
                <a:latin typeface="Noto Sans Mono CJK JP Regular"/>
                <a:cs typeface="Noto Sans Mono CJK JP Regular"/>
              </a:rPr>
              <a:t>结果信</a:t>
            </a:r>
            <a:r>
              <a:rPr sz="1400" spc="-15" dirty="0">
                <a:latin typeface="Noto Sans Mono CJK JP Regular"/>
                <a:cs typeface="Noto Sans Mono CJK JP Regular"/>
              </a:rPr>
              <a:t>息</a:t>
            </a:r>
            <a:r>
              <a:rPr sz="1400" dirty="0">
                <a:latin typeface="Noto Sans Mono CJK JP Regular"/>
                <a:cs typeface="Noto Sans Mono CJK JP Regular"/>
              </a:rPr>
              <a:t>的需</a:t>
            </a:r>
            <a:r>
              <a:rPr sz="1400" spc="-15" dirty="0">
                <a:latin typeface="Noto Sans Mono CJK JP Regular"/>
                <a:cs typeface="Noto Sans Mono CJK JP Regular"/>
              </a:rPr>
              <a:t>求</a:t>
            </a:r>
            <a:r>
              <a:rPr sz="1400" dirty="0">
                <a:latin typeface="Noto Sans Mono CJK JP Regular"/>
                <a:cs typeface="Noto Sans Mono CJK JP Regular"/>
              </a:rPr>
              <a:t>者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58597" y="789254"/>
            <a:ext cx="57156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5" dirty="0">
                <a:latin typeface="Noto Sans Mono CJK JP Regular"/>
                <a:cs typeface="Noto Sans Mono CJK JP Regular"/>
              </a:rPr>
              <a:t>制</a:t>
            </a:r>
            <a:r>
              <a:rPr sz="1400" dirty="0">
                <a:latin typeface="Noto Sans Mono CJK JP Regular"/>
                <a:cs typeface="Noto Sans Mono CJK JP Regular"/>
              </a:rPr>
              <a:t>造</a:t>
            </a:r>
            <a:r>
              <a:rPr sz="1400" spc="5" dirty="0">
                <a:latin typeface="Noto Sans Mono CJK JP Regular"/>
                <a:cs typeface="Noto Sans Mono CJK JP Regular"/>
              </a:rPr>
              <a:t>标</a:t>
            </a:r>
            <a:r>
              <a:rPr sz="1400" spc="-15" dirty="0">
                <a:latin typeface="Noto Sans Mono CJK JP Regular"/>
                <a:cs typeface="Noto Sans Mono CJK JP Regular"/>
              </a:rPr>
              <a:t>准</a:t>
            </a:r>
            <a:r>
              <a:rPr sz="1400" spc="5" dirty="0">
                <a:latin typeface="Noto Sans Mono CJK JP Regular"/>
                <a:cs typeface="Noto Sans Mono CJK JP Regular"/>
              </a:rPr>
              <a:t>和</a:t>
            </a:r>
            <a:r>
              <a:rPr sz="1400" spc="-5" dirty="0">
                <a:latin typeface="Noto Sans Mono CJK JP Regular"/>
                <a:cs typeface="Noto Sans Mono CJK JP Regular"/>
              </a:rPr>
              <a:t>计</a:t>
            </a:r>
            <a:r>
              <a:rPr sz="1400" spc="-10" dirty="0">
                <a:latin typeface="Noto Sans Mono CJK JP Regular"/>
                <a:cs typeface="Noto Sans Mono CJK JP Regular"/>
              </a:rPr>
              <a:t>画的</a:t>
            </a:r>
            <a:r>
              <a:rPr sz="1400" spc="5" dirty="0">
                <a:latin typeface="Noto Sans Mono CJK JP Regular"/>
                <a:cs typeface="Noto Sans Mono CJK JP Regular"/>
              </a:rPr>
              <a:t>设</a:t>
            </a:r>
            <a:r>
              <a:rPr sz="1400" dirty="0">
                <a:latin typeface="Noto Sans Mono CJK JP Regular"/>
                <a:cs typeface="Noto Sans Mono CJK JP Regular"/>
              </a:rPr>
              <a:t>计</a:t>
            </a:r>
            <a:r>
              <a:rPr sz="1400" spc="5" dirty="0">
                <a:latin typeface="Noto Sans Mono CJK JP Regular"/>
                <a:cs typeface="Noto Sans Mono CJK JP Regular"/>
              </a:rPr>
              <a:t>单</a:t>
            </a:r>
            <a:r>
              <a:rPr sz="1400" spc="-15" dirty="0">
                <a:latin typeface="Noto Sans Mono CJK JP Regular"/>
                <a:cs typeface="Noto Sans Mono CJK JP Regular"/>
              </a:rPr>
              <a:t>位</a:t>
            </a:r>
            <a:r>
              <a:rPr sz="1400" spc="5" dirty="0">
                <a:latin typeface="Noto Sans Mono CJK JP Regular"/>
                <a:cs typeface="Noto Sans Mono CJK JP Regular"/>
              </a:rPr>
              <a:t>，</a:t>
            </a:r>
            <a:r>
              <a:rPr sz="1400" dirty="0">
                <a:latin typeface="Noto Sans Mono CJK JP Regular"/>
                <a:cs typeface="Noto Sans Mono CJK JP Regular"/>
              </a:rPr>
              <a:t>亦</a:t>
            </a:r>
            <a:r>
              <a:rPr sz="1400" spc="-10" dirty="0">
                <a:latin typeface="Noto Sans Mono CJK JP Regular"/>
                <a:cs typeface="Noto Sans Mono CJK JP Regular"/>
              </a:rPr>
              <a:t>是制</a:t>
            </a:r>
            <a:r>
              <a:rPr sz="1400" spc="5" dirty="0">
                <a:latin typeface="Noto Sans Mono CJK JP Regular"/>
                <a:cs typeface="Noto Sans Mono CJK JP Regular"/>
              </a:rPr>
              <a:t>造</a:t>
            </a:r>
            <a:r>
              <a:rPr sz="1400" dirty="0">
                <a:latin typeface="Noto Sans Mono CJK JP Regular"/>
                <a:cs typeface="Noto Sans Mono CJK JP Regular"/>
              </a:rPr>
              <a:t>的</a:t>
            </a:r>
            <a:r>
              <a:rPr sz="1400" spc="5" dirty="0">
                <a:latin typeface="Noto Sans Mono CJK JP Regular"/>
                <a:cs typeface="Noto Sans Mono CJK JP Regular"/>
              </a:rPr>
              <a:t>执</a:t>
            </a:r>
            <a:r>
              <a:rPr sz="1400" spc="-15" dirty="0">
                <a:latin typeface="Noto Sans Mono CJK JP Regular"/>
                <a:cs typeface="Noto Sans Mono CJK JP Regular"/>
              </a:rPr>
              <a:t>行</a:t>
            </a:r>
            <a:r>
              <a:rPr sz="1400" spc="5" dirty="0">
                <a:latin typeface="Noto Sans Mono CJK JP Regular"/>
                <a:cs typeface="Noto Sans Mono CJK JP Regular"/>
              </a:rPr>
              <a:t>单</a:t>
            </a:r>
            <a:r>
              <a:rPr sz="1400" dirty="0">
                <a:latin typeface="Noto Sans Mono CJK JP Regular"/>
                <a:cs typeface="Noto Sans Mono CJK JP Regular"/>
              </a:rPr>
              <a:t>位</a:t>
            </a:r>
            <a:r>
              <a:rPr sz="1400" spc="-10" dirty="0">
                <a:latin typeface="Noto Sans Mono CJK JP Regular"/>
                <a:cs typeface="Noto Sans Mono CJK JP Regular"/>
              </a:rPr>
              <a:t>，亦</a:t>
            </a:r>
            <a:r>
              <a:rPr sz="1400" spc="5" dirty="0">
                <a:latin typeface="Noto Sans Mono CJK JP Regular"/>
                <a:cs typeface="Noto Sans Mono CJK JP Regular"/>
              </a:rPr>
              <a:t>是</a:t>
            </a:r>
            <a:r>
              <a:rPr sz="1400" dirty="0">
                <a:latin typeface="Noto Sans Mono CJK JP Regular"/>
                <a:cs typeface="Noto Sans Mono CJK JP Regular"/>
              </a:rPr>
              <a:t>结</a:t>
            </a:r>
            <a:r>
              <a:rPr sz="1400" spc="5" dirty="0">
                <a:latin typeface="Noto Sans Mono CJK JP Regular"/>
                <a:cs typeface="Noto Sans Mono CJK JP Regular"/>
              </a:rPr>
              <a:t>果</a:t>
            </a:r>
            <a:r>
              <a:rPr sz="1400" spc="-15" dirty="0">
                <a:latin typeface="Noto Sans Mono CJK JP Regular"/>
                <a:cs typeface="Noto Sans Mono CJK JP Regular"/>
              </a:rPr>
              <a:t>的</a:t>
            </a:r>
            <a:r>
              <a:rPr sz="1400" spc="5" dirty="0">
                <a:latin typeface="Noto Sans Mono CJK JP Regular"/>
                <a:cs typeface="Noto Sans Mono CJK JP Regular"/>
              </a:rPr>
              <a:t>负</a:t>
            </a:r>
            <a:r>
              <a:rPr sz="1400" dirty="0">
                <a:latin typeface="Noto Sans Mono CJK JP Regular"/>
                <a:cs typeface="Noto Sans Mono CJK JP Regular"/>
              </a:rPr>
              <a:t>责</a:t>
            </a:r>
            <a:r>
              <a:rPr sz="1400" spc="-10" dirty="0">
                <a:latin typeface="Noto Sans Mono CJK JP Regular"/>
                <a:cs typeface="Noto Sans Mono CJK JP Regular"/>
              </a:rPr>
              <a:t>单</a:t>
            </a:r>
            <a:r>
              <a:rPr sz="1400" spc="5" dirty="0">
                <a:latin typeface="Noto Sans Mono CJK JP Regular"/>
                <a:cs typeface="Noto Sans Mono CJK JP Regular"/>
              </a:rPr>
              <a:t>位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852671" y="2564892"/>
            <a:ext cx="828040" cy="439420"/>
          </a:xfrm>
          <a:custGeom>
            <a:avLst/>
            <a:gdLst/>
            <a:ahLst/>
            <a:cxnLst/>
            <a:rect l="l" t="t" r="r" b="b"/>
            <a:pathLst>
              <a:path w="828039" h="439419">
                <a:moveTo>
                  <a:pt x="413765" y="0"/>
                </a:moveTo>
                <a:lnTo>
                  <a:pt x="352632" y="2380"/>
                </a:lnTo>
                <a:lnTo>
                  <a:pt x="294280" y="9295"/>
                </a:lnTo>
                <a:lnTo>
                  <a:pt x="239351" y="20403"/>
                </a:lnTo>
                <a:lnTo>
                  <a:pt x="188485" y="35366"/>
                </a:lnTo>
                <a:lnTo>
                  <a:pt x="142322" y="53843"/>
                </a:lnTo>
                <a:lnTo>
                  <a:pt x="101504" y="75494"/>
                </a:lnTo>
                <a:lnTo>
                  <a:pt x="66671" y="99979"/>
                </a:lnTo>
                <a:lnTo>
                  <a:pt x="38463" y="126958"/>
                </a:lnTo>
                <a:lnTo>
                  <a:pt x="4487" y="187036"/>
                </a:lnTo>
                <a:lnTo>
                  <a:pt x="0" y="219456"/>
                </a:lnTo>
                <a:lnTo>
                  <a:pt x="4487" y="251875"/>
                </a:lnTo>
                <a:lnTo>
                  <a:pt x="38463" y="311953"/>
                </a:lnTo>
                <a:lnTo>
                  <a:pt x="66671" y="338932"/>
                </a:lnTo>
                <a:lnTo>
                  <a:pt x="101504" y="363417"/>
                </a:lnTo>
                <a:lnTo>
                  <a:pt x="142322" y="385068"/>
                </a:lnTo>
                <a:lnTo>
                  <a:pt x="188485" y="403545"/>
                </a:lnTo>
                <a:lnTo>
                  <a:pt x="239351" y="418508"/>
                </a:lnTo>
                <a:lnTo>
                  <a:pt x="294280" y="429616"/>
                </a:lnTo>
                <a:lnTo>
                  <a:pt x="352632" y="436531"/>
                </a:lnTo>
                <a:lnTo>
                  <a:pt x="413765" y="438912"/>
                </a:lnTo>
                <a:lnTo>
                  <a:pt x="474899" y="436531"/>
                </a:lnTo>
                <a:lnTo>
                  <a:pt x="533251" y="429616"/>
                </a:lnTo>
                <a:lnTo>
                  <a:pt x="588180" y="418508"/>
                </a:lnTo>
                <a:lnTo>
                  <a:pt x="639046" y="403545"/>
                </a:lnTo>
                <a:lnTo>
                  <a:pt x="685209" y="385068"/>
                </a:lnTo>
                <a:lnTo>
                  <a:pt x="726027" y="363417"/>
                </a:lnTo>
                <a:lnTo>
                  <a:pt x="760860" y="338932"/>
                </a:lnTo>
                <a:lnTo>
                  <a:pt x="789068" y="311953"/>
                </a:lnTo>
                <a:lnTo>
                  <a:pt x="823044" y="251875"/>
                </a:lnTo>
                <a:lnTo>
                  <a:pt x="827531" y="219456"/>
                </a:lnTo>
                <a:lnTo>
                  <a:pt x="823044" y="187036"/>
                </a:lnTo>
                <a:lnTo>
                  <a:pt x="789068" y="126958"/>
                </a:lnTo>
                <a:lnTo>
                  <a:pt x="760860" y="99979"/>
                </a:lnTo>
                <a:lnTo>
                  <a:pt x="726027" y="75494"/>
                </a:lnTo>
                <a:lnTo>
                  <a:pt x="685209" y="53843"/>
                </a:lnTo>
                <a:lnTo>
                  <a:pt x="639046" y="35366"/>
                </a:lnTo>
                <a:lnTo>
                  <a:pt x="588180" y="20403"/>
                </a:lnTo>
                <a:lnTo>
                  <a:pt x="533251" y="9295"/>
                </a:lnTo>
                <a:lnTo>
                  <a:pt x="474899" y="2380"/>
                </a:lnTo>
                <a:lnTo>
                  <a:pt x="413765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3986910" y="2565882"/>
            <a:ext cx="560705" cy="64135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精益办</a:t>
            </a:r>
            <a:endParaRPr sz="1400">
              <a:latin typeface="Noto Sans CJK JP Regular"/>
              <a:cs typeface="Noto Sans CJK JP Regular"/>
            </a:endParaRPr>
          </a:p>
          <a:p>
            <a:pPr marL="14604">
              <a:lnSpc>
                <a:spcPct val="100000"/>
              </a:lnSpc>
              <a:spcBef>
                <a:spcPts val="745"/>
              </a:spcBef>
            </a:pPr>
            <a:r>
              <a:rPr sz="1400" spc="5" dirty="0">
                <a:latin typeface="Noto Sans Mono CJK JP Regular"/>
                <a:cs typeface="Noto Sans Mono CJK JP Regular"/>
              </a:rPr>
              <a:t>3C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788152" y="1065275"/>
            <a:ext cx="2809240" cy="441959"/>
          </a:xfrm>
          <a:custGeom>
            <a:avLst/>
            <a:gdLst/>
            <a:ahLst/>
            <a:cxnLst/>
            <a:rect l="l" t="t" r="r" b="b"/>
            <a:pathLst>
              <a:path w="2809240" h="441959">
                <a:moveTo>
                  <a:pt x="1404366" y="0"/>
                </a:moveTo>
                <a:lnTo>
                  <a:pt x="1327314" y="326"/>
                </a:lnTo>
                <a:lnTo>
                  <a:pt x="1251348" y="1296"/>
                </a:lnTo>
                <a:lnTo>
                  <a:pt x="1176575" y="2892"/>
                </a:lnTo>
                <a:lnTo>
                  <a:pt x="1031037" y="7893"/>
                </a:lnTo>
                <a:lnTo>
                  <a:pt x="891555" y="15195"/>
                </a:lnTo>
                <a:lnTo>
                  <a:pt x="758988" y="24664"/>
                </a:lnTo>
                <a:lnTo>
                  <a:pt x="695564" y="30169"/>
                </a:lnTo>
                <a:lnTo>
                  <a:pt x="634191" y="36165"/>
                </a:lnTo>
                <a:lnTo>
                  <a:pt x="574974" y="42635"/>
                </a:lnTo>
                <a:lnTo>
                  <a:pt x="518022" y="49562"/>
                </a:lnTo>
                <a:lnTo>
                  <a:pt x="463440" y="56930"/>
                </a:lnTo>
                <a:lnTo>
                  <a:pt x="411337" y="64722"/>
                </a:lnTo>
                <a:lnTo>
                  <a:pt x="361819" y="72920"/>
                </a:lnTo>
                <a:lnTo>
                  <a:pt x="314993" y="81509"/>
                </a:lnTo>
                <a:lnTo>
                  <a:pt x="270967" y="90470"/>
                </a:lnTo>
                <a:lnTo>
                  <a:pt x="229847" y="99788"/>
                </a:lnTo>
                <a:lnTo>
                  <a:pt x="191741" y="109445"/>
                </a:lnTo>
                <a:lnTo>
                  <a:pt x="124999" y="129711"/>
                </a:lnTo>
                <a:lnTo>
                  <a:pt x="71597" y="151132"/>
                </a:lnTo>
                <a:lnTo>
                  <a:pt x="32392" y="173573"/>
                </a:lnTo>
                <a:lnTo>
                  <a:pt x="2078" y="208855"/>
                </a:lnTo>
                <a:lnTo>
                  <a:pt x="0" y="220979"/>
                </a:lnTo>
                <a:lnTo>
                  <a:pt x="2078" y="233104"/>
                </a:lnTo>
                <a:lnTo>
                  <a:pt x="32392" y="268386"/>
                </a:lnTo>
                <a:lnTo>
                  <a:pt x="71597" y="290827"/>
                </a:lnTo>
                <a:lnTo>
                  <a:pt x="124999" y="312248"/>
                </a:lnTo>
                <a:lnTo>
                  <a:pt x="191741" y="332514"/>
                </a:lnTo>
                <a:lnTo>
                  <a:pt x="229847" y="342171"/>
                </a:lnTo>
                <a:lnTo>
                  <a:pt x="270967" y="351489"/>
                </a:lnTo>
                <a:lnTo>
                  <a:pt x="314993" y="360450"/>
                </a:lnTo>
                <a:lnTo>
                  <a:pt x="361819" y="369039"/>
                </a:lnTo>
                <a:lnTo>
                  <a:pt x="411337" y="377237"/>
                </a:lnTo>
                <a:lnTo>
                  <a:pt x="463440" y="385029"/>
                </a:lnTo>
                <a:lnTo>
                  <a:pt x="518022" y="392397"/>
                </a:lnTo>
                <a:lnTo>
                  <a:pt x="574974" y="399324"/>
                </a:lnTo>
                <a:lnTo>
                  <a:pt x="634191" y="405794"/>
                </a:lnTo>
                <a:lnTo>
                  <a:pt x="695564" y="411790"/>
                </a:lnTo>
                <a:lnTo>
                  <a:pt x="758988" y="417295"/>
                </a:lnTo>
                <a:lnTo>
                  <a:pt x="824354" y="422292"/>
                </a:lnTo>
                <a:lnTo>
                  <a:pt x="960485" y="430694"/>
                </a:lnTo>
                <a:lnTo>
                  <a:pt x="1103102" y="436863"/>
                </a:lnTo>
                <a:lnTo>
                  <a:pt x="1251348" y="440663"/>
                </a:lnTo>
                <a:lnTo>
                  <a:pt x="1327314" y="441633"/>
                </a:lnTo>
                <a:lnTo>
                  <a:pt x="1404366" y="441960"/>
                </a:lnTo>
                <a:lnTo>
                  <a:pt x="1557383" y="440663"/>
                </a:lnTo>
                <a:lnTo>
                  <a:pt x="1705629" y="436863"/>
                </a:lnTo>
                <a:lnTo>
                  <a:pt x="1848246" y="430694"/>
                </a:lnTo>
                <a:lnTo>
                  <a:pt x="1984377" y="422292"/>
                </a:lnTo>
                <a:lnTo>
                  <a:pt x="2049743" y="417295"/>
                </a:lnTo>
                <a:lnTo>
                  <a:pt x="2113167" y="411790"/>
                </a:lnTo>
                <a:lnTo>
                  <a:pt x="2174540" y="405794"/>
                </a:lnTo>
                <a:lnTo>
                  <a:pt x="2233757" y="399324"/>
                </a:lnTo>
                <a:lnTo>
                  <a:pt x="2290709" y="392397"/>
                </a:lnTo>
                <a:lnTo>
                  <a:pt x="2345291" y="385029"/>
                </a:lnTo>
                <a:lnTo>
                  <a:pt x="2397394" y="377237"/>
                </a:lnTo>
                <a:lnTo>
                  <a:pt x="2446912" y="369039"/>
                </a:lnTo>
                <a:lnTo>
                  <a:pt x="2493738" y="360450"/>
                </a:lnTo>
                <a:lnTo>
                  <a:pt x="2537764" y="351489"/>
                </a:lnTo>
                <a:lnTo>
                  <a:pt x="2578884" y="342171"/>
                </a:lnTo>
                <a:lnTo>
                  <a:pt x="2616990" y="332514"/>
                </a:lnTo>
                <a:lnTo>
                  <a:pt x="2683732" y="312248"/>
                </a:lnTo>
                <a:lnTo>
                  <a:pt x="2737134" y="290827"/>
                </a:lnTo>
                <a:lnTo>
                  <a:pt x="2776339" y="268386"/>
                </a:lnTo>
                <a:lnTo>
                  <a:pt x="2806653" y="233104"/>
                </a:lnTo>
                <a:lnTo>
                  <a:pt x="2808731" y="220979"/>
                </a:lnTo>
                <a:lnTo>
                  <a:pt x="2806653" y="208855"/>
                </a:lnTo>
                <a:lnTo>
                  <a:pt x="2776339" y="173573"/>
                </a:lnTo>
                <a:lnTo>
                  <a:pt x="2737134" y="151132"/>
                </a:lnTo>
                <a:lnTo>
                  <a:pt x="2683732" y="129711"/>
                </a:lnTo>
                <a:lnTo>
                  <a:pt x="2616990" y="109445"/>
                </a:lnTo>
                <a:lnTo>
                  <a:pt x="2578884" y="99788"/>
                </a:lnTo>
                <a:lnTo>
                  <a:pt x="2537764" y="90470"/>
                </a:lnTo>
                <a:lnTo>
                  <a:pt x="2493738" y="81509"/>
                </a:lnTo>
                <a:lnTo>
                  <a:pt x="2446912" y="72920"/>
                </a:lnTo>
                <a:lnTo>
                  <a:pt x="2397394" y="64722"/>
                </a:lnTo>
                <a:lnTo>
                  <a:pt x="2345291" y="56930"/>
                </a:lnTo>
                <a:lnTo>
                  <a:pt x="2290709" y="49562"/>
                </a:lnTo>
                <a:lnTo>
                  <a:pt x="2233757" y="42635"/>
                </a:lnTo>
                <a:lnTo>
                  <a:pt x="2174540" y="36165"/>
                </a:lnTo>
                <a:lnTo>
                  <a:pt x="2113167" y="30169"/>
                </a:lnTo>
                <a:lnTo>
                  <a:pt x="2049743" y="24664"/>
                </a:lnTo>
                <a:lnTo>
                  <a:pt x="1917176" y="15195"/>
                </a:lnTo>
                <a:lnTo>
                  <a:pt x="1777694" y="7893"/>
                </a:lnTo>
                <a:lnTo>
                  <a:pt x="1632156" y="2892"/>
                </a:lnTo>
                <a:lnTo>
                  <a:pt x="1481417" y="326"/>
                </a:lnTo>
                <a:lnTo>
                  <a:pt x="140436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6467983" y="1161669"/>
            <a:ext cx="145224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项目建置组织体系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851147" y="2107692"/>
            <a:ext cx="828040" cy="439420"/>
          </a:xfrm>
          <a:custGeom>
            <a:avLst/>
            <a:gdLst/>
            <a:ahLst/>
            <a:cxnLst/>
            <a:rect l="l" t="t" r="r" b="b"/>
            <a:pathLst>
              <a:path w="828039" h="439419">
                <a:moveTo>
                  <a:pt x="413765" y="0"/>
                </a:moveTo>
                <a:lnTo>
                  <a:pt x="352632" y="2380"/>
                </a:lnTo>
                <a:lnTo>
                  <a:pt x="294280" y="9295"/>
                </a:lnTo>
                <a:lnTo>
                  <a:pt x="239351" y="20403"/>
                </a:lnTo>
                <a:lnTo>
                  <a:pt x="188485" y="35366"/>
                </a:lnTo>
                <a:lnTo>
                  <a:pt x="142322" y="53843"/>
                </a:lnTo>
                <a:lnTo>
                  <a:pt x="101504" y="75494"/>
                </a:lnTo>
                <a:lnTo>
                  <a:pt x="66671" y="99979"/>
                </a:lnTo>
                <a:lnTo>
                  <a:pt x="38463" y="126958"/>
                </a:lnTo>
                <a:lnTo>
                  <a:pt x="4487" y="187036"/>
                </a:lnTo>
                <a:lnTo>
                  <a:pt x="0" y="219456"/>
                </a:lnTo>
                <a:lnTo>
                  <a:pt x="4487" y="251875"/>
                </a:lnTo>
                <a:lnTo>
                  <a:pt x="38463" y="311953"/>
                </a:lnTo>
                <a:lnTo>
                  <a:pt x="66671" y="338932"/>
                </a:lnTo>
                <a:lnTo>
                  <a:pt x="101504" y="363417"/>
                </a:lnTo>
                <a:lnTo>
                  <a:pt x="142322" y="385068"/>
                </a:lnTo>
                <a:lnTo>
                  <a:pt x="188485" y="403545"/>
                </a:lnTo>
                <a:lnTo>
                  <a:pt x="239351" y="418508"/>
                </a:lnTo>
                <a:lnTo>
                  <a:pt x="294280" y="429616"/>
                </a:lnTo>
                <a:lnTo>
                  <a:pt x="352632" y="436531"/>
                </a:lnTo>
                <a:lnTo>
                  <a:pt x="413765" y="438912"/>
                </a:lnTo>
                <a:lnTo>
                  <a:pt x="474899" y="436531"/>
                </a:lnTo>
                <a:lnTo>
                  <a:pt x="533251" y="429616"/>
                </a:lnTo>
                <a:lnTo>
                  <a:pt x="588180" y="418508"/>
                </a:lnTo>
                <a:lnTo>
                  <a:pt x="639046" y="403545"/>
                </a:lnTo>
                <a:lnTo>
                  <a:pt x="685209" y="385068"/>
                </a:lnTo>
                <a:lnTo>
                  <a:pt x="726027" y="363417"/>
                </a:lnTo>
                <a:lnTo>
                  <a:pt x="760860" y="338932"/>
                </a:lnTo>
                <a:lnTo>
                  <a:pt x="789068" y="311953"/>
                </a:lnTo>
                <a:lnTo>
                  <a:pt x="823044" y="251875"/>
                </a:lnTo>
                <a:lnTo>
                  <a:pt x="827531" y="219456"/>
                </a:lnTo>
                <a:lnTo>
                  <a:pt x="823044" y="187036"/>
                </a:lnTo>
                <a:lnTo>
                  <a:pt x="789068" y="126958"/>
                </a:lnTo>
                <a:lnTo>
                  <a:pt x="760860" y="99979"/>
                </a:lnTo>
                <a:lnTo>
                  <a:pt x="726027" y="75494"/>
                </a:lnTo>
                <a:lnTo>
                  <a:pt x="685209" y="53843"/>
                </a:lnTo>
                <a:lnTo>
                  <a:pt x="639046" y="35366"/>
                </a:lnTo>
                <a:lnTo>
                  <a:pt x="588180" y="20403"/>
                </a:lnTo>
                <a:lnTo>
                  <a:pt x="533251" y="9295"/>
                </a:lnTo>
                <a:lnTo>
                  <a:pt x="474899" y="2380"/>
                </a:lnTo>
                <a:lnTo>
                  <a:pt x="413765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3985386" y="2201926"/>
            <a:ext cx="5607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自动化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773167" y="1248283"/>
            <a:ext cx="1015365" cy="76200"/>
          </a:xfrm>
          <a:custGeom>
            <a:avLst/>
            <a:gdLst/>
            <a:ahLst/>
            <a:cxnLst/>
            <a:rect l="l" t="t" r="r" b="b"/>
            <a:pathLst>
              <a:path w="1015364" h="76200">
                <a:moveTo>
                  <a:pt x="1002369" y="31750"/>
                </a:moveTo>
                <a:lnTo>
                  <a:pt x="951357" y="31750"/>
                </a:lnTo>
                <a:lnTo>
                  <a:pt x="951484" y="44450"/>
                </a:lnTo>
                <a:lnTo>
                  <a:pt x="938731" y="44482"/>
                </a:lnTo>
                <a:lnTo>
                  <a:pt x="938784" y="76200"/>
                </a:lnTo>
                <a:lnTo>
                  <a:pt x="1014857" y="37972"/>
                </a:lnTo>
                <a:lnTo>
                  <a:pt x="1002369" y="31750"/>
                </a:lnTo>
                <a:close/>
              </a:path>
              <a:path w="1015364" h="76200">
                <a:moveTo>
                  <a:pt x="938709" y="31782"/>
                </a:moveTo>
                <a:lnTo>
                  <a:pt x="0" y="34162"/>
                </a:lnTo>
                <a:lnTo>
                  <a:pt x="0" y="46862"/>
                </a:lnTo>
                <a:lnTo>
                  <a:pt x="938731" y="44482"/>
                </a:lnTo>
                <a:lnTo>
                  <a:pt x="938709" y="31782"/>
                </a:lnTo>
                <a:close/>
              </a:path>
              <a:path w="1015364" h="76200">
                <a:moveTo>
                  <a:pt x="951357" y="31750"/>
                </a:moveTo>
                <a:lnTo>
                  <a:pt x="938709" y="31782"/>
                </a:lnTo>
                <a:lnTo>
                  <a:pt x="938731" y="44482"/>
                </a:lnTo>
                <a:lnTo>
                  <a:pt x="951484" y="44450"/>
                </a:lnTo>
                <a:lnTo>
                  <a:pt x="951357" y="31750"/>
                </a:lnTo>
                <a:close/>
              </a:path>
              <a:path w="1015364" h="76200">
                <a:moveTo>
                  <a:pt x="938657" y="0"/>
                </a:moveTo>
                <a:lnTo>
                  <a:pt x="938709" y="31782"/>
                </a:lnTo>
                <a:lnTo>
                  <a:pt x="1002369" y="31750"/>
                </a:lnTo>
                <a:lnTo>
                  <a:pt x="93865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596883" y="1248155"/>
            <a:ext cx="347345" cy="2497455"/>
          </a:xfrm>
          <a:custGeom>
            <a:avLst/>
            <a:gdLst/>
            <a:ahLst/>
            <a:cxnLst/>
            <a:rect l="l" t="t" r="r" b="b"/>
            <a:pathLst>
              <a:path w="347345" h="2497454">
                <a:moveTo>
                  <a:pt x="334391" y="2484374"/>
                </a:moveTo>
                <a:lnTo>
                  <a:pt x="112141" y="2484374"/>
                </a:lnTo>
                <a:lnTo>
                  <a:pt x="112141" y="2497074"/>
                </a:lnTo>
                <a:lnTo>
                  <a:pt x="347091" y="2497074"/>
                </a:lnTo>
                <a:lnTo>
                  <a:pt x="347091" y="2490724"/>
                </a:lnTo>
                <a:lnTo>
                  <a:pt x="334391" y="2490724"/>
                </a:lnTo>
                <a:lnTo>
                  <a:pt x="334391" y="2484374"/>
                </a:lnTo>
                <a:close/>
              </a:path>
              <a:path w="347345" h="2497454">
                <a:moveTo>
                  <a:pt x="334391" y="38100"/>
                </a:moveTo>
                <a:lnTo>
                  <a:pt x="334391" y="2490724"/>
                </a:lnTo>
                <a:lnTo>
                  <a:pt x="340741" y="2484374"/>
                </a:lnTo>
                <a:lnTo>
                  <a:pt x="347091" y="2484374"/>
                </a:lnTo>
                <a:lnTo>
                  <a:pt x="347091" y="44450"/>
                </a:lnTo>
                <a:lnTo>
                  <a:pt x="340741" y="44450"/>
                </a:lnTo>
                <a:lnTo>
                  <a:pt x="334391" y="38100"/>
                </a:lnTo>
                <a:close/>
              </a:path>
              <a:path w="347345" h="2497454">
                <a:moveTo>
                  <a:pt x="347091" y="2484374"/>
                </a:moveTo>
                <a:lnTo>
                  <a:pt x="340741" y="2484374"/>
                </a:lnTo>
                <a:lnTo>
                  <a:pt x="334391" y="2490724"/>
                </a:lnTo>
                <a:lnTo>
                  <a:pt x="347091" y="2490724"/>
                </a:lnTo>
                <a:lnTo>
                  <a:pt x="347091" y="2484374"/>
                </a:lnTo>
                <a:close/>
              </a:path>
              <a:path w="347345" h="2497454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4450"/>
                </a:lnTo>
                <a:lnTo>
                  <a:pt x="63500" y="44450"/>
                </a:lnTo>
                <a:lnTo>
                  <a:pt x="63500" y="31750"/>
                </a:lnTo>
                <a:lnTo>
                  <a:pt x="76200" y="31750"/>
                </a:lnTo>
                <a:lnTo>
                  <a:pt x="76200" y="0"/>
                </a:lnTo>
                <a:close/>
              </a:path>
              <a:path w="347345" h="2497454">
                <a:moveTo>
                  <a:pt x="76200" y="31750"/>
                </a:moveTo>
                <a:lnTo>
                  <a:pt x="63500" y="31750"/>
                </a:lnTo>
                <a:lnTo>
                  <a:pt x="63500" y="44450"/>
                </a:lnTo>
                <a:lnTo>
                  <a:pt x="76200" y="44450"/>
                </a:lnTo>
                <a:lnTo>
                  <a:pt x="76200" y="31750"/>
                </a:lnTo>
                <a:close/>
              </a:path>
              <a:path w="347345" h="2497454">
                <a:moveTo>
                  <a:pt x="347091" y="31750"/>
                </a:moveTo>
                <a:lnTo>
                  <a:pt x="76200" y="31750"/>
                </a:lnTo>
                <a:lnTo>
                  <a:pt x="76200" y="44450"/>
                </a:lnTo>
                <a:lnTo>
                  <a:pt x="334391" y="44450"/>
                </a:lnTo>
                <a:lnTo>
                  <a:pt x="334391" y="38100"/>
                </a:lnTo>
                <a:lnTo>
                  <a:pt x="347091" y="38100"/>
                </a:lnTo>
                <a:lnTo>
                  <a:pt x="347091" y="31750"/>
                </a:lnTo>
                <a:close/>
              </a:path>
              <a:path w="347345" h="2497454">
                <a:moveTo>
                  <a:pt x="347091" y="38100"/>
                </a:moveTo>
                <a:lnTo>
                  <a:pt x="334391" y="38100"/>
                </a:lnTo>
                <a:lnTo>
                  <a:pt x="340741" y="44450"/>
                </a:lnTo>
                <a:lnTo>
                  <a:pt x="347091" y="44450"/>
                </a:lnTo>
                <a:lnTo>
                  <a:pt x="347091" y="381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991235" y="4974132"/>
            <a:ext cx="57785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Arial"/>
                <a:cs typeface="Arial"/>
              </a:rPr>
              <a:t>t</a:t>
            </a:r>
            <a:endParaRPr sz="900">
              <a:latin typeface="Arial"/>
              <a:cs typeface="Arial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066624" y="4997688"/>
            <a:ext cx="793115" cy="128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94"/>
              </a:lnSpc>
            </a:pPr>
            <a:r>
              <a:rPr sz="900" dirty="0">
                <a:latin typeface="Arial"/>
                <a:cs typeface="Arial"/>
              </a:rPr>
              <a:t>copy </a:t>
            </a:r>
            <a:r>
              <a:rPr sz="900" spc="-5" dirty="0">
                <a:latin typeface="Arial"/>
                <a:cs typeface="Arial"/>
              </a:rPr>
              <a:t>without</a:t>
            </a:r>
            <a:r>
              <a:rPr sz="900" spc="-10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pe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2847219" y="4974132"/>
            <a:ext cx="486409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latin typeface="Arial"/>
                <a:cs typeface="Arial"/>
              </a:rPr>
              <a:t>rmission.</a:t>
            </a:r>
            <a:endParaRPr sz="9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12208" y="935736"/>
            <a:ext cx="4408932" cy="38084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08559" y="71373"/>
            <a:ext cx="61582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6.</a:t>
            </a:r>
            <a:r>
              <a:rPr sz="2400" spc="-7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24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MES系统对制造体系的主要贡献和价值指标</a:t>
            </a:r>
            <a:endParaRPr sz="2400">
              <a:latin typeface="Noto Sans Mono CJK JP Regular"/>
              <a:cs typeface="Noto Sans Mono CJK JP Regular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323088" y="1999488"/>
            <a:ext cx="1656714" cy="798830"/>
          </a:xfrm>
          <a:custGeom>
            <a:avLst/>
            <a:gdLst/>
            <a:ahLst/>
            <a:cxnLst/>
            <a:rect l="l" t="t" r="r" b="b"/>
            <a:pathLst>
              <a:path w="1656714" h="798830">
                <a:moveTo>
                  <a:pt x="0" y="798576"/>
                </a:moveTo>
                <a:lnTo>
                  <a:pt x="1656588" y="798576"/>
                </a:lnTo>
                <a:lnTo>
                  <a:pt x="1656588" y="0"/>
                </a:lnTo>
                <a:lnTo>
                  <a:pt x="0" y="0"/>
                </a:lnTo>
                <a:lnTo>
                  <a:pt x="0" y="798576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323088" y="2226310"/>
            <a:ext cx="1656714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2405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制造指挥层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23088" y="3140964"/>
            <a:ext cx="1656714" cy="798830"/>
          </a:xfrm>
          <a:custGeom>
            <a:avLst/>
            <a:gdLst/>
            <a:ahLst/>
            <a:cxnLst/>
            <a:rect l="l" t="t" r="r" b="b"/>
            <a:pathLst>
              <a:path w="1656714" h="798829">
                <a:moveTo>
                  <a:pt x="0" y="798576"/>
                </a:moveTo>
                <a:lnTo>
                  <a:pt x="1656588" y="798576"/>
                </a:lnTo>
                <a:lnTo>
                  <a:pt x="1656588" y="0"/>
                </a:lnTo>
                <a:lnTo>
                  <a:pt x="0" y="0"/>
                </a:lnTo>
                <a:lnTo>
                  <a:pt x="0" y="798576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23088" y="3368497"/>
            <a:ext cx="1656714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2405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制造管理层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323088" y="4293108"/>
            <a:ext cx="1656714" cy="798830"/>
          </a:xfrm>
          <a:custGeom>
            <a:avLst/>
            <a:gdLst/>
            <a:ahLst/>
            <a:cxnLst/>
            <a:rect l="l" t="t" r="r" b="b"/>
            <a:pathLst>
              <a:path w="1656714" h="798829">
                <a:moveTo>
                  <a:pt x="0" y="798576"/>
                </a:moveTo>
                <a:lnTo>
                  <a:pt x="1656588" y="798576"/>
                </a:lnTo>
                <a:lnTo>
                  <a:pt x="1656588" y="0"/>
                </a:lnTo>
                <a:lnTo>
                  <a:pt x="0" y="0"/>
                </a:lnTo>
                <a:lnTo>
                  <a:pt x="0" y="798576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503021" y="4521200"/>
            <a:ext cx="129794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制造工作层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95755" y="3940302"/>
            <a:ext cx="114300" cy="353695"/>
          </a:xfrm>
          <a:custGeom>
            <a:avLst/>
            <a:gdLst/>
            <a:ahLst/>
            <a:cxnLst/>
            <a:rect l="l" t="t" r="r" b="b"/>
            <a:pathLst>
              <a:path w="114300" h="353695">
                <a:moveTo>
                  <a:pt x="76200" y="95250"/>
                </a:moveTo>
                <a:lnTo>
                  <a:pt x="38100" y="95250"/>
                </a:lnTo>
                <a:lnTo>
                  <a:pt x="38100" y="353504"/>
                </a:lnTo>
                <a:lnTo>
                  <a:pt x="76200" y="353504"/>
                </a:lnTo>
                <a:lnTo>
                  <a:pt x="76200" y="95250"/>
                </a:lnTo>
                <a:close/>
              </a:path>
              <a:path w="114300" h="353695">
                <a:moveTo>
                  <a:pt x="57150" y="0"/>
                </a:moveTo>
                <a:lnTo>
                  <a:pt x="0" y="114300"/>
                </a:lnTo>
                <a:lnTo>
                  <a:pt x="38100" y="114300"/>
                </a:lnTo>
                <a:lnTo>
                  <a:pt x="38100" y="95250"/>
                </a:lnTo>
                <a:lnTo>
                  <a:pt x="104775" y="95250"/>
                </a:lnTo>
                <a:lnTo>
                  <a:pt x="57150" y="0"/>
                </a:lnTo>
                <a:close/>
              </a:path>
              <a:path w="114300" h="353695">
                <a:moveTo>
                  <a:pt x="104775" y="95250"/>
                </a:moveTo>
                <a:lnTo>
                  <a:pt x="76200" y="95250"/>
                </a:lnTo>
                <a:lnTo>
                  <a:pt x="76200" y="114300"/>
                </a:lnTo>
                <a:lnTo>
                  <a:pt x="114300" y="114300"/>
                </a:lnTo>
                <a:lnTo>
                  <a:pt x="104775" y="9525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095755" y="2798826"/>
            <a:ext cx="114300" cy="344170"/>
          </a:xfrm>
          <a:custGeom>
            <a:avLst/>
            <a:gdLst/>
            <a:ahLst/>
            <a:cxnLst/>
            <a:rect l="l" t="t" r="r" b="b"/>
            <a:pathLst>
              <a:path w="114300" h="344169">
                <a:moveTo>
                  <a:pt x="76200" y="95250"/>
                </a:moveTo>
                <a:lnTo>
                  <a:pt x="38100" y="95250"/>
                </a:lnTo>
                <a:lnTo>
                  <a:pt x="38100" y="343662"/>
                </a:lnTo>
                <a:lnTo>
                  <a:pt x="76200" y="343662"/>
                </a:lnTo>
                <a:lnTo>
                  <a:pt x="76200" y="95250"/>
                </a:lnTo>
                <a:close/>
              </a:path>
              <a:path w="114300" h="344169">
                <a:moveTo>
                  <a:pt x="57150" y="0"/>
                </a:moveTo>
                <a:lnTo>
                  <a:pt x="0" y="114300"/>
                </a:lnTo>
                <a:lnTo>
                  <a:pt x="38100" y="114300"/>
                </a:lnTo>
                <a:lnTo>
                  <a:pt x="38100" y="95250"/>
                </a:lnTo>
                <a:lnTo>
                  <a:pt x="104775" y="95250"/>
                </a:lnTo>
                <a:lnTo>
                  <a:pt x="57150" y="0"/>
                </a:lnTo>
                <a:close/>
              </a:path>
              <a:path w="114300" h="344169">
                <a:moveTo>
                  <a:pt x="104775" y="95250"/>
                </a:moveTo>
                <a:lnTo>
                  <a:pt x="76200" y="95250"/>
                </a:lnTo>
                <a:lnTo>
                  <a:pt x="76200" y="114300"/>
                </a:lnTo>
                <a:lnTo>
                  <a:pt x="114300" y="114300"/>
                </a:lnTo>
                <a:lnTo>
                  <a:pt x="104775" y="9525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0" y="1635251"/>
            <a:ext cx="898397" cy="72923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3528" y="2839211"/>
            <a:ext cx="828294" cy="57683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0" y="3977627"/>
            <a:ext cx="845058" cy="5707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23088" y="897636"/>
            <a:ext cx="1656714" cy="798830"/>
          </a:xfrm>
          <a:custGeom>
            <a:avLst/>
            <a:gdLst/>
            <a:ahLst/>
            <a:cxnLst/>
            <a:rect l="l" t="t" r="r" b="b"/>
            <a:pathLst>
              <a:path w="1656714" h="798830">
                <a:moveTo>
                  <a:pt x="0" y="798576"/>
                </a:moveTo>
                <a:lnTo>
                  <a:pt x="1656588" y="798576"/>
                </a:lnTo>
                <a:lnTo>
                  <a:pt x="1656588" y="0"/>
                </a:lnTo>
                <a:lnTo>
                  <a:pt x="0" y="0"/>
                </a:lnTo>
                <a:lnTo>
                  <a:pt x="0" y="79857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23088" y="1124838"/>
            <a:ext cx="1656714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2405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运营绩效层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095755" y="1696973"/>
            <a:ext cx="114300" cy="302895"/>
          </a:xfrm>
          <a:custGeom>
            <a:avLst/>
            <a:gdLst/>
            <a:ahLst/>
            <a:cxnLst/>
            <a:rect l="l" t="t" r="r" b="b"/>
            <a:pathLst>
              <a:path w="114300" h="302894">
                <a:moveTo>
                  <a:pt x="76200" y="95250"/>
                </a:moveTo>
                <a:lnTo>
                  <a:pt x="38100" y="95250"/>
                </a:lnTo>
                <a:lnTo>
                  <a:pt x="38100" y="302640"/>
                </a:lnTo>
                <a:lnTo>
                  <a:pt x="76200" y="302640"/>
                </a:lnTo>
                <a:lnTo>
                  <a:pt x="76200" y="95250"/>
                </a:lnTo>
                <a:close/>
              </a:path>
              <a:path w="114300" h="302894">
                <a:moveTo>
                  <a:pt x="57150" y="0"/>
                </a:moveTo>
                <a:lnTo>
                  <a:pt x="0" y="114300"/>
                </a:lnTo>
                <a:lnTo>
                  <a:pt x="38100" y="114300"/>
                </a:lnTo>
                <a:lnTo>
                  <a:pt x="38100" y="95250"/>
                </a:lnTo>
                <a:lnTo>
                  <a:pt x="104775" y="95250"/>
                </a:lnTo>
                <a:lnTo>
                  <a:pt x="57150" y="0"/>
                </a:lnTo>
                <a:close/>
              </a:path>
              <a:path w="114300" h="302894">
                <a:moveTo>
                  <a:pt x="104775" y="95250"/>
                </a:moveTo>
                <a:lnTo>
                  <a:pt x="76200" y="95250"/>
                </a:lnTo>
                <a:lnTo>
                  <a:pt x="76200" y="114300"/>
                </a:lnTo>
                <a:lnTo>
                  <a:pt x="114300" y="114300"/>
                </a:lnTo>
                <a:lnTo>
                  <a:pt x="104775" y="9525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0" y="714755"/>
            <a:ext cx="854202" cy="72923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2931922" y="896238"/>
            <a:ext cx="1978025" cy="7874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提升</a:t>
            </a:r>
            <a:r>
              <a:rPr sz="1000" spc="8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-</a:t>
            </a:r>
            <a:r>
              <a:rPr sz="10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生产品品牌价值</a:t>
            </a:r>
            <a:endParaRPr sz="1000">
              <a:latin typeface="Noto Sans CJK JP Regular"/>
              <a:cs typeface="Noto Sans CJK JP Regular"/>
            </a:endParaRPr>
          </a:p>
          <a:p>
            <a:pPr marL="12700" marR="5080">
              <a:lnSpc>
                <a:spcPct val="100000"/>
              </a:lnSpc>
            </a:pPr>
            <a:r>
              <a:rPr sz="10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提升</a:t>
            </a:r>
            <a:r>
              <a:rPr sz="1000" spc="8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-</a:t>
            </a:r>
            <a:r>
              <a:rPr sz="10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生产品制造成本分摊精准却度 提升</a:t>
            </a:r>
            <a:r>
              <a:rPr sz="1000" spc="8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-</a:t>
            </a:r>
            <a:r>
              <a:rPr sz="10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生产品利润率</a:t>
            </a:r>
            <a:endParaRPr sz="10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</a:pPr>
            <a:r>
              <a:rPr sz="10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提升</a:t>
            </a:r>
            <a:r>
              <a:rPr sz="1000" spc="8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-</a:t>
            </a:r>
            <a:r>
              <a:rPr sz="10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生产品标准产值</a:t>
            </a:r>
            <a:endParaRPr sz="10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</a:pPr>
            <a:r>
              <a:rPr sz="10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提升</a:t>
            </a:r>
            <a:r>
              <a:rPr sz="1000" spc="8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-</a:t>
            </a:r>
            <a:r>
              <a:rPr sz="10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运营的高端接单能力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2011679" y="897636"/>
            <a:ext cx="853440" cy="798830"/>
          </a:xfrm>
          <a:prstGeom prst="rect">
            <a:avLst/>
          </a:prstGeom>
          <a:solidFill>
            <a:srgbClr val="F1F1F1"/>
          </a:solidFill>
          <a:ln w="9144">
            <a:solidFill>
              <a:srgbClr val="5B9BD4"/>
            </a:solidFill>
          </a:ln>
        </p:spPr>
        <p:txBody>
          <a:bodyPr vert="horz" wrap="square" lIns="0" tIns="29209" rIns="0" bIns="0" rtlCol="0">
            <a:spAutoFit/>
          </a:bodyPr>
          <a:lstStyle/>
          <a:p>
            <a:pPr marL="78740" marR="309245" algn="just">
              <a:lnSpc>
                <a:spcPct val="100000"/>
              </a:lnSpc>
              <a:spcBef>
                <a:spcPts val="229"/>
              </a:spcBef>
            </a:pPr>
            <a:r>
              <a:rPr sz="12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董事长 总经理 财务长 会计长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2005583" y="2001011"/>
            <a:ext cx="859790" cy="797560"/>
          </a:xfrm>
          <a:prstGeom prst="rect">
            <a:avLst/>
          </a:prstGeom>
          <a:solidFill>
            <a:srgbClr val="F1F1F1"/>
          </a:solidFill>
          <a:ln w="9144">
            <a:solidFill>
              <a:srgbClr val="5B9BD4"/>
            </a:solidFill>
          </a:ln>
        </p:spPr>
        <p:txBody>
          <a:bodyPr vert="horz" wrap="square" lIns="0" tIns="59690" rIns="0" bIns="0" rtlCol="0">
            <a:spAutoFit/>
          </a:bodyPr>
          <a:lstStyle/>
          <a:p>
            <a:pPr marL="79375" marR="70485">
              <a:lnSpc>
                <a:spcPct val="100000"/>
              </a:lnSpc>
              <a:spcBef>
                <a:spcPts val="470"/>
              </a:spcBef>
            </a:pPr>
            <a:r>
              <a:rPr sz="11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厂区总经理 制造总监 制造部长 制造厂长</a:t>
            </a:r>
            <a:endParaRPr sz="1100">
              <a:latin typeface="Noto Sans CJK JP Regular"/>
              <a:cs typeface="Noto Sans CJK JP Regular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2016251" y="3189732"/>
            <a:ext cx="848994" cy="818515"/>
          </a:xfrm>
          <a:prstGeom prst="rect">
            <a:avLst/>
          </a:prstGeom>
          <a:solidFill>
            <a:srgbClr val="F1F1F1"/>
          </a:solidFill>
          <a:ln w="9144">
            <a:solidFill>
              <a:srgbClr val="5B9BD4"/>
            </a:solidFill>
          </a:ln>
        </p:spPr>
        <p:txBody>
          <a:bodyPr vert="horz" wrap="square" lIns="0" tIns="39369" rIns="0" bIns="0" rtlCol="0">
            <a:spAutoFit/>
          </a:bodyPr>
          <a:lstStyle/>
          <a:p>
            <a:pPr marL="78740" marR="153035" algn="just">
              <a:lnSpc>
                <a:spcPct val="100000"/>
              </a:lnSpc>
              <a:spcBef>
                <a:spcPts val="309"/>
              </a:spcBef>
            </a:pPr>
            <a:r>
              <a:rPr sz="12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生管物管 品管生技 工工设备 机电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2931922" y="2002027"/>
            <a:ext cx="1608455" cy="29705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448945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异常性监管能力更强 通报系统更为流畅 对问题更能显性掌握</a:t>
            </a:r>
            <a:endParaRPr sz="10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</a:pPr>
            <a:r>
              <a:rPr sz="10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制造综合效益指标更真实</a:t>
            </a:r>
            <a:r>
              <a:rPr sz="1000" spc="-3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KPI</a:t>
            </a:r>
            <a:endParaRPr sz="10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</a:pPr>
            <a:r>
              <a:rPr sz="1000" spc="-1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制造问题的处理行动更快速</a:t>
            </a:r>
            <a:endParaRPr sz="10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810"/>
              </a:spcBef>
            </a:pPr>
            <a:r>
              <a:rPr sz="1000" spc="-1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强化</a:t>
            </a:r>
            <a:r>
              <a:rPr sz="1000" spc="8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-</a:t>
            </a:r>
            <a:r>
              <a:rPr sz="1000" spc="-1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制造设计能力</a:t>
            </a:r>
            <a:endParaRPr sz="1000">
              <a:latin typeface="Noto Sans CJK JP Regular"/>
              <a:cs typeface="Noto Sans CJK JP Regular"/>
            </a:endParaRPr>
          </a:p>
          <a:p>
            <a:pPr marL="12700" marR="267335">
              <a:lnSpc>
                <a:spcPct val="100000"/>
              </a:lnSpc>
            </a:pPr>
            <a:r>
              <a:rPr sz="1000" spc="-5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提升</a:t>
            </a:r>
            <a:r>
              <a:rPr sz="1000" spc="8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-</a:t>
            </a:r>
            <a:r>
              <a:rPr sz="1000" spc="-5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制造计划与管制力 </a:t>
            </a:r>
            <a:r>
              <a:rPr sz="10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促进</a:t>
            </a:r>
            <a:r>
              <a:rPr sz="1000" spc="8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-</a:t>
            </a:r>
            <a:r>
              <a:rPr sz="10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制造数据细致</a:t>
            </a:r>
            <a:endParaRPr sz="1000">
              <a:latin typeface="Noto Sans CJK JP Regular"/>
              <a:cs typeface="Noto Sans CJK JP Regular"/>
            </a:endParaRPr>
          </a:p>
          <a:p>
            <a:pPr marL="12700" marR="267970">
              <a:lnSpc>
                <a:spcPct val="100000"/>
              </a:lnSpc>
            </a:pPr>
            <a:r>
              <a:rPr sz="10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缩短</a:t>
            </a:r>
            <a:r>
              <a:rPr sz="1000" spc="8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-</a:t>
            </a:r>
            <a:r>
              <a:rPr sz="10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制造数据取得时间 完备</a:t>
            </a:r>
            <a:r>
              <a:rPr sz="1000" spc="8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-</a:t>
            </a:r>
            <a:r>
              <a:rPr sz="10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制造产品履历</a:t>
            </a:r>
            <a:endParaRPr sz="1000">
              <a:latin typeface="Noto Sans CJK JP Regular"/>
              <a:cs typeface="Noto Sans CJK JP Regular"/>
            </a:endParaRPr>
          </a:p>
          <a:p>
            <a:pPr marL="12700" marR="520700">
              <a:lnSpc>
                <a:spcPct val="100000"/>
              </a:lnSpc>
            </a:pPr>
            <a:r>
              <a:rPr sz="10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提高</a:t>
            </a:r>
            <a:r>
              <a:rPr sz="1000" spc="8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-</a:t>
            </a:r>
            <a:r>
              <a:rPr sz="10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制造信息品质 </a:t>
            </a:r>
            <a:r>
              <a:rPr sz="1000" spc="-5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提升</a:t>
            </a:r>
            <a:r>
              <a:rPr sz="1000" spc="8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-</a:t>
            </a:r>
            <a:r>
              <a:rPr sz="1000" spc="-5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制造改善能力</a:t>
            </a:r>
            <a:endParaRPr sz="10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</a:pPr>
            <a:r>
              <a:rPr sz="1000" spc="-1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加速</a:t>
            </a:r>
            <a:r>
              <a:rPr sz="1000" spc="8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-</a:t>
            </a:r>
            <a:r>
              <a:rPr sz="1000" spc="-1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制造团队工作节拍</a:t>
            </a:r>
            <a:endParaRPr sz="10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0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提升</a:t>
            </a:r>
            <a:r>
              <a:rPr sz="1000" spc="8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-</a:t>
            </a:r>
            <a:r>
              <a:rPr sz="10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制造实时决策能力</a:t>
            </a:r>
            <a:endParaRPr sz="1000">
              <a:latin typeface="Noto Sans CJK JP Regular"/>
              <a:cs typeface="Noto Sans CJK JP Regular"/>
            </a:endParaRPr>
          </a:p>
          <a:p>
            <a:pPr marL="12700" marR="140970">
              <a:lnSpc>
                <a:spcPct val="100000"/>
              </a:lnSpc>
              <a:spcBef>
                <a:spcPts val="780"/>
              </a:spcBef>
            </a:pPr>
            <a:r>
              <a:rPr sz="10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创造</a:t>
            </a:r>
            <a:r>
              <a:rPr sz="1000" spc="8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-</a:t>
            </a:r>
            <a:r>
              <a:rPr sz="10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更良好的工作环境 提高</a:t>
            </a:r>
            <a:r>
              <a:rPr sz="1000" spc="8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-</a:t>
            </a:r>
            <a:r>
              <a:rPr sz="10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作业工技术加工能量 做出</a:t>
            </a:r>
            <a:r>
              <a:rPr sz="1000" spc="8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-</a:t>
            </a:r>
            <a:r>
              <a:rPr sz="10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更好品质的生产品 </a:t>
            </a:r>
            <a:r>
              <a:rPr sz="1000" spc="-1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提高</a:t>
            </a:r>
            <a:r>
              <a:rPr sz="1000" spc="8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-</a:t>
            </a:r>
            <a:r>
              <a:rPr sz="1000" spc="-1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作业人员的效率工资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2036064" y="4293108"/>
            <a:ext cx="829310" cy="798830"/>
          </a:xfrm>
          <a:prstGeom prst="rect">
            <a:avLst/>
          </a:prstGeom>
          <a:solidFill>
            <a:srgbClr val="F1F1F1"/>
          </a:solidFill>
          <a:ln w="9144">
            <a:solidFill>
              <a:srgbClr val="5B9BD4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78740">
              <a:lnSpc>
                <a:spcPts val="1145"/>
              </a:lnSpc>
            </a:pPr>
            <a:r>
              <a:rPr sz="11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工</a:t>
            </a:r>
            <a:r>
              <a:rPr sz="11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作</a:t>
            </a:r>
            <a:r>
              <a:rPr sz="11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中心</a:t>
            </a:r>
            <a:endParaRPr sz="1100">
              <a:latin typeface="Noto Sans CJK JP Regular"/>
              <a:cs typeface="Noto Sans CJK JP Regular"/>
            </a:endParaRPr>
          </a:p>
          <a:p>
            <a:pPr marL="78740" marR="180340">
              <a:lnSpc>
                <a:spcPct val="100000"/>
              </a:lnSpc>
            </a:pPr>
            <a:r>
              <a:rPr sz="11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生产</a:t>
            </a:r>
            <a:r>
              <a:rPr sz="11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线</a:t>
            </a:r>
            <a:r>
              <a:rPr sz="11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别 领班主管 作 业 工 </a:t>
            </a:r>
            <a:r>
              <a:rPr sz="1100" spc="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技 术</a:t>
            </a:r>
            <a:r>
              <a:rPr sz="1100" spc="-1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 </a:t>
            </a:r>
            <a:r>
              <a:rPr sz="1100" spc="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工</a:t>
            </a:r>
            <a:endParaRPr sz="1100">
              <a:latin typeface="Noto Sans CJK JP Regular"/>
              <a:cs typeface="Noto Sans CJK JP Regular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625340" y="3180588"/>
            <a:ext cx="4404360" cy="1911350"/>
          </a:xfrm>
          <a:custGeom>
            <a:avLst/>
            <a:gdLst/>
            <a:ahLst/>
            <a:cxnLst/>
            <a:rect l="l" t="t" r="r" b="b"/>
            <a:pathLst>
              <a:path w="4404359" h="1911350">
                <a:moveTo>
                  <a:pt x="59689" y="0"/>
                </a:moveTo>
                <a:lnTo>
                  <a:pt x="0" y="0"/>
                </a:lnTo>
                <a:lnTo>
                  <a:pt x="0" y="1911095"/>
                </a:lnTo>
                <a:lnTo>
                  <a:pt x="59689" y="1911095"/>
                </a:lnTo>
                <a:lnTo>
                  <a:pt x="59689" y="0"/>
                </a:lnTo>
                <a:close/>
              </a:path>
              <a:path w="4404359" h="1911350">
                <a:moveTo>
                  <a:pt x="238887" y="0"/>
                </a:moveTo>
                <a:lnTo>
                  <a:pt x="119507" y="0"/>
                </a:lnTo>
                <a:lnTo>
                  <a:pt x="119507" y="1911095"/>
                </a:lnTo>
                <a:lnTo>
                  <a:pt x="238887" y="1911095"/>
                </a:lnTo>
                <a:lnTo>
                  <a:pt x="238887" y="0"/>
                </a:lnTo>
                <a:close/>
              </a:path>
              <a:path w="4404359" h="1911350">
                <a:moveTo>
                  <a:pt x="3141853" y="0"/>
                </a:moveTo>
                <a:lnTo>
                  <a:pt x="298576" y="0"/>
                </a:lnTo>
                <a:lnTo>
                  <a:pt x="298576" y="1911095"/>
                </a:lnTo>
                <a:lnTo>
                  <a:pt x="3141853" y="1911096"/>
                </a:lnTo>
                <a:lnTo>
                  <a:pt x="4404360" y="955548"/>
                </a:lnTo>
                <a:lnTo>
                  <a:pt x="3141853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984750" y="3200780"/>
            <a:ext cx="2769870" cy="185038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参看：</a:t>
            </a:r>
            <a:endParaRPr sz="2800">
              <a:latin typeface="Noto Sans CJK JP Regular"/>
              <a:cs typeface="Noto Sans CJK JP Regular"/>
            </a:endParaRPr>
          </a:p>
          <a:p>
            <a:pPr marL="12700" marR="735330">
              <a:lnSpc>
                <a:spcPct val="100000"/>
              </a:lnSpc>
            </a:pPr>
            <a:r>
              <a:rPr sz="28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制造管理</a:t>
            </a:r>
            <a:r>
              <a:rPr sz="2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层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-- </a:t>
            </a:r>
            <a:r>
              <a:rPr sz="2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制造工作层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--</a:t>
            </a:r>
            <a:endParaRPr sz="2800">
              <a:latin typeface="Arial"/>
              <a:cs typeface="Arial"/>
            </a:endParaRPr>
          </a:p>
          <a:p>
            <a:pPr marL="12700">
              <a:lnSpc>
                <a:spcPts val="4290"/>
              </a:lnSpc>
            </a:pPr>
            <a:r>
              <a:rPr sz="36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分项价值看板</a:t>
            </a:r>
            <a:endParaRPr sz="36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684" y="3360420"/>
            <a:ext cx="8521446" cy="17167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63267" y="1275588"/>
            <a:ext cx="5617845" cy="3096895"/>
          </a:xfrm>
          <a:custGeom>
            <a:avLst/>
            <a:gdLst/>
            <a:ahLst/>
            <a:cxnLst/>
            <a:rect l="l" t="t" r="r" b="b"/>
            <a:pathLst>
              <a:path w="5617845" h="3096895">
                <a:moveTo>
                  <a:pt x="0" y="3096768"/>
                </a:moveTo>
                <a:lnTo>
                  <a:pt x="5617463" y="3096768"/>
                </a:lnTo>
                <a:lnTo>
                  <a:pt x="5617463" y="0"/>
                </a:lnTo>
                <a:lnTo>
                  <a:pt x="0" y="0"/>
                </a:lnTo>
                <a:lnTo>
                  <a:pt x="0" y="3096768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20036" y="1146517"/>
            <a:ext cx="4960620" cy="2730500"/>
          </a:xfrm>
          <a:prstGeom prst="rect">
            <a:avLst/>
          </a:prstGeom>
        </p:spPr>
        <p:txBody>
          <a:bodyPr vert="horz" wrap="square" lIns="0" tIns="188595" rIns="0" bIns="0" rtlCol="0">
            <a:spAutoFit/>
          </a:bodyPr>
          <a:lstStyle/>
          <a:p>
            <a:pPr marL="527685" indent="-514984">
              <a:lnSpc>
                <a:spcPct val="100000"/>
              </a:lnSpc>
              <a:spcBef>
                <a:spcPts val="1485"/>
              </a:spcBef>
              <a:buAutoNum type="arabicPeriod"/>
              <a:tabLst>
                <a:tab pos="528320" algn="l"/>
              </a:tabLst>
            </a:pPr>
            <a:r>
              <a:rPr sz="24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提高_每一工序的生产准时度</a:t>
            </a:r>
            <a:endParaRPr sz="2400">
              <a:latin typeface="Noto Sans Mono CJK JP Regular"/>
              <a:cs typeface="Noto Sans Mono CJK JP Regular"/>
            </a:endParaRPr>
          </a:p>
          <a:p>
            <a:pPr marL="527685" indent="-514984">
              <a:lnSpc>
                <a:spcPct val="100000"/>
              </a:lnSpc>
              <a:spcBef>
                <a:spcPts val="1385"/>
              </a:spcBef>
              <a:buAutoNum type="arabicPeriod"/>
              <a:tabLst>
                <a:tab pos="528320" algn="l"/>
              </a:tabLst>
            </a:pPr>
            <a:r>
              <a:rPr sz="2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降低_WIP在线库存量</a:t>
            </a:r>
            <a:endParaRPr sz="2400">
              <a:latin typeface="Noto Sans Mono CJK JP Regular"/>
              <a:cs typeface="Noto Sans Mono CJK JP Regular"/>
            </a:endParaRPr>
          </a:p>
          <a:p>
            <a:pPr marL="527685" indent="-514984">
              <a:lnSpc>
                <a:spcPct val="100000"/>
              </a:lnSpc>
              <a:spcBef>
                <a:spcPts val="1365"/>
              </a:spcBef>
              <a:buAutoNum type="arabicPeriod"/>
              <a:tabLst>
                <a:tab pos="528320" algn="l"/>
              </a:tabLst>
            </a:pPr>
            <a:r>
              <a:rPr sz="24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实时_掌握生产工序良品率</a:t>
            </a:r>
            <a:endParaRPr sz="2400">
              <a:latin typeface="Noto Sans Mono CJK JP Regular"/>
              <a:cs typeface="Noto Sans Mono CJK JP Regular"/>
            </a:endParaRPr>
          </a:p>
          <a:p>
            <a:pPr marL="527685" indent="-514984">
              <a:lnSpc>
                <a:spcPct val="100000"/>
              </a:lnSpc>
              <a:spcBef>
                <a:spcPts val="1385"/>
              </a:spcBef>
              <a:buAutoNum type="arabicPeriod"/>
              <a:tabLst>
                <a:tab pos="528320" algn="l"/>
              </a:tabLst>
            </a:pPr>
            <a:r>
              <a:rPr sz="2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提高_客户货品达交率</a:t>
            </a:r>
            <a:endParaRPr sz="2400">
              <a:latin typeface="Noto Sans Mono CJK JP Regular"/>
              <a:cs typeface="Noto Sans Mono CJK JP Regular"/>
            </a:endParaRPr>
          </a:p>
          <a:p>
            <a:pPr marL="527685" indent="-514984">
              <a:lnSpc>
                <a:spcPct val="100000"/>
              </a:lnSpc>
              <a:spcBef>
                <a:spcPts val="1380"/>
              </a:spcBef>
              <a:buAutoNum type="arabicPeriod"/>
              <a:tabLst>
                <a:tab pos="528320" algn="l"/>
              </a:tabLst>
            </a:pPr>
            <a:r>
              <a:rPr sz="24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精准_分析人员设备产能的利用率</a:t>
            </a:r>
            <a:endParaRPr sz="2400">
              <a:latin typeface="Noto Sans Mono CJK JP Regular"/>
              <a:cs typeface="Noto Sans Mono CJK JP Reg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63267" y="879347"/>
            <a:ext cx="5617845" cy="396240"/>
          </a:xfrm>
          <a:custGeom>
            <a:avLst/>
            <a:gdLst/>
            <a:ahLst/>
            <a:cxnLst/>
            <a:rect l="l" t="t" r="r" b="b"/>
            <a:pathLst>
              <a:path w="5617845" h="396240">
                <a:moveTo>
                  <a:pt x="0" y="396239"/>
                </a:moveTo>
                <a:lnTo>
                  <a:pt x="5617463" y="396239"/>
                </a:lnTo>
                <a:lnTo>
                  <a:pt x="5617463" y="0"/>
                </a:lnTo>
                <a:lnTo>
                  <a:pt x="0" y="0"/>
                </a:lnTo>
                <a:lnTo>
                  <a:pt x="0" y="396239"/>
                </a:lnTo>
                <a:close/>
              </a:path>
            </a:pathLst>
          </a:custGeom>
          <a:solidFill>
            <a:srgbClr val="A9D1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648204" y="869645"/>
            <a:ext cx="384937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210" dirty="0">
                <a:latin typeface="Noto Sans CJK JP Regular"/>
                <a:cs typeface="Noto Sans CJK JP Regular"/>
              </a:rPr>
              <a:t>-----</a:t>
            </a:r>
            <a:r>
              <a:rPr sz="2400" spc="-5" dirty="0">
                <a:latin typeface="Noto Sans CJK JP Regular"/>
                <a:cs typeface="Noto Sans CJK JP Regular"/>
              </a:rPr>
              <a:t>功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spc="-5" dirty="0">
                <a:latin typeface="Noto Sans CJK JP Regular"/>
                <a:cs typeface="Noto Sans CJK JP Regular"/>
              </a:rPr>
              <a:t>能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spc="-5" dirty="0">
                <a:latin typeface="Noto Sans CJK JP Regular"/>
                <a:cs typeface="Noto Sans CJK JP Regular"/>
              </a:rPr>
              <a:t>价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spc="-5" dirty="0">
                <a:latin typeface="Noto Sans CJK JP Regular"/>
                <a:cs typeface="Noto Sans CJK JP Regular"/>
              </a:rPr>
              <a:t>值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dirty="0">
                <a:latin typeface="Noto Sans CJK JP Regular"/>
                <a:cs typeface="Noto Sans CJK JP Regular"/>
              </a:rPr>
              <a:t>看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spc="5" dirty="0">
                <a:latin typeface="Noto Sans CJK JP Regular"/>
                <a:cs typeface="Noto Sans CJK JP Regular"/>
              </a:rPr>
              <a:t>板</a:t>
            </a:r>
            <a:r>
              <a:rPr sz="2400" spc="215" dirty="0">
                <a:latin typeface="Noto Sans CJK JP Regular"/>
                <a:cs typeface="Noto Sans CJK JP Regular"/>
              </a:rPr>
              <a:t>-----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556259"/>
            <a:ext cx="1734820" cy="1423670"/>
          </a:xfrm>
          <a:custGeom>
            <a:avLst/>
            <a:gdLst/>
            <a:ahLst/>
            <a:cxnLst/>
            <a:rect l="l" t="t" r="r" b="b"/>
            <a:pathLst>
              <a:path w="1734820" h="1423670">
                <a:moveTo>
                  <a:pt x="44483" y="355853"/>
                </a:moveTo>
                <a:lnTo>
                  <a:pt x="0" y="355853"/>
                </a:lnTo>
                <a:lnTo>
                  <a:pt x="0" y="1067562"/>
                </a:lnTo>
                <a:lnTo>
                  <a:pt x="44483" y="1067562"/>
                </a:lnTo>
                <a:lnTo>
                  <a:pt x="44483" y="355853"/>
                </a:lnTo>
                <a:close/>
              </a:path>
              <a:path w="1734820" h="1423670">
                <a:moveTo>
                  <a:pt x="177927" y="355853"/>
                </a:moveTo>
                <a:lnTo>
                  <a:pt x="88963" y="355853"/>
                </a:lnTo>
                <a:lnTo>
                  <a:pt x="88963" y="1067562"/>
                </a:lnTo>
                <a:lnTo>
                  <a:pt x="177927" y="1067562"/>
                </a:lnTo>
                <a:lnTo>
                  <a:pt x="177927" y="355853"/>
                </a:lnTo>
                <a:close/>
              </a:path>
              <a:path w="1734820" h="1423670">
                <a:moveTo>
                  <a:pt x="1022604" y="0"/>
                </a:moveTo>
                <a:lnTo>
                  <a:pt x="1022604" y="355853"/>
                </a:lnTo>
                <a:lnTo>
                  <a:pt x="222415" y="355853"/>
                </a:lnTo>
                <a:lnTo>
                  <a:pt x="222415" y="1067562"/>
                </a:lnTo>
                <a:lnTo>
                  <a:pt x="1022604" y="1067562"/>
                </a:lnTo>
                <a:lnTo>
                  <a:pt x="1022604" y="1423415"/>
                </a:lnTo>
                <a:lnTo>
                  <a:pt x="1734312" y="711707"/>
                </a:lnTo>
                <a:lnTo>
                  <a:pt x="102260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99389" y="904747"/>
            <a:ext cx="80391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dirty="0">
                <a:solidFill>
                  <a:srgbClr val="FFFFFF"/>
                </a:solidFill>
                <a:latin typeface="Arial"/>
                <a:cs typeface="Arial"/>
              </a:rPr>
              <a:t>PC</a:t>
            </a:r>
            <a:endParaRPr sz="4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102107"/>
            <a:ext cx="9144000" cy="381000"/>
          </a:xfrm>
          <a:custGeom>
            <a:avLst/>
            <a:gdLst/>
            <a:ahLst/>
            <a:cxnLst/>
            <a:rect l="l" t="t" r="r" b="b"/>
            <a:pathLst>
              <a:path w="9144000" h="381000">
                <a:moveTo>
                  <a:pt x="0" y="381000"/>
                </a:moveTo>
                <a:lnTo>
                  <a:pt x="9144000" y="381000"/>
                </a:lnTo>
                <a:lnTo>
                  <a:pt x="9144000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813305" y="542289"/>
            <a:ext cx="158305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Noto Sans CJK JP Regular"/>
                <a:cs typeface="Noto Sans CJK JP Regular"/>
              </a:rPr>
              <a:t>互连网</a:t>
            </a:r>
            <a:r>
              <a:rPr sz="1400" spc="250" dirty="0">
                <a:latin typeface="Noto Sans CJK JP Regular"/>
                <a:cs typeface="Noto Sans CJK JP Regular"/>
              </a:rPr>
              <a:t>+</a:t>
            </a:r>
            <a:r>
              <a:rPr sz="1400" dirty="0">
                <a:latin typeface="Noto Sans CJK JP Regular"/>
                <a:cs typeface="Noto Sans CJK JP Regular"/>
              </a:rPr>
              <a:t>制造大数据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568451"/>
            <a:ext cx="1043940" cy="346075"/>
          </a:xfrm>
          <a:custGeom>
            <a:avLst/>
            <a:gdLst/>
            <a:ahLst/>
            <a:cxnLst/>
            <a:rect l="l" t="t" r="r" b="b"/>
            <a:pathLst>
              <a:path w="1043940" h="346075">
                <a:moveTo>
                  <a:pt x="0" y="345948"/>
                </a:moveTo>
                <a:lnTo>
                  <a:pt x="1043940" y="345948"/>
                </a:lnTo>
                <a:lnTo>
                  <a:pt x="1043940" y="0"/>
                </a:lnTo>
                <a:lnTo>
                  <a:pt x="0" y="0"/>
                </a:lnTo>
                <a:lnTo>
                  <a:pt x="0" y="3459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-12700" y="586232"/>
            <a:ext cx="939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生产管理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3886200"/>
            <a:ext cx="4499610" cy="10614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877948" y="71373"/>
            <a:ext cx="53873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FFFF"/>
                </a:solidFill>
              </a:rPr>
              <a:t>＝＝＝＝</a:t>
            </a:r>
            <a:r>
              <a:rPr spc="15" dirty="0">
                <a:solidFill>
                  <a:srgbClr val="FFFFFF"/>
                </a:solidFill>
              </a:rPr>
              <a:t>＝</a:t>
            </a:r>
            <a:r>
              <a:rPr spc="10" dirty="0">
                <a:solidFill>
                  <a:srgbClr val="FFFFFF"/>
                </a:solidFill>
              </a:rPr>
              <a:t>2天课程架构设计＝＝＝＝＝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816096" y="842772"/>
            <a:ext cx="1511935" cy="433070"/>
          </a:xfrm>
          <a:prstGeom prst="rect">
            <a:avLst/>
          </a:prstGeom>
          <a:solidFill>
            <a:srgbClr val="5B9BD4"/>
          </a:solidFill>
        </p:spPr>
        <p:txBody>
          <a:bodyPr vert="horz" wrap="square" lIns="0" tIns="87630" rIns="0" bIns="0" rtlCol="0">
            <a:spAutoFit/>
          </a:bodyPr>
          <a:lstStyle/>
          <a:p>
            <a:pPr marL="148590">
              <a:lnSpc>
                <a:spcPct val="100000"/>
              </a:lnSpc>
              <a:spcBef>
                <a:spcPts val="690"/>
              </a:spcBef>
            </a:pPr>
            <a:r>
              <a:rPr sz="16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制造强厂之路</a:t>
            </a:r>
            <a:endParaRPr sz="1600">
              <a:latin typeface="Noto Sans CJK JP Regular"/>
              <a:cs typeface="Noto Sans CJK JP Regular"/>
            </a:endParaRPr>
          </a:p>
        </p:txBody>
      </p:sp>
      <p:graphicFrame>
        <p:nvGraphicFramePr>
          <p:cNvPr id="4" name="object 4"/>
          <p:cNvGraphicFramePr>
            <a:graphicFrameLocks noGrp="1"/>
          </p:cNvGraphicFramePr>
          <p:nvPr/>
        </p:nvGraphicFramePr>
        <p:xfrm>
          <a:off x="972311" y="1557527"/>
          <a:ext cx="7198360" cy="7448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74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692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150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328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38784">
                <a:tc gridSpan="5">
                  <a:txBody>
                    <a:bodyPr/>
                    <a:lstStyle/>
                    <a:p>
                      <a:pPr marL="238188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600" spc="-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全面性解说智能＆智能制造</a:t>
                      </a:r>
                      <a:endParaRPr sz="16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91440" marB="0">
                    <a:solidFill>
                      <a:srgbClr val="5B9BD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6070"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产品体系智能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38100" marB="0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74803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制造体系智能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3810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内控体系智能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3810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53975">
                      <a:solidFill>
                        <a:srgbClr val="FFFFFF"/>
                      </a:solidFill>
                      <a:prstDash val="solid"/>
                    </a:ln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市场体系智能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32384" marB="0">
                    <a:lnL w="53975">
                      <a:solidFill>
                        <a:srgbClr val="FFFFFF"/>
                      </a:solidFill>
                      <a:prstDash val="solid"/>
                    </a:lnL>
                    <a:lnR w="53975">
                      <a:solidFill>
                        <a:srgbClr val="FFFFFF"/>
                      </a:solidFill>
                      <a:prstDash val="solid"/>
                    </a:lnR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服务体系智能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38100" marB="0">
                    <a:lnL w="53975">
                      <a:solidFill>
                        <a:srgbClr val="FFFFFF"/>
                      </a:solidFill>
                      <a:prstDash val="solid"/>
                    </a:lnL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5" name="object 5"/>
          <p:cNvSpPr/>
          <p:nvPr/>
        </p:nvSpPr>
        <p:spPr>
          <a:xfrm>
            <a:off x="2177795" y="2616707"/>
            <a:ext cx="2533015" cy="2258695"/>
          </a:xfrm>
          <a:custGeom>
            <a:avLst/>
            <a:gdLst/>
            <a:ahLst/>
            <a:cxnLst/>
            <a:rect l="l" t="t" r="r" b="b"/>
            <a:pathLst>
              <a:path w="2533015" h="2258695">
                <a:moveTo>
                  <a:pt x="0" y="2258568"/>
                </a:moveTo>
                <a:lnTo>
                  <a:pt x="2532887" y="2258568"/>
                </a:lnTo>
                <a:lnTo>
                  <a:pt x="2532887" y="0"/>
                </a:lnTo>
                <a:lnTo>
                  <a:pt x="0" y="0"/>
                </a:lnTo>
                <a:lnTo>
                  <a:pt x="0" y="2258568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806954" y="2607030"/>
            <a:ext cx="1273810" cy="1626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0" marR="5080" indent="-178435">
              <a:lnSpc>
                <a:spcPct val="15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工厂区、车间区 计画、执行</a:t>
            </a:r>
            <a:endParaRPr sz="14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数字化、智能化</a:t>
            </a:r>
            <a:endParaRPr sz="1400">
              <a:latin typeface="Noto Sans CJK JP Regular"/>
              <a:cs typeface="Noto Sans CJK JP Regular"/>
            </a:endParaRPr>
          </a:p>
          <a:p>
            <a:pPr marL="100965" marR="5080" indent="-88900">
              <a:lnSpc>
                <a:spcPct val="150000"/>
              </a:lnSpc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规划、设计系统 实施成功探讨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457827" y="1275333"/>
            <a:ext cx="228600" cy="283210"/>
          </a:xfrm>
          <a:custGeom>
            <a:avLst/>
            <a:gdLst/>
            <a:ahLst/>
            <a:cxnLst/>
            <a:rect l="l" t="t" r="r" b="b"/>
            <a:pathLst>
              <a:path w="228600" h="283209">
                <a:moveTo>
                  <a:pt x="0" y="53466"/>
                </a:moveTo>
                <a:lnTo>
                  <a:pt x="112649" y="282955"/>
                </a:lnTo>
                <a:lnTo>
                  <a:pt x="209468" y="92710"/>
                </a:lnTo>
                <a:lnTo>
                  <a:pt x="152146" y="92710"/>
                </a:lnTo>
                <a:lnTo>
                  <a:pt x="75946" y="92201"/>
                </a:lnTo>
                <a:lnTo>
                  <a:pt x="76208" y="54017"/>
                </a:lnTo>
                <a:lnTo>
                  <a:pt x="0" y="53466"/>
                </a:lnTo>
                <a:close/>
              </a:path>
              <a:path w="228600" h="283209">
                <a:moveTo>
                  <a:pt x="76208" y="54017"/>
                </a:moveTo>
                <a:lnTo>
                  <a:pt x="75946" y="92201"/>
                </a:lnTo>
                <a:lnTo>
                  <a:pt x="152146" y="92710"/>
                </a:lnTo>
                <a:lnTo>
                  <a:pt x="152408" y="54567"/>
                </a:lnTo>
                <a:lnTo>
                  <a:pt x="76208" y="54017"/>
                </a:lnTo>
                <a:close/>
              </a:path>
              <a:path w="228600" h="283209">
                <a:moveTo>
                  <a:pt x="152408" y="54567"/>
                </a:moveTo>
                <a:lnTo>
                  <a:pt x="152146" y="92710"/>
                </a:lnTo>
                <a:lnTo>
                  <a:pt x="209468" y="92710"/>
                </a:lnTo>
                <a:lnTo>
                  <a:pt x="228600" y="55117"/>
                </a:lnTo>
                <a:lnTo>
                  <a:pt x="152408" y="54567"/>
                </a:lnTo>
                <a:close/>
              </a:path>
              <a:path w="228600" h="283209">
                <a:moveTo>
                  <a:pt x="76581" y="0"/>
                </a:moveTo>
                <a:lnTo>
                  <a:pt x="76208" y="54017"/>
                </a:lnTo>
                <a:lnTo>
                  <a:pt x="152408" y="54567"/>
                </a:lnTo>
                <a:lnTo>
                  <a:pt x="152781" y="507"/>
                </a:lnTo>
                <a:lnTo>
                  <a:pt x="76581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253484" y="2622804"/>
            <a:ext cx="318770" cy="2258695"/>
          </a:xfrm>
          <a:custGeom>
            <a:avLst/>
            <a:gdLst/>
            <a:ahLst/>
            <a:cxnLst/>
            <a:rect l="l" t="t" r="r" b="b"/>
            <a:pathLst>
              <a:path w="318770" h="2258695">
                <a:moveTo>
                  <a:pt x="318515" y="2099310"/>
                </a:moveTo>
                <a:lnTo>
                  <a:pt x="0" y="2099310"/>
                </a:lnTo>
                <a:lnTo>
                  <a:pt x="159257" y="2258567"/>
                </a:lnTo>
                <a:lnTo>
                  <a:pt x="318515" y="2099310"/>
                </a:lnTo>
                <a:close/>
              </a:path>
              <a:path w="318770" h="2258695">
                <a:moveTo>
                  <a:pt x="238887" y="0"/>
                </a:moveTo>
                <a:lnTo>
                  <a:pt x="79628" y="0"/>
                </a:lnTo>
                <a:lnTo>
                  <a:pt x="79628" y="2099310"/>
                </a:lnTo>
                <a:lnTo>
                  <a:pt x="238887" y="2099310"/>
                </a:lnTo>
                <a:lnTo>
                  <a:pt x="23888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29940" y="2302764"/>
            <a:ext cx="228600" cy="313690"/>
          </a:xfrm>
          <a:custGeom>
            <a:avLst/>
            <a:gdLst/>
            <a:ahLst/>
            <a:cxnLst/>
            <a:rect l="l" t="t" r="r" b="b"/>
            <a:pathLst>
              <a:path w="228600" h="313689">
                <a:moveTo>
                  <a:pt x="76200" y="84709"/>
                </a:moveTo>
                <a:lnTo>
                  <a:pt x="0" y="84709"/>
                </a:lnTo>
                <a:lnTo>
                  <a:pt x="114300" y="313309"/>
                </a:lnTo>
                <a:lnTo>
                  <a:pt x="209550" y="122809"/>
                </a:lnTo>
                <a:lnTo>
                  <a:pt x="76200" y="122809"/>
                </a:lnTo>
                <a:lnTo>
                  <a:pt x="76200" y="84709"/>
                </a:lnTo>
                <a:close/>
              </a:path>
              <a:path w="228600" h="313689">
                <a:moveTo>
                  <a:pt x="152400" y="0"/>
                </a:moveTo>
                <a:lnTo>
                  <a:pt x="76200" y="0"/>
                </a:lnTo>
                <a:lnTo>
                  <a:pt x="76200" y="122809"/>
                </a:lnTo>
                <a:lnTo>
                  <a:pt x="152400" y="122809"/>
                </a:lnTo>
                <a:lnTo>
                  <a:pt x="152400" y="0"/>
                </a:lnTo>
                <a:close/>
              </a:path>
              <a:path w="228600" h="313689">
                <a:moveTo>
                  <a:pt x="228600" y="84709"/>
                </a:moveTo>
                <a:lnTo>
                  <a:pt x="152400" y="84709"/>
                </a:lnTo>
                <a:lnTo>
                  <a:pt x="152400" y="122809"/>
                </a:lnTo>
                <a:lnTo>
                  <a:pt x="209550" y="122809"/>
                </a:lnTo>
                <a:lnTo>
                  <a:pt x="228600" y="84709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60035" y="2616707"/>
            <a:ext cx="3308985" cy="2258695"/>
          </a:xfrm>
          <a:custGeom>
            <a:avLst/>
            <a:gdLst/>
            <a:ahLst/>
            <a:cxnLst/>
            <a:rect l="l" t="t" r="r" b="b"/>
            <a:pathLst>
              <a:path w="3308984" h="2258695">
                <a:moveTo>
                  <a:pt x="0" y="2258568"/>
                </a:moveTo>
                <a:lnTo>
                  <a:pt x="3308604" y="2258568"/>
                </a:lnTo>
                <a:lnTo>
                  <a:pt x="3308604" y="0"/>
                </a:lnTo>
                <a:lnTo>
                  <a:pt x="0" y="0"/>
                </a:lnTo>
                <a:lnTo>
                  <a:pt x="0" y="2258568"/>
                </a:lnTo>
                <a:close/>
              </a:path>
            </a:pathLst>
          </a:custGeom>
          <a:solidFill>
            <a:srgbClr val="D0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939665" y="2607030"/>
            <a:ext cx="2806700" cy="1626235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sz="1400" dirty="0">
                <a:latin typeface="Arial"/>
                <a:cs typeface="Arial"/>
              </a:rPr>
              <a:t>▼</a:t>
            </a:r>
            <a:r>
              <a:rPr sz="1400" spc="70" dirty="0">
                <a:latin typeface="Arial"/>
                <a:cs typeface="Arial"/>
              </a:rPr>
              <a:t> </a:t>
            </a:r>
            <a:r>
              <a:rPr sz="1400" dirty="0">
                <a:latin typeface="Noto Sans CJK JP Regular"/>
                <a:cs typeface="Noto Sans CJK JP Regular"/>
              </a:rPr>
              <a:t>全面性理解智能、解析</a:t>
            </a:r>
            <a:r>
              <a:rPr sz="1400" spc="-15" dirty="0">
                <a:latin typeface="Noto Sans CJK JP Regular"/>
                <a:cs typeface="Noto Sans CJK JP Regular"/>
              </a:rPr>
              <a:t>智</a:t>
            </a:r>
            <a:r>
              <a:rPr sz="1400" dirty="0">
                <a:latin typeface="Noto Sans CJK JP Regular"/>
                <a:cs typeface="Noto Sans CJK JP Regular"/>
              </a:rPr>
              <a:t>能</a:t>
            </a:r>
            <a:endParaRPr sz="14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dirty="0">
                <a:latin typeface="Arial"/>
                <a:cs typeface="Arial"/>
              </a:rPr>
              <a:t>▼</a:t>
            </a:r>
            <a:r>
              <a:rPr sz="1400" spc="75" dirty="0">
                <a:latin typeface="Arial"/>
                <a:cs typeface="Arial"/>
              </a:rPr>
              <a:t> </a:t>
            </a:r>
            <a:r>
              <a:rPr sz="1400" dirty="0">
                <a:latin typeface="Noto Sans CJK JP Regular"/>
                <a:cs typeface="Noto Sans CJK JP Regular"/>
              </a:rPr>
              <a:t>智能工厂模型</a:t>
            </a:r>
            <a:endParaRPr sz="14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dirty="0">
                <a:latin typeface="Arial"/>
                <a:cs typeface="Arial"/>
              </a:rPr>
              <a:t>▼</a:t>
            </a:r>
            <a:r>
              <a:rPr sz="1400" spc="75" dirty="0">
                <a:latin typeface="Arial"/>
                <a:cs typeface="Arial"/>
              </a:rPr>
              <a:t> </a:t>
            </a:r>
            <a:r>
              <a:rPr sz="1400" dirty="0">
                <a:latin typeface="Noto Sans CJK JP Regular"/>
                <a:cs typeface="Noto Sans CJK JP Regular"/>
              </a:rPr>
              <a:t>智能工厂核心系统详解</a:t>
            </a:r>
            <a:endParaRPr sz="14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dirty="0">
                <a:latin typeface="Arial"/>
                <a:cs typeface="Arial"/>
              </a:rPr>
              <a:t>▼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Noto Sans CJK JP Regular"/>
                <a:cs typeface="Noto Sans CJK JP Regular"/>
              </a:rPr>
              <a:t>如何规划、如何做、如</a:t>
            </a:r>
            <a:r>
              <a:rPr sz="1400" spc="-15" dirty="0">
                <a:latin typeface="Noto Sans CJK JP Regular"/>
                <a:cs typeface="Noto Sans CJK JP Regular"/>
              </a:rPr>
              <a:t>何</a:t>
            </a:r>
            <a:r>
              <a:rPr sz="1400" dirty="0">
                <a:latin typeface="Noto Sans CJK JP Regular"/>
                <a:cs typeface="Noto Sans CJK JP Regular"/>
              </a:rPr>
              <a:t>能成功</a:t>
            </a:r>
            <a:endParaRPr sz="14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dirty="0">
                <a:latin typeface="Arial"/>
                <a:cs typeface="Arial"/>
              </a:rPr>
              <a:t>▼</a:t>
            </a:r>
            <a:r>
              <a:rPr sz="1400" spc="80" dirty="0">
                <a:latin typeface="Arial"/>
                <a:cs typeface="Arial"/>
              </a:rPr>
              <a:t> </a:t>
            </a:r>
            <a:r>
              <a:rPr sz="1400" dirty="0">
                <a:latin typeface="Noto Sans CJK JP Regular"/>
                <a:cs typeface="Noto Sans CJK JP Regular"/>
              </a:rPr>
              <a:t>总解探讨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2302764" y="2616707"/>
            <a:ext cx="318770" cy="2258695"/>
          </a:xfrm>
          <a:custGeom>
            <a:avLst/>
            <a:gdLst/>
            <a:ahLst/>
            <a:cxnLst/>
            <a:rect l="l" t="t" r="r" b="b"/>
            <a:pathLst>
              <a:path w="318769" h="2258695">
                <a:moveTo>
                  <a:pt x="318516" y="2099310"/>
                </a:moveTo>
                <a:lnTo>
                  <a:pt x="0" y="2099310"/>
                </a:lnTo>
                <a:lnTo>
                  <a:pt x="159258" y="2258568"/>
                </a:lnTo>
                <a:lnTo>
                  <a:pt x="318516" y="2099310"/>
                </a:lnTo>
                <a:close/>
              </a:path>
              <a:path w="318769" h="2258695">
                <a:moveTo>
                  <a:pt x="238887" y="0"/>
                </a:moveTo>
                <a:lnTo>
                  <a:pt x="79629" y="0"/>
                </a:lnTo>
                <a:lnTo>
                  <a:pt x="79629" y="2099310"/>
                </a:lnTo>
                <a:lnTo>
                  <a:pt x="238887" y="2099310"/>
                </a:lnTo>
                <a:lnTo>
                  <a:pt x="23888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8204" y="842772"/>
            <a:ext cx="1871980" cy="433070"/>
          </a:xfrm>
          <a:custGeom>
            <a:avLst/>
            <a:gdLst/>
            <a:ahLst/>
            <a:cxnLst/>
            <a:rect l="l" t="t" r="r" b="b"/>
            <a:pathLst>
              <a:path w="1871980" h="433069">
                <a:moveTo>
                  <a:pt x="1655064" y="0"/>
                </a:moveTo>
                <a:lnTo>
                  <a:pt x="0" y="0"/>
                </a:lnTo>
                <a:lnTo>
                  <a:pt x="0" y="432815"/>
                </a:lnTo>
                <a:lnTo>
                  <a:pt x="1655064" y="432815"/>
                </a:lnTo>
                <a:lnTo>
                  <a:pt x="1871471" y="216407"/>
                </a:lnTo>
                <a:lnTo>
                  <a:pt x="165506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09066" y="933957"/>
            <a:ext cx="5607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第一天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08204" y="2616707"/>
            <a:ext cx="1871980" cy="433070"/>
          </a:xfrm>
          <a:custGeom>
            <a:avLst/>
            <a:gdLst/>
            <a:ahLst/>
            <a:cxnLst/>
            <a:rect l="l" t="t" r="r" b="b"/>
            <a:pathLst>
              <a:path w="1871980" h="433069">
                <a:moveTo>
                  <a:pt x="1655064" y="0"/>
                </a:moveTo>
                <a:lnTo>
                  <a:pt x="0" y="0"/>
                </a:lnTo>
                <a:lnTo>
                  <a:pt x="0" y="432816"/>
                </a:lnTo>
                <a:lnTo>
                  <a:pt x="1655064" y="432816"/>
                </a:lnTo>
                <a:lnTo>
                  <a:pt x="1871471" y="216408"/>
                </a:lnTo>
                <a:lnTo>
                  <a:pt x="1655064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09066" y="2707970"/>
            <a:ext cx="56070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第二天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7379969" y="1304036"/>
            <a:ext cx="146621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Noto Sans CJK JP Regular"/>
                <a:cs typeface="Noto Sans CJK JP Regular"/>
              </a:rPr>
              <a:t>工业</a:t>
            </a:r>
            <a:r>
              <a:rPr sz="1400" spc="25" dirty="0">
                <a:latin typeface="Noto Sans CJK JP Regular"/>
                <a:cs typeface="Noto Sans CJK JP Regular"/>
              </a:rPr>
              <a:t>4.0</a:t>
            </a:r>
            <a:r>
              <a:rPr sz="1400" dirty="0">
                <a:latin typeface="Noto Sans CJK JP Regular"/>
                <a:cs typeface="Noto Sans CJK JP Regular"/>
              </a:rPr>
              <a:t>体系</a:t>
            </a:r>
            <a:r>
              <a:rPr sz="1400" spc="120" dirty="0">
                <a:latin typeface="Noto Sans CJK JP Regular"/>
                <a:cs typeface="Noto Sans CJK JP Regular"/>
              </a:rPr>
              <a:t>------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7379969" y="2346198"/>
            <a:ext cx="146621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工业</a:t>
            </a:r>
            <a:r>
              <a:rPr sz="1400" spc="25" dirty="0">
                <a:latin typeface="Noto Sans CJK JP Regular"/>
                <a:cs typeface="Noto Sans CJK JP Regular"/>
              </a:rPr>
              <a:t>3.0</a:t>
            </a:r>
            <a:r>
              <a:rPr sz="1400" dirty="0">
                <a:latin typeface="Noto Sans CJK JP Regular"/>
                <a:cs typeface="Noto Sans CJK JP Regular"/>
              </a:rPr>
              <a:t>体系</a:t>
            </a:r>
            <a:r>
              <a:rPr sz="1400" spc="120" dirty="0">
                <a:latin typeface="Noto Sans CJK JP Regular"/>
                <a:cs typeface="Noto Sans CJK JP Regular"/>
              </a:rPr>
              <a:t>------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893316" y="3055620"/>
            <a:ext cx="203835" cy="1666239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4"/>
              </a:spcBef>
            </a:pPr>
            <a:r>
              <a:rPr sz="1400" dirty="0">
                <a:latin typeface="Noto Sans CJK JP Regular"/>
                <a:cs typeface="Noto Sans CJK JP Regular"/>
              </a:rPr>
              <a:t>轻 量 智 能 数 字 化 工 厂</a:t>
            </a:r>
            <a:endParaRPr sz="14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684" y="3360420"/>
            <a:ext cx="8521446" cy="17167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63267" y="1277111"/>
            <a:ext cx="5617845" cy="3095625"/>
          </a:xfrm>
          <a:custGeom>
            <a:avLst/>
            <a:gdLst/>
            <a:ahLst/>
            <a:cxnLst/>
            <a:rect l="l" t="t" r="r" b="b"/>
            <a:pathLst>
              <a:path w="5617845" h="3095625">
                <a:moveTo>
                  <a:pt x="0" y="3095244"/>
                </a:moveTo>
                <a:lnTo>
                  <a:pt x="5617463" y="3095244"/>
                </a:lnTo>
                <a:lnTo>
                  <a:pt x="5617463" y="0"/>
                </a:lnTo>
                <a:lnTo>
                  <a:pt x="0" y="0"/>
                </a:lnTo>
                <a:lnTo>
                  <a:pt x="0" y="3095244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20036" y="1155698"/>
            <a:ext cx="4960620" cy="3051175"/>
          </a:xfrm>
          <a:prstGeom prst="rect">
            <a:avLst/>
          </a:prstGeom>
        </p:spPr>
        <p:txBody>
          <a:bodyPr vert="horz" wrap="square" lIns="0" tIns="151765" rIns="0" bIns="0" rtlCol="0">
            <a:spAutoFit/>
          </a:bodyPr>
          <a:lstStyle/>
          <a:p>
            <a:pPr marL="527685" indent="-514984">
              <a:lnSpc>
                <a:spcPct val="100000"/>
              </a:lnSpc>
              <a:spcBef>
                <a:spcPts val="1195"/>
              </a:spcBef>
              <a:buAutoNum type="arabicPeriod"/>
              <a:tabLst>
                <a:tab pos="528320" algn="l"/>
              </a:tabLst>
            </a:pPr>
            <a:r>
              <a:rPr sz="24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助力_消灭材</a:t>
            </a:r>
            <a:r>
              <a:rPr sz="2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料</a:t>
            </a:r>
            <a:r>
              <a:rPr sz="24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库存量</a:t>
            </a:r>
            <a:r>
              <a:rPr sz="2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过多</a:t>
            </a:r>
            <a:endParaRPr sz="2400">
              <a:latin typeface="Noto Sans Mono CJK JP Regular"/>
              <a:cs typeface="Noto Sans Mono CJK JP Regular"/>
            </a:endParaRPr>
          </a:p>
          <a:p>
            <a:pPr marL="527685" indent="-514984">
              <a:lnSpc>
                <a:spcPct val="100000"/>
              </a:lnSpc>
              <a:spcBef>
                <a:spcPts val="1095"/>
              </a:spcBef>
              <a:buAutoNum type="arabicPeriod"/>
              <a:tabLst>
                <a:tab pos="528320" algn="l"/>
              </a:tabLst>
            </a:pPr>
            <a:r>
              <a:rPr sz="2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提升_材料准时供货率</a:t>
            </a:r>
            <a:endParaRPr sz="2400">
              <a:latin typeface="Noto Sans Mono CJK JP Regular"/>
              <a:cs typeface="Noto Sans Mono CJK JP Regular"/>
            </a:endParaRPr>
          </a:p>
          <a:p>
            <a:pPr marL="527685" indent="-514984">
              <a:lnSpc>
                <a:spcPct val="100000"/>
              </a:lnSpc>
              <a:spcBef>
                <a:spcPts val="1080"/>
              </a:spcBef>
              <a:buAutoNum type="arabicPeriod"/>
              <a:tabLst>
                <a:tab pos="528320" algn="l"/>
              </a:tabLst>
            </a:pPr>
            <a:r>
              <a:rPr sz="24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有效_控制材料标准用量</a:t>
            </a:r>
            <a:endParaRPr sz="2400">
              <a:latin typeface="Noto Sans Mono CJK JP Regular"/>
              <a:cs typeface="Noto Sans Mono CJK JP Regular"/>
            </a:endParaRPr>
          </a:p>
          <a:p>
            <a:pPr marL="527685" indent="-514984">
              <a:lnSpc>
                <a:spcPct val="100000"/>
              </a:lnSpc>
              <a:spcBef>
                <a:spcPts val="1095"/>
              </a:spcBef>
              <a:buAutoNum type="arabicPeriod"/>
              <a:tabLst>
                <a:tab pos="528320" algn="l"/>
              </a:tabLst>
            </a:pPr>
            <a:r>
              <a:rPr sz="2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实时_反馈线边缺料状况</a:t>
            </a:r>
            <a:endParaRPr sz="2400">
              <a:latin typeface="Noto Sans Mono CJK JP Regular"/>
              <a:cs typeface="Noto Sans Mono CJK JP Regular"/>
            </a:endParaRPr>
          </a:p>
          <a:p>
            <a:pPr marL="527685" indent="-514984">
              <a:lnSpc>
                <a:spcPct val="100000"/>
              </a:lnSpc>
              <a:spcBef>
                <a:spcPts val="1095"/>
              </a:spcBef>
              <a:buAutoNum type="arabicPeriod"/>
              <a:tabLst>
                <a:tab pos="528320" algn="l"/>
              </a:tabLst>
            </a:pPr>
            <a:r>
              <a:rPr sz="2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快速_掌握分布厂区的在制品库存</a:t>
            </a:r>
            <a:endParaRPr sz="2400">
              <a:latin typeface="Noto Sans Mono CJK JP Regular"/>
              <a:cs typeface="Noto Sans Mono CJK JP Regular"/>
            </a:endParaRPr>
          </a:p>
          <a:p>
            <a:pPr marL="527685" indent="-514984">
              <a:lnSpc>
                <a:spcPct val="100000"/>
              </a:lnSpc>
              <a:spcBef>
                <a:spcPts val="1080"/>
              </a:spcBef>
              <a:buAutoNum type="arabicPeriod"/>
              <a:tabLst>
                <a:tab pos="528320" algn="l"/>
              </a:tabLst>
            </a:pPr>
            <a:r>
              <a:rPr sz="2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完整化_生产</a:t>
            </a:r>
            <a:r>
              <a:rPr sz="24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品</a:t>
            </a:r>
            <a:r>
              <a:rPr sz="2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材料履历</a:t>
            </a:r>
            <a:endParaRPr sz="2400">
              <a:latin typeface="Noto Sans Mono CJK JP Regular"/>
              <a:cs typeface="Noto Sans Mono CJK JP Reg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63267" y="879347"/>
            <a:ext cx="5617845" cy="396240"/>
          </a:xfrm>
          <a:custGeom>
            <a:avLst/>
            <a:gdLst/>
            <a:ahLst/>
            <a:cxnLst/>
            <a:rect l="l" t="t" r="r" b="b"/>
            <a:pathLst>
              <a:path w="5617845" h="396240">
                <a:moveTo>
                  <a:pt x="0" y="396239"/>
                </a:moveTo>
                <a:lnTo>
                  <a:pt x="5617463" y="396239"/>
                </a:lnTo>
                <a:lnTo>
                  <a:pt x="5617463" y="0"/>
                </a:lnTo>
                <a:lnTo>
                  <a:pt x="0" y="0"/>
                </a:lnTo>
                <a:lnTo>
                  <a:pt x="0" y="396239"/>
                </a:lnTo>
                <a:close/>
              </a:path>
            </a:pathLst>
          </a:custGeom>
          <a:solidFill>
            <a:srgbClr val="A9D1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648204" y="869645"/>
            <a:ext cx="384937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210" dirty="0">
                <a:latin typeface="Noto Sans CJK JP Regular"/>
                <a:cs typeface="Noto Sans CJK JP Regular"/>
              </a:rPr>
              <a:t>-----</a:t>
            </a:r>
            <a:r>
              <a:rPr sz="2400" spc="-5" dirty="0">
                <a:latin typeface="Noto Sans CJK JP Regular"/>
                <a:cs typeface="Noto Sans CJK JP Regular"/>
              </a:rPr>
              <a:t>功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spc="-5" dirty="0">
                <a:latin typeface="Noto Sans CJK JP Regular"/>
                <a:cs typeface="Noto Sans CJK JP Regular"/>
              </a:rPr>
              <a:t>能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spc="-5" dirty="0">
                <a:latin typeface="Noto Sans CJK JP Regular"/>
                <a:cs typeface="Noto Sans CJK JP Regular"/>
              </a:rPr>
              <a:t>价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spc="-5" dirty="0">
                <a:latin typeface="Noto Sans CJK JP Regular"/>
                <a:cs typeface="Noto Sans CJK JP Regular"/>
              </a:rPr>
              <a:t>值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dirty="0">
                <a:latin typeface="Noto Sans CJK JP Regular"/>
                <a:cs typeface="Noto Sans CJK JP Regular"/>
              </a:rPr>
              <a:t>看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spc="5" dirty="0">
                <a:latin typeface="Noto Sans CJK JP Regular"/>
                <a:cs typeface="Noto Sans CJK JP Regular"/>
              </a:rPr>
              <a:t>板</a:t>
            </a:r>
            <a:r>
              <a:rPr sz="2400" spc="215" dirty="0">
                <a:latin typeface="Noto Sans CJK JP Regular"/>
                <a:cs typeface="Noto Sans CJK JP Regular"/>
              </a:rPr>
              <a:t>-----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556259"/>
            <a:ext cx="1734820" cy="1423670"/>
          </a:xfrm>
          <a:custGeom>
            <a:avLst/>
            <a:gdLst/>
            <a:ahLst/>
            <a:cxnLst/>
            <a:rect l="l" t="t" r="r" b="b"/>
            <a:pathLst>
              <a:path w="1734820" h="1423670">
                <a:moveTo>
                  <a:pt x="44483" y="355853"/>
                </a:moveTo>
                <a:lnTo>
                  <a:pt x="0" y="355853"/>
                </a:lnTo>
                <a:lnTo>
                  <a:pt x="0" y="1067562"/>
                </a:lnTo>
                <a:lnTo>
                  <a:pt x="44483" y="1067562"/>
                </a:lnTo>
                <a:lnTo>
                  <a:pt x="44483" y="355853"/>
                </a:lnTo>
                <a:close/>
              </a:path>
              <a:path w="1734820" h="1423670">
                <a:moveTo>
                  <a:pt x="177927" y="355853"/>
                </a:moveTo>
                <a:lnTo>
                  <a:pt x="88963" y="355853"/>
                </a:lnTo>
                <a:lnTo>
                  <a:pt x="88963" y="1067562"/>
                </a:lnTo>
                <a:lnTo>
                  <a:pt x="177927" y="1067562"/>
                </a:lnTo>
                <a:lnTo>
                  <a:pt x="177927" y="355853"/>
                </a:lnTo>
                <a:close/>
              </a:path>
              <a:path w="1734820" h="1423670">
                <a:moveTo>
                  <a:pt x="1022604" y="0"/>
                </a:moveTo>
                <a:lnTo>
                  <a:pt x="1022604" y="355853"/>
                </a:lnTo>
                <a:lnTo>
                  <a:pt x="222415" y="355853"/>
                </a:lnTo>
                <a:lnTo>
                  <a:pt x="222415" y="1067562"/>
                </a:lnTo>
                <a:lnTo>
                  <a:pt x="1022604" y="1067562"/>
                </a:lnTo>
                <a:lnTo>
                  <a:pt x="1022604" y="1423415"/>
                </a:lnTo>
                <a:lnTo>
                  <a:pt x="1734312" y="711707"/>
                </a:lnTo>
                <a:lnTo>
                  <a:pt x="102260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52145" y="904747"/>
            <a:ext cx="89598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5" dirty="0">
                <a:solidFill>
                  <a:srgbClr val="FFFFFF"/>
                </a:solidFill>
                <a:latin typeface="Arial"/>
                <a:cs typeface="Arial"/>
              </a:rPr>
              <a:t>M</a:t>
            </a:r>
            <a:r>
              <a:rPr sz="4400" b="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4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102107"/>
            <a:ext cx="9144000" cy="381000"/>
          </a:xfrm>
          <a:custGeom>
            <a:avLst/>
            <a:gdLst/>
            <a:ahLst/>
            <a:cxnLst/>
            <a:rect l="l" t="t" r="r" b="b"/>
            <a:pathLst>
              <a:path w="9144000" h="381000">
                <a:moveTo>
                  <a:pt x="0" y="381000"/>
                </a:moveTo>
                <a:lnTo>
                  <a:pt x="9144000" y="381000"/>
                </a:lnTo>
                <a:lnTo>
                  <a:pt x="9144000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813305" y="542289"/>
            <a:ext cx="158305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Noto Sans CJK JP Regular"/>
                <a:cs typeface="Noto Sans CJK JP Regular"/>
              </a:rPr>
              <a:t>互连网</a:t>
            </a:r>
            <a:r>
              <a:rPr sz="1400" spc="250" dirty="0">
                <a:latin typeface="Noto Sans CJK JP Regular"/>
                <a:cs typeface="Noto Sans CJK JP Regular"/>
              </a:rPr>
              <a:t>+</a:t>
            </a:r>
            <a:r>
              <a:rPr sz="1400" dirty="0">
                <a:latin typeface="Noto Sans CJK JP Regular"/>
                <a:cs typeface="Noto Sans CJK JP Regular"/>
              </a:rPr>
              <a:t>制造大数据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569976"/>
            <a:ext cx="1043940" cy="344805"/>
          </a:xfrm>
          <a:custGeom>
            <a:avLst/>
            <a:gdLst/>
            <a:ahLst/>
            <a:cxnLst/>
            <a:rect l="l" t="t" r="r" b="b"/>
            <a:pathLst>
              <a:path w="1043940" h="344805">
                <a:moveTo>
                  <a:pt x="0" y="344424"/>
                </a:moveTo>
                <a:lnTo>
                  <a:pt x="1043940" y="344424"/>
                </a:lnTo>
                <a:lnTo>
                  <a:pt x="1043940" y="0"/>
                </a:lnTo>
                <a:lnTo>
                  <a:pt x="0" y="0"/>
                </a:lnTo>
                <a:lnTo>
                  <a:pt x="0" y="3444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-12700" y="586232"/>
            <a:ext cx="939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物料管理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3886200"/>
            <a:ext cx="4499610" cy="10614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684" y="3360420"/>
            <a:ext cx="8521446" cy="17167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63267" y="1275588"/>
            <a:ext cx="5617845" cy="3096895"/>
          </a:xfrm>
          <a:custGeom>
            <a:avLst/>
            <a:gdLst/>
            <a:ahLst/>
            <a:cxnLst/>
            <a:rect l="l" t="t" r="r" b="b"/>
            <a:pathLst>
              <a:path w="5617845" h="3096895">
                <a:moveTo>
                  <a:pt x="0" y="3096768"/>
                </a:moveTo>
                <a:lnTo>
                  <a:pt x="5617463" y="3096768"/>
                </a:lnTo>
                <a:lnTo>
                  <a:pt x="5617463" y="0"/>
                </a:lnTo>
                <a:lnTo>
                  <a:pt x="0" y="0"/>
                </a:lnTo>
                <a:lnTo>
                  <a:pt x="0" y="3096768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20036" y="1155698"/>
            <a:ext cx="4351020" cy="3051175"/>
          </a:xfrm>
          <a:prstGeom prst="rect">
            <a:avLst/>
          </a:prstGeom>
        </p:spPr>
        <p:txBody>
          <a:bodyPr vert="horz" wrap="square" lIns="0" tIns="151765" rIns="0" bIns="0" rtlCol="0">
            <a:spAutoFit/>
          </a:bodyPr>
          <a:lstStyle/>
          <a:p>
            <a:pPr marL="527685" indent="-514984">
              <a:lnSpc>
                <a:spcPct val="100000"/>
              </a:lnSpc>
              <a:spcBef>
                <a:spcPts val="1195"/>
              </a:spcBef>
              <a:buAutoNum type="arabicPeriod"/>
              <a:tabLst>
                <a:tab pos="528320" algn="l"/>
              </a:tabLst>
            </a:pPr>
            <a:r>
              <a:rPr sz="24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提高_质量作业的方便性</a:t>
            </a:r>
            <a:endParaRPr sz="2400">
              <a:latin typeface="Noto Sans Mono CJK JP Regular"/>
              <a:cs typeface="Noto Sans Mono CJK JP Regular"/>
            </a:endParaRPr>
          </a:p>
          <a:p>
            <a:pPr marL="527685" indent="-514984">
              <a:lnSpc>
                <a:spcPct val="100000"/>
              </a:lnSpc>
              <a:spcBef>
                <a:spcPts val="1095"/>
              </a:spcBef>
              <a:buAutoNum type="arabicPeriod"/>
              <a:tabLst>
                <a:tab pos="528320" algn="l"/>
              </a:tabLst>
            </a:pPr>
            <a:r>
              <a:rPr sz="2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降低_生产品的在制不良现象</a:t>
            </a:r>
            <a:endParaRPr sz="2400">
              <a:latin typeface="Noto Sans Mono CJK JP Regular"/>
              <a:cs typeface="Noto Sans Mono CJK JP Regular"/>
            </a:endParaRPr>
          </a:p>
          <a:p>
            <a:pPr marL="527685" indent="-514984">
              <a:lnSpc>
                <a:spcPct val="100000"/>
              </a:lnSpc>
              <a:spcBef>
                <a:spcPts val="1080"/>
              </a:spcBef>
              <a:buAutoNum type="arabicPeriod"/>
              <a:tabLst>
                <a:tab pos="528320" algn="l"/>
              </a:tabLst>
            </a:pPr>
            <a:r>
              <a:rPr sz="24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降低_生产加工的错误率</a:t>
            </a:r>
            <a:endParaRPr sz="2400">
              <a:latin typeface="Noto Sans Mono CJK JP Regular"/>
              <a:cs typeface="Noto Sans Mono CJK JP Regular"/>
            </a:endParaRPr>
          </a:p>
          <a:p>
            <a:pPr marL="527685" indent="-514984">
              <a:lnSpc>
                <a:spcPct val="100000"/>
              </a:lnSpc>
              <a:spcBef>
                <a:spcPts val="1095"/>
              </a:spcBef>
              <a:buAutoNum type="arabicPeriod"/>
              <a:tabLst>
                <a:tab pos="528320" algn="l"/>
              </a:tabLst>
            </a:pPr>
            <a:r>
              <a:rPr sz="2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降低_质量作业的误判率</a:t>
            </a:r>
            <a:endParaRPr sz="2400">
              <a:latin typeface="Noto Sans Mono CJK JP Regular"/>
              <a:cs typeface="Noto Sans Mono CJK JP Regular"/>
            </a:endParaRPr>
          </a:p>
          <a:p>
            <a:pPr marL="527685" indent="-514984">
              <a:lnSpc>
                <a:spcPct val="100000"/>
              </a:lnSpc>
              <a:spcBef>
                <a:spcPts val="1095"/>
              </a:spcBef>
              <a:buAutoNum type="arabicPeriod"/>
              <a:tabLst>
                <a:tab pos="528320" algn="l"/>
              </a:tabLst>
            </a:pPr>
            <a:r>
              <a:rPr sz="2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提升_质量改善作业能力</a:t>
            </a:r>
            <a:endParaRPr sz="2400">
              <a:latin typeface="Noto Sans Mono CJK JP Regular"/>
              <a:cs typeface="Noto Sans Mono CJK JP Regular"/>
            </a:endParaRPr>
          </a:p>
          <a:p>
            <a:pPr marL="527685" indent="-514984">
              <a:lnSpc>
                <a:spcPct val="100000"/>
              </a:lnSpc>
              <a:spcBef>
                <a:spcPts val="1080"/>
              </a:spcBef>
              <a:buAutoNum type="arabicPeriod"/>
              <a:tabLst>
                <a:tab pos="528320" algn="l"/>
              </a:tabLst>
            </a:pPr>
            <a:r>
              <a:rPr sz="2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提升_不良发生的预防能力</a:t>
            </a:r>
            <a:endParaRPr sz="2400">
              <a:latin typeface="Noto Sans Mono CJK JP Regular"/>
              <a:cs typeface="Noto Sans Mono CJK JP Reg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63267" y="879347"/>
            <a:ext cx="5617845" cy="396240"/>
          </a:xfrm>
          <a:custGeom>
            <a:avLst/>
            <a:gdLst/>
            <a:ahLst/>
            <a:cxnLst/>
            <a:rect l="l" t="t" r="r" b="b"/>
            <a:pathLst>
              <a:path w="5617845" h="396240">
                <a:moveTo>
                  <a:pt x="0" y="396239"/>
                </a:moveTo>
                <a:lnTo>
                  <a:pt x="5617463" y="396239"/>
                </a:lnTo>
                <a:lnTo>
                  <a:pt x="5617463" y="0"/>
                </a:lnTo>
                <a:lnTo>
                  <a:pt x="0" y="0"/>
                </a:lnTo>
                <a:lnTo>
                  <a:pt x="0" y="396239"/>
                </a:lnTo>
                <a:close/>
              </a:path>
            </a:pathLst>
          </a:custGeom>
          <a:solidFill>
            <a:srgbClr val="A9D1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648204" y="869645"/>
            <a:ext cx="384937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210" dirty="0">
                <a:latin typeface="Noto Sans CJK JP Regular"/>
                <a:cs typeface="Noto Sans CJK JP Regular"/>
              </a:rPr>
              <a:t>-----</a:t>
            </a:r>
            <a:r>
              <a:rPr sz="2400" spc="-5" dirty="0">
                <a:latin typeface="Noto Sans CJK JP Regular"/>
                <a:cs typeface="Noto Sans CJK JP Regular"/>
              </a:rPr>
              <a:t>功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spc="-5" dirty="0">
                <a:latin typeface="Noto Sans CJK JP Regular"/>
                <a:cs typeface="Noto Sans CJK JP Regular"/>
              </a:rPr>
              <a:t>能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spc="-5" dirty="0">
                <a:latin typeface="Noto Sans CJK JP Regular"/>
                <a:cs typeface="Noto Sans CJK JP Regular"/>
              </a:rPr>
              <a:t>价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spc="-5" dirty="0">
                <a:latin typeface="Noto Sans CJK JP Regular"/>
                <a:cs typeface="Noto Sans CJK JP Regular"/>
              </a:rPr>
              <a:t>值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dirty="0">
                <a:latin typeface="Noto Sans CJK JP Regular"/>
                <a:cs typeface="Noto Sans CJK JP Regular"/>
              </a:rPr>
              <a:t>看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spc="5" dirty="0">
                <a:latin typeface="Noto Sans CJK JP Regular"/>
                <a:cs typeface="Noto Sans CJK JP Regular"/>
              </a:rPr>
              <a:t>板</a:t>
            </a:r>
            <a:r>
              <a:rPr sz="2400" spc="215" dirty="0">
                <a:latin typeface="Noto Sans CJK JP Regular"/>
                <a:cs typeface="Noto Sans CJK JP Regular"/>
              </a:rPr>
              <a:t>-----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556259"/>
            <a:ext cx="1734820" cy="1423670"/>
          </a:xfrm>
          <a:custGeom>
            <a:avLst/>
            <a:gdLst/>
            <a:ahLst/>
            <a:cxnLst/>
            <a:rect l="l" t="t" r="r" b="b"/>
            <a:pathLst>
              <a:path w="1734820" h="1423670">
                <a:moveTo>
                  <a:pt x="44483" y="355853"/>
                </a:moveTo>
                <a:lnTo>
                  <a:pt x="0" y="355853"/>
                </a:lnTo>
                <a:lnTo>
                  <a:pt x="0" y="1067562"/>
                </a:lnTo>
                <a:lnTo>
                  <a:pt x="44483" y="1067562"/>
                </a:lnTo>
                <a:lnTo>
                  <a:pt x="44483" y="355853"/>
                </a:lnTo>
                <a:close/>
              </a:path>
              <a:path w="1734820" h="1423670">
                <a:moveTo>
                  <a:pt x="177927" y="355853"/>
                </a:moveTo>
                <a:lnTo>
                  <a:pt x="88963" y="355853"/>
                </a:lnTo>
                <a:lnTo>
                  <a:pt x="88963" y="1067562"/>
                </a:lnTo>
                <a:lnTo>
                  <a:pt x="177927" y="1067562"/>
                </a:lnTo>
                <a:lnTo>
                  <a:pt x="177927" y="355853"/>
                </a:lnTo>
                <a:close/>
              </a:path>
              <a:path w="1734820" h="1423670">
                <a:moveTo>
                  <a:pt x="1022604" y="0"/>
                </a:moveTo>
                <a:lnTo>
                  <a:pt x="1022604" y="355853"/>
                </a:lnTo>
                <a:lnTo>
                  <a:pt x="222415" y="355853"/>
                </a:lnTo>
                <a:lnTo>
                  <a:pt x="222415" y="1067562"/>
                </a:lnTo>
                <a:lnTo>
                  <a:pt x="1022604" y="1067562"/>
                </a:lnTo>
                <a:lnTo>
                  <a:pt x="1022604" y="1423415"/>
                </a:lnTo>
                <a:lnTo>
                  <a:pt x="1734312" y="711707"/>
                </a:lnTo>
                <a:lnTo>
                  <a:pt x="102260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68909" y="904747"/>
            <a:ext cx="86423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5" dirty="0">
                <a:solidFill>
                  <a:srgbClr val="FFFFFF"/>
                </a:solidFill>
                <a:latin typeface="Arial"/>
                <a:cs typeface="Arial"/>
              </a:rPr>
              <a:t>Q</a:t>
            </a:r>
            <a:r>
              <a:rPr sz="4400" b="1" dirty="0">
                <a:solidFill>
                  <a:srgbClr val="FFFFFF"/>
                </a:solidFill>
                <a:latin typeface="Arial"/>
                <a:cs typeface="Arial"/>
              </a:rPr>
              <a:t>C</a:t>
            </a:r>
            <a:endParaRPr sz="4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102107"/>
            <a:ext cx="9144000" cy="381000"/>
          </a:xfrm>
          <a:custGeom>
            <a:avLst/>
            <a:gdLst/>
            <a:ahLst/>
            <a:cxnLst/>
            <a:rect l="l" t="t" r="r" b="b"/>
            <a:pathLst>
              <a:path w="9144000" h="381000">
                <a:moveTo>
                  <a:pt x="0" y="381000"/>
                </a:moveTo>
                <a:lnTo>
                  <a:pt x="9144000" y="381000"/>
                </a:lnTo>
                <a:lnTo>
                  <a:pt x="9144000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813305" y="542289"/>
            <a:ext cx="158305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Noto Sans CJK JP Regular"/>
                <a:cs typeface="Noto Sans CJK JP Regular"/>
              </a:rPr>
              <a:t>互连网</a:t>
            </a:r>
            <a:r>
              <a:rPr sz="1400" spc="250" dirty="0">
                <a:latin typeface="Noto Sans CJK JP Regular"/>
                <a:cs typeface="Noto Sans CJK JP Regular"/>
              </a:rPr>
              <a:t>+</a:t>
            </a:r>
            <a:r>
              <a:rPr sz="1400" dirty="0">
                <a:latin typeface="Noto Sans CJK JP Regular"/>
                <a:cs typeface="Noto Sans CJK JP Regular"/>
              </a:rPr>
              <a:t>制造大数据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568451"/>
            <a:ext cx="1043940" cy="346075"/>
          </a:xfrm>
          <a:custGeom>
            <a:avLst/>
            <a:gdLst/>
            <a:ahLst/>
            <a:cxnLst/>
            <a:rect l="l" t="t" r="r" b="b"/>
            <a:pathLst>
              <a:path w="1043940" h="346075">
                <a:moveTo>
                  <a:pt x="0" y="345948"/>
                </a:moveTo>
                <a:lnTo>
                  <a:pt x="1043940" y="345948"/>
                </a:lnTo>
                <a:lnTo>
                  <a:pt x="1043940" y="0"/>
                </a:lnTo>
                <a:lnTo>
                  <a:pt x="0" y="0"/>
                </a:lnTo>
                <a:lnTo>
                  <a:pt x="0" y="3459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-12700" y="586232"/>
            <a:ext cx="939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品质管理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3886200"/>
            <a:ext cx="4499610" cy="10614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684" y="3360420"/>
            <a:ext cx="8521446" cy="17167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63267" y="1275588"/>
            <a:ext cx="5617845" cy="3096895"/>
          </a:xfrm>
          <a:custGeom>
            <a:avLst/>
            <a:gdLst/>
            <a:ahLst/>
            <a:cxnLst/>
            <a:rect l="l" t="t" r="r" b="b"/>
            <a:pathLst>
              <a:path w="5617845" h="3096895">
                <a:moveTo>
                  <a:pt x="0" y="3096768"/>
                </a:moveTo>
                <a:lnTo>
                  <a:pt x="5617463" y="3096768"/>
                </a:lnTo>
                <a:lnTo>
                  <a:pt x="5617463" y="0"/>
                </a:lnTo>
                <a:lnTo>
                  <a:pt x="0" y="0"/>
                </a:lnTo>
                <a:lnTo>
                  <a:pt x="0" y="3096768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20036" y="1181415"/>
            <a:ext cx="3914140" cy="2677795"/>
          </a:xfrm>
          <a:prstGeom prst="rect">
            <a:avLst/>
          </a:prstGeom>
        </p:spPr>
        <p:txBody>
          <a:bodyPr vert="horz" wrap="square" lIns="0" tIns="14922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175"/>
              </a:spcBef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助力</a:t>
            </a:r>
            <a:r>
              <a:rPr sz="2000" spc="-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_</a:t>
            </a: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车间</a:t>
            </a:r>
            <a:r>
              <a:rPr sz="2000" spc="-1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</a:t>
            </a: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作图纸</a:t>
            </a:r>
            <a:r>
              <a:rPr sz="2000" spc="-1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电</a:t>
            </a: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子化</a:t>
            </a:r>
            <a:endParaRPr sz="2000">
              <a:latin typeface="Noto Sans Mono CJK JP Regular"/>
              <a:cs typeface="Noto Sans Mono CJK JP Regular"/>
            </a:endParaRPr>
          </a:p>
          <a:p>
            <a:pPr marL="469900" indent="-457200">
              <a:lnSpc>
                <a:spcPct val="100000"/>
              </a:lnSpc>
              <a:spcBef>
                <a:spcPts val="1080"/>
              </a:spcBef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降低</a:t>
            </a:r>
            <a:r>
              <a:rPr sz="2000" spc="-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_</a:t>
            </a: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耗时</a:t>
            </a:r>
            <a:r>
              <a:rPr sz="2000" spc="-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的</a:t>
            </a:r>
            <a:r>
              <a:rPr sz="2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制造图</a:t>
            </a:r>
            <a:r>
              <a:rPr sz="2000" spc="-2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纸</a:t>
            </a: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配</a:t>
            </a:r>
            <a:r>
              <a:rPr sz="2000" spc="-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送</a:t>
            </a:r>
            <a:r>
              <a:rPr sz="2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时间</a:t>
            </a:r>
            <a:endParaRPr sz="2000">
              <a:latin typeface="Noto Sans Mono CJK JP Regular"/>
              <a:cs typeface="Noto Sans Mono CJK JP Regular"/>
            </a:endParaRPr>
          </a:p>
          <a:p>
            <a:pPr marL="469900" indent="-457200">
              <a:lnSpc>
                <a:spcPct val="100000"/>
              </a:lnSpc>
              <a:spcBef>
                <a:spcPts val="1080"/>
              </a:spcBef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实时</a:t>
            </a:r>
            <a:r>
              <a:rPr sz="2000" spc="-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_</a:t>
            </a: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观测</a:t>
            </a:r>
            <a:r>
              <a:rPr sz="2000" spc="-1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</a:t>
            </a: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艺计画</a:t>
            </a:r>
            <a:r>
              <a:rPr sz="2000" spc="-1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与</a:t>
            </a: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实</a:t>
            </a:r>
            <a:r>
              <a:rPr sz="2000" spc="-1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际</a:t>
            </a: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差异</a:t>
            </a:r>
            <a:endParaRPr sz="2000">
              <a:latin typeface="Noto Sans Mono CJK JP Regular"/>
              <a:cs typeface="Noto Sans Mono CJK JP Regular"/>
            </a:endParaRPr>
          </a:p>
          <a:p>
            <a:pPr marL="469900" indent="-457200">
              <a:lnSpc>
                <a:spcPct val="100000"/>
              </a:lnSpc>
              <a:spcBef>
                <a:spcPts val="1080"/>
              </a:spcBef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掌握</a:t>
            </a:r>
            <a:r>
              <a:rPr sz="2000" spc="-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_</a:t>
            </a: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设备</a:t>
            </a:r>
            <a:r>
              <a:rPr sz="2000" spc="-1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岗</a:t>
            </a: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位的实</a:t>
            </a:r>
            <a:r>
              <a:rPr sz="2000" spc="-1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际</a:t>
            </a: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状</a:t>
            </a:r>
            <a:r>
              <a:rPr sz="2000" spc="-1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况</a:t>
            </a: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值</a:t>
            </a:r>
            <a:endParaRPr sz="2000">
              <a:latin typeface="Noto Sans Mono CJK JP Regular"/>
              <a:cs typeface="Noto Sans Mono CJK JP Regular"/>
            </a:endParaRPr>
          </a:p>
          <a:p>
            <a:pPr marL="469900" indent="-457200">
              <a:lnSpc>
                <a:spcPct val="100000"/>
              </a:lnSpc>
              <a:spcBef>
                <a:spcPts val="1080"/>
              </a:spcBef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掌握</a:t>
            </a:r>
            <a:r>
              <a:rPr sz="2000" spc="-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_</a:t>
            </a:r>
            <a:r>
              <a:rPr sz="2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流程</a:t>
            </a:r>
            <a:r>
              <a:rPr sz="2000" spc="-2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</a:t>
            </a:r>
            <a:r>
              <a:rPr sz="2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艺实</a:t>
            </a:r>
            <a:r>
              <a:rPr sz="20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际</a:t>
            </a:r>
            <a:r>
              <a:rPr sz="2000" spc="-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的</a:t>
            </a:r>
            <a:r>
              <a:rPr sz="2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良率</a:t>
            </a:r>
            <a:endParaRPr sz="2000">
              <a:latin typeface="Noto Sans Mono CJK JP Regular"/>
              <a:cs typeface="Noto Sans Mono CJK JP Regular"/>
            </a:endParaRPr>
          </a:p>
          <a:p>
            <a:pPr marL="469900" indent="-457200">
              <a:lnSpc>
                <a:spcPct val="100000"/>
              </a:lnSpc>
              <a:spcBef>
                <a:spcPts val="1085"/>
              </a:spcBef>
              <a:buSzPct val="75000"/>
              <a:buAutoNum type="arabicPeriod"/>
              <a:tabLst>
                <a:tab pos="469265" algn="l"/>
                <a:tab pos="469900" algn="l"/>
              </a:tabLst>
            </a:pP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快速</a:t>
            </a:r>
            <a:r>
              <a:rPr sz="2000" spc="-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_</a:t>
            </a: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处置</a:t>
            </a:r>
            <a:r>
              <a:rPr sz="2000" spc="-1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产</a:t>
            </a: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线的异</a:t>
            </a:r>
            <a:r>
              <a:rPr sz="2000" spc="-1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常</a:t>
            </a: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状况</a:t>
            </a:r>
            <a:endParaRPr sz="2000">
              <a:latin typeface="Noto Sans Mono CJK JP Regular"/>
              <a:cs typeface="Noto Sans Mono CJK JP Reg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63267" y="879347"/>
            <a:ext cx="5617845" cy="396240"/>
          </a:xfrm>
          <a:custGeom>
            <a:avLst/>
            <a:gdLst/>
            <a:ahLst/>
            <a:cxnLst/>
            <a:rect l="l" t="t" r="r" b="b"/>
            <a:pathLst>
              <a:path w="5617845" h="396240">
                <a:moveTo>
                  <a:pt x="0" y="396239"/>
                </a:moveTo>
                <a:lnTo>
                  <a:pt x="5617463" y="396239"/>
                </a:lnTo>
                <a:lnTo>
                  <a:pt x="5617463" y="0"/>
                </a:lnTo>
                <a:lnTo>
                  <a:pt x="0" y="0"/>
                </a:lnTo>
                <a:lnTo>
                  <a:pt x="0" y="396239"/>
                </a:lnTo>
                <a:close/>
              </a:path>
            </a:pathLst>
          </a:custGeom>
          <a:solidFill>
            <a:srgbClr val="A9D1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648204" y="869645"/>
            <a:ext cx="384937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210" dirty="0">
                <a:latin typeface="Noto Sans CJK JP Regular"/>
                <a:cs typeface="Noto Sans CJK JP Regular"/>
              </a:rPr>
              <a:t>-----</a:t>
            </a:r>
            <a:r>
              <a:rPr sz="2400" spc="-5" dirty="0">
                <a:latin typeface="Noto Sans CJK JP Regular"/>
                <a:cs typeface="Noto Sans CJK JP Regular"/>
              </a:rPr>
              <a:t>功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spc="-5" dirty="0">
                <a:latin typeface="Noto Sans CJK JP Regular"/>
                <a:cs typeface="Noto Sans CJK JP Regular"/>
              </a:rPr>
              <a:t>能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spc="-5" dirty="0">
                <a:latin typeface="Noto Sans CJK JP Regular"/>
                <a:cs typeface="Noto Sans CJK JP Regular"/>
              </a:rPr>
              <a:t>价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spc="-5" dirty="0">
                <a:latin typeface="Noto Sans CJK JP Regular"/>
                <a:cs typeface="Noto Sans CJK JP Regular"/>
              </a:rPr>
              <a:t>值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dirty="0">
                <a:latin typeface="Noto Sans CJK JP Regular"/>
                <a:cs typeface="Noto Sans CJK JP Regular"/>
              </a:rPr>
              <a:t>看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spc="5" dirty="0">
                <a:latin typeface="Noto Sans CJK JP Regular"/>
                <a:cs typeface="Noto Sans CJK JP Regular"/>
              </a:rPr>
              <a:t>板</a:t>
            </a:r>
            <a:r>
              <a:rPr sz="2400" spc="215" dirty="0">
                <a:latin typeface="Noto Sans CJK JP Regular"/>
                <a:cs typeface="Noto Sans CJK JP Regular"/>
              </a:rPr>
              <a:t>-----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556259"/>
            <a:ext cx="1734820" cy="1423670"/>
          </a:xfrm>
          <a:custGeom>
            <a:avLst/>
            <a:gdLst/>
            <a:ahLst/>
            <a:cxnLst/>
            <a:rect l="l" t="t" r="r" b="b"/>
            <a:pathLst>
              <a:path w="1734820" h="1423670">
                <a:moveTo>
                  <a:pt x="44483" y="355853"/>
                </a:moveTo>
                <a:lnTo>
                  <a:pt x="0" y="355853"/>
                </a:lnTo>
                <a:lnTo>
                  <a:pt x="0" y="1067562"/>
                </a:lnTo>
                <a:lnTo>
                  <a:pt x="44483" y="1067562"/>
                </a:lnTo>
                <a:lnTo>
                  <a:pt x="44483" y="355853"/>
                </a:lnTo>
                <a:close/>
              </a:path>
              <a:path w="1734820" h="1423670">
                <a:moveTo>
                  <a:pt x="177927" y="355853"/>
                </a:moveTo>
                <a:lnTo>
                  <a:pt x="88963" y="355853"/>
                </a:lnTo>
                <a:lnTo>
                  <a:pt x="88963" y="1067562"/>
                </a:lnTo>
                <a:lnTo>
                  <a:pt x="177927" y="1067562"/>
                </a:lnTo>
                <a:lnTo>
                  <a:pt x="177927" y="355853"/>
                </a:lnTo>
                <a:close/>
              </a:path>
              <a:path w="1734820" h="1423670">
                <a:moveTo>
                  <a:pt x="1022604" y="0"/>
                </a:moveTo>
                <a:lnTo>
                  <a:pt x="1022604" y="355853"/>
                </a:lnTo>
                <a:lnTo>
                  <a:pt x="222415" y="355853"/>
                </a:lnTo>
                <a:lnTo>
                  <a:pt x="222415" y="1067562"/>
                </a:lnTo>
                <a:lnTo>
                  <a:pt x="1022604" y="1067562"/>
                </a:lnTo>
                <a:lnTo>
                  <a:pt x="1022604" y="1423415"/>
                </a:lnTo>
                <a:lnTo>
                  <a:pt x="1734312" y="711707"/>
                </a:lnTo>
                <a:lnTo>
                  <a:pt x="102260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14629" y="904747"/>
            <a:ext cx="77279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dirty="0">
                <a:solidFill>
                  <a:srgbClr val="FFFFFF"/>
                </a:solidFill>
                <a:latin typeface="Arial"/>
                <a:cs typeface="Arial"/>
              </a:rPr>
              <a:t>PE</a:t>
            </a:r>
            <a:endParaRPr sz="4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102107"/>
            <a:ext cx="9144000" cy="381000"/>
          </a:xfrm>
          <a:custGeom>
            <a:avLst/>
            <a:gdLst/>
            <a:ahLst/>
            <a:cxnLst/>
            <a:rect l="l" t="t" r="r" b="b"/>
            <a:pathLst>
              <a:path w="9144000" h="381000">
                <a:moveTo>
                  <a:pt x="0" y="381000"/>
                </a:moveTo>
                <a:lnTo>
                  <a:pt x="9144000" y="381000"/>
                </a:lnTo>
                <a:lnTo>
                  <a:pt x="9144000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813305" y="542289"/>
            <a:ext cx="158305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Noto Sans CJK JP Regular"/>
                <a:cs typeface="Noto Sans CJK JP Regular"/>
              </a:rPr>
              <a:t>互连网</a:t>
            </a:r>
            <a:r>
              <a:rPr sz="1400" spc="250" dirty="0">
                <a:latin typeface="Noto Sans CJK JP Regular"/>
                <a:cs typeface="Noto Sans CJK JP Regular"/>
              </a:rPr>
              <a:t>+</a:t>
            </a:r>
            <a:r>
              <a:rPr sz="1400" dirty="0">
                <a:latin typeface="Noto Sans CJK JP Regular"/>
                <a:cs typeface="Noto Sans CJK JP Regular"/>
              </a:rPr>
              <a:t>制造大数据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569976"/>
            <a:ext cx="1043940" cy="344805"/>
          </a:xfrm>
          <a:custGeom>
            <a:avLst/>
            <a:gdLst/>
            <a:ahLst/>
            <a:cxnLst/>
            <a:rect l="l" t="t" r="r" b="b"/>
            <a:pathLst>
              <a:path w="1043940" h="344805">
                <a:moveTo>
                  <a:pt x="0" y="344424"/>
                </a:moveTo>
                <a:lnTo>
                  <a:pt x="1043940" y="344424"/>
                </a:lnTo>
                <a:lnTo>
                  <a:pt x="1043940" y="0"/>
                </a:lnTo>
                <a:lnTo>
                  <a:pt x="0" y="0"/>
                </a:lnTo>
                <a:lnTo>
                  <a:pt x="0" y="3444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-12700" y="586232"/>
            <a:ext cx="939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生产技术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3886200"/>
            <a:ext cx="4499610" cy="10614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684" y="3360420"/>
            <a:ext cx="8521446" cy="17167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63267" y="1280160"/>
            <a:ext cx="5617845" cy="3096895"/>
          </a:xfrm>
          <a:custGeom>
            <a:avLst/>
            <a:gdLst/>
            <a:ahLst/>
            <a:cxnLst/>
            <a:rect l="l" t="t" r="r" b="b"/>
            <a:pathLst>
              <a:path w="5617845" h="3096895">
                <a:moveTo>
                  <a:pt x="0" y="3096767"/>
                </a:moveTo>
                <a:lnTo>
                  <a:pt x="5617463" y="3096767"/>
                </a:lnTo>
                <a:lnTo>
                  <a:pt x="5617463" y="0"/>
                </a:lnTo>
                <a:lnTo>
                  <a:pt x="0" y="0"/>
                </a:lnTo>
                <a:lnTo>
                  <a:pt x="0" y="3096767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19782" y="1391157"/>
            <a:ext cx="31515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469900" algn="l"/>
              </a:tabLst>
            </a:pPr>
            <a:r>
              <a:rPr sz="15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1.	</a:t>
            </a: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节省</a:t>
            </a:r>
            <a:r>
              <a:rPr sz="2000" spc="-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_</a:t>
            </a: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设计</a:t>
            </a:r>
            <a:r>
              <a:rPr sz="2000" spc="-1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</a:t>
            </a: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艺流程</a:t>
            </a:r>
            <a:r>
              <a:rPr sz="2000" spc="-1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时</a:t>
            </a: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间</a:t>
            </a:r>
            <a:endParaRPr sz="2000">
              <a:latin typeface="Noto Sans Mono CJK JP Regular"/>
              <a:cs typeface="Noto Sans Mono CJK JP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819782" y="1924253"/>
            <a:ext cx="4422775" cy="19323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105"/>
              </a:spcBef>
              <a:buSzPct val="75000"/>
              <a:buAutoNum type="arabicPeriod" startAt="2"/>
              <a:tabLst>
                <a:tab pos="469900" algn="l"/>
                <a:tab pos="470534" algn="l"/>
              </a:tabLst>
            </a:pP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提高</a:t>
            </a:r>
            <a:r>
              <a:rPr sz="2000" spc="-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_</a:t>
            </a:r>
            <a:r>
              <a:rPr sz="2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工艺</a:t>
            </a:r>
            <a:r>
              <a:rPr sz="2000" spc="-2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流</a:t>
            </a:r>
            <a:r>
              <a:rPr sz="2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程设</a:t>
            </a:r>
            <a:r>
              <a:rPr sz="20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计</a:t>
            </a:r>
            <a:r>
              <a:rPr sz="2000" spc="-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的</a:t>
            </a:r>
            <a:r>
              <a:rPr sz="2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精</a:t>
            </a:r>
            <a:r>
              <a:rPr sz="2000" spc="-1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确</a:t>
            </a:r>
            <a:r>
              <a:rPr sz="2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度</a:t>
            </a:r>
            <a:endParaRPr sz="2000">
              <a:latin typeface="Noto Sans Mono CJK JP Regular"/>
              <a:cs typeface="Noto Sans Mono CJK JP Regular"/>
            </a:endParaRPr>
          </a:p>
          <a:p>
            <a:pPr>
              <a:lnSpc>
                <a:spcPct val="100000"/>
              </a:lnSpc>
              <a:spcBef>
                <a:spcPts val="20"/>
              </a:spcBef>
              <a:buClr>
                <a:srgbClr val="FFFFFF"/>
              </a:buClr>
              <a:buFont typeface="Noto Sans Mono CJK JP Regular"/>
              <a:buAutoNum type="arabicPeriod" startAt="2"/>
            </a:pPr>
            <a:endParaRPr sz="155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buSzPct val="75000"/>
              <a:buAutoNum type="arabicPeriod" startAt="2"/>
              <a:tabLst>
                <a:tab pos="469900" algn="l"/>
                <a:tab pos="470534" algn="l"/>
              </a:tabLst>
            </a:pP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改善</a:t>
            </a:r>
            <a:r>
              <a:rPr sz="2000" spc="-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_</a:t>
            </a: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线平</a:t>
            </a:r>
            <a:r>
              <a:rPr sz="2000" spc="-1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衡</a:t>
            </a: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的精度</a:t>
            </a:r>
            <a:r>
              <a:rPr sz="2000" spc="-1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能</a:t>
            </a: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力</a:t>
            </a:r>
            <a:endParaRPr sz="2000">
              <a:latin typeface="Noto Sans Mono CJK JP Regular"/>
              <a:cs typeface="Noto Sans Mono CJK JP Regular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FFFF"/>
              </a:buClr>
              <a:buFont typeface="Noto Sans Mono CJK JP Regular"/>
              <a:buAutoNum type="arabicPeriod" startAt="2"/>
            </a:pPr>
            <a:endParaRPr sz="155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5"/>
              </a:spcBef>
              <a:buSzPct val="75000"/>
              <a:buAutoNum type="arabicPeriod" startAt="2"/>
              <a:tabLst>
                <a:tab pos="469900" algn="l"/>
                <a:tab pos="470534" algn="l"/>
              </a:tabLst>
            </a:pP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助力</a:t>
            </a:r>
            <a:r>
              <a:rPr sz="2000" spc="-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_</a:t>
            </a: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历史</a:t>
            </a:r>
            <a:r>
              <a:rPr sz="2000" spc="-1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</a:t>
            </a: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机时数</a:t>
            </a:r>
            <a:r>
              <a:rPr sz="2000" spc="-1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据</a:t>
            </a: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强</a:t>
            </a:r>
            <a:r>
              <a:rPr sz="2000" spc="-1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化</a:t>
            </a: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分析能量</a:t>
            </a:r>
            <a:endParaRPr sz="2000">
              <a:latin typeface="Noto Sans Mono CJK JP Regular"/>
              <a:cs typeface="Noto Sans Mono CJK JP Regular"/>
            </a:endParaRPr>
          </a:p>
          <a:p>
            <a:pPr>
              <a:lnSpc>
                <a:spcPct val="100000"/>
              </a:lnSpc>
              <a:spcBef>
                <a:spcPts val="15"/>
              </a:spcBef>
              <a:buClr>
                <a:srgbClr val="FFFFFF"/>
              </a:buClr>
              <a:buFont typeface="Noto Sans Mono CJK JP Regular"/>
              <a:buAutoNum type="arabicPeriod" startAt="2"/>
            </a:pPr>
            <a:endParaRPr sz="1550">
              <a:latin typeface="Times New Roman"/>
              <a:cs typeface="Times New Roman"/>
            </a:endParaRPr>
          </a:p>
          <a:p>
            <a:pPr marL="469900" indent="-457200">
              <a:lnSpc>
                <a:spcPct val="100000"/>
              </a:lnSpc>
              <a:spcBef>
                <a:spcPts val="5"/>
              </a:spcBef>
              <a:buSzPct val="75000"/>
              <a:buAutoNum type="arabicPeriod" startAt="2"/>
              <a:tabLst>
                <a:tab pos="469900" algn="l"/>
                <a:tab pos="470534" algn="l"/>
              </a:tabLst>
            </a:pP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提高</a:t>
            </a:r>
            <a:r>
              <a:rPr sz="2000" spc="-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_</a:t>
            </a: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车间</a:t>
            </a:r>
            <a:r>
              <a:rPr sz="2000" spc="-1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改</a:t>
            </a: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善的提</a:t>
            </a:r>
            <a:r>
              <a:rPr sz="2000" spc="-1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案</a:t>
            </a: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准度</a:t>
            </a:r>
            <a:endParaRPr sz="2000">
              <a:latin typeface="Noto Sans Mono CJK JP Regular"/>
              <a:cs typeface="Noto Sans Mono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1763267" y="879347"/>
            <a:ext cx="5617845" cy="396240"/>
          </a:xfrm>
          <a:custGeom>
            <a:avLst/>
            <a:gdLst/>
            <a:ahLst/>
            <a:cxnLst/>
            <a:rect l="l" t="t" r="r" b="b"/>
            <a:pathLst>
              <a:path w="5617845" h="396240">
                <a:moveTo>
                  <a:pt x="0" y="396239"/>
                </a:moveTo>
                <a:lnTo>
                  <a:pt x="5617463" y="396239"/>
                </a:lnTo>
                <a:lnTo>
                  <a:pt x="5617463" y="0"/>
                </a:lnTo>
                <a:lnTo>
                  <a:pt x="0" y="0"/>
                </a:lnTo>
                <a:lnTo>
                  <a:pt x="0" y="396239"/>
                </a:lnTo>
                <a:close/>
              </a:path>
            </a:pathLst>
          </a:custGeom>
          <a:solidFill>
            <a:srgbClr val="A9D1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2648204" y="869645"/>
            <a:ext cx="384937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210" dirty="0">
                <a:latin typeface="Noto Sans CJK JP Regular"/>
                <a:cs typeface="Noto Sans CJK JP Regular"/>
              </a:rPr>
              <a:t>-----</a:t>
            </a:r>
            <a:r>
              <a:rPr sz="2400" spc="-5" dirty="0">
                <a:latin typeface="Noto Sans CJK JP Regular"/>
                <a:cs typeface="Noto Sans CJK JP Regular"/>
              </a:rPr>
              <a:t>功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spc="-5" dirty="0">
                <a:latin typeface="Noto Sans CJK JP Regular"/>
                <a:cs typeface="Noto Sans CJK JP Regular"/>
              </a:rPr>
              <a:t>能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spc="-5" dirty="0">
                <a:latin typeface="Noto Sans CJK JP Regular"/>
                <a:cs typeface="Noto Sans CJK JP Regular"/>
              </a:rPr>
              <a:t>价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spc="-5" dirty="0">
                <a:latin typeface="Noto Sans CJK JP Regular"/>
                <a:cs typeface="Noto Sans CJK JP Regular"/>
              </a:rPr>
              <a:t>值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dirty="0">
                <a:latin typeface="Noto Sans CJK JP Regular"/>
                <a:cs typeface="Noto Sans CJK JP Regular"/>
              </a:rPr>
              <a:t>看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spc="5" dirty="0">
                <a:latin typeface="Noto Sans CJK JP Regular"/>
                <a:cs typeface="Noto Sans CJK JP Regular"/>
              </a:rPr>
              <a:t>板</a:t>
            </a:r>
            <a:r>
              <a:rPr sz="2400" spc="215" dirty="0">
                <a:latin typeface="Noto Sans CJK JP Regular"/>
                <a:cs typeface="Noto Sans CJK JP Regular"/>
              </a:rPr>
              <a:t>-----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0" y="556259"/>
            <a:ext cx="1734820" cy="1423670"/>
          </a:xfrm>
          <a:custGeom>
            <a:avLst/>
            <a:gdLst/>
            <a:ahLst/>
            <a:cxnLst/>
            <a:rect l="l" t="t" r="r" b="b"/>
            <a:pathLst>
              <a:path w="1734820" h="1423670">
                <a:moveTo>
                  <a:pt x="44483" y="355853"/>
                </a:moveTo>
                <a:lnTo>
                  <a:pt x="0" y="355853"/>
                </a:lnTo>
                <a:lnTo>
                  <a:pt x="0" y="1067562"/>
                </a:lnTo>
                <a:lnTo>
                  <a:pt x="44483" y="1067562"/>
                </a:lnTo>
                <a:lnTo>
                  <a:pt x="44483" y="355853"/>
                </a:lnTo>
                <a:close/>
              </a:path>
              <a:path w="1734820" h="1423670">
                <a:moveTo>
                  <a:pt x="177927" y="355853"/>
                </a:moveTo>
                <a:lnTo>
                  <a:pt x="88963" y="355853"/>
                </a:lnTo>
                <a:lnTo>
                  <a:pt x="88963" y="1067562"/>
                </a:lnTo>
                <a:lnTo>
                  <a:pt x="177927" y="1067562"/>
                </a:lnTo>
                <a:lnTo>
                  <a:pt x="177927" y="355853"/>
                </a:lnTo>
                <a:close/>
              </a:path>
              <a:path w="1734820" h="1423670">
                <a:moveTo>
                  <a:pt x="1022604" y="0"/>
                </a:moveTo>
                <a:lnTo>
                  <a:pt x="1022604" y="355853"/>
                </a:lnTo>
                <a:lnTo>
                  <a:pt x="222415" y="355853"/>
                </a:lnTo>
                <a:lnTo>
                  <a:pt x="222415" y="1067562"/>
                </a:lnTo>
                <a:lnTo>
                  <a:pt x="1022604" y="1067562"/>
                </a:lnTo>
                <a:lnTo>
                  <a:pt x="1022604" y="1423415"/>
                </a:lnTo>
                <a:lnTo>
                  <a:pt x="1734312" y="711707"/>
                </a:lnTo>
                <a:lnTo>
                  <a:pt x="102260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23138" y="904747"/>
            <a:ext cx="554355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5" dirty="0">
                <a:solidFill>
                  <a:srgbClr val="FFFFFF"/>
                </a:solidFill>
                <a:latin typeface="Arial"/>
                <a:cs typeface="Arial"/>
              </a:rPr>
              <a:t>IE</a:t>
            </a:r>
            <a:endParaRPr sz="44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0" y="102107"/>
            <a:ext cx="9144000" cy="381000"/>
          </a:xfrm>
          <a:custGeom>
            <a:avLst/>
            <a:gdLst/>
            <a:ahLst/>
            <a:cxnLst/>
            <a:rect l="l" t="t" r="r" b="b"/>
            <a:pathLst>
              <a:path w="9144000" h="381000">
                <a:moveTo>
                  <a:pt x="0" y="381000"/>
                </a:moveTo>
                <a:lnTo>
                  <a:pt x="9144000" y="381000"/>
                </a:lnTo>
                <a:lnTo>
                  <a:pt x="9144000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813305" y="542289"/>
            <a:ext cx="158305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Noto Sans CJK JP Regular"/>
                <a:cs typeface="Noto Sans CJK JP Regular"/>
              </a:rPr>
              <a:t>互连网</a:t>
            </a:r>
            <a:r>
              <a:rPr sz="1400" spc="250" dirty="0">
                <a:latin typeface="Noto Sans CJK JP Regular"/>
                <a:cs typeface="Noto Sans CJK JP Regular"/>
              </a:rPr>
              <a:t>+</a:t>
            </a:r>
            <a:r>
              <a:rPr sz="1400" dirty="0">
                <a:latin typeface="Noto Sans CJK JP Regular"/>
                <a:cs typeface="Noto Sans CJK JP Regular"/>
              </a:rPr>
              <a:t>制造大数据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568451"/>
            <a:ext cx="1043940" cy="346075"/>
          </a:xfrm>
          <a:custGeom>
            <a:avLst/>
            <a:gdLst/>
            <a:ahLst/>
            <a:cxnLst/>
            <a:rect l="l" t="t" r="r" b="b"/>
            <a:pathLst>
              <a:path w="1043940" h="346075">
                <a:moveTo>
                  <a:pt x="0" y="345948"/>
                </a:moveTo>
                <a:lnTo>
                  <a:pt x="1043940" y="345948"/>
                </a:lnTo>
                <a:lnTo>
                  <a:pt x="1043940" y="0"/>
                </a:lnTo>
                <a:lnTo>
                  <a:pt x="0" y="0"/>
                </a:lnTo>
                <a:lnTo>
                  <a:pt x="0" y="3459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0" y="586232"/>
            <a:ext cx="104394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工业工程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0" y="3886200"/>
            <a:ext cx="4499610" cy="10614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684" y="3360420"/>
            <a:ext cx="8521446" cy="17167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63267" y="1277111"/>
            <a:ext cx="5617845" cy="3095625"/>
          </a:xfrm>
          <a:custGeom>
            <a:avLst/>
            <a:gdLst/>
            <a:ahLst/>
            <a:cxnLst/>
            <a:rect l="l" t="t" r="r" b="b"/>
            <a:pathLst>
              <a:path w="5617845" h="3095625">
                <a:moveTo>
                  <a:pt x="0" y="3095244"/>
                </a:moveTo>
                <a:lnTo>
                  <a:pt x="5617463" y="3095244"/>
                </a:lnTo>
                <a:lnTo>
                  <a:pt x="5617463" y="0"/>
                </a:lnTo>
                <a:lnTo>
                  <a:pt x="0" y="0"/>
                </a:lnTo>
                <a:lnTo>
                  <a:pt x="0" y="3095244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20036" y="1230473"/>
            <a:ext cx="4046220" cy="245935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527685" indent="-514984">
              <a:lnSpc>
                <a:spcPct val="100000"/>
              </a:lnSpc>
              <a:spcBef>
                <a:spcPts val="415"/>
              </a:spcBef>
              <a:buAutoNum type="arabicPeriod"/>
              <a:tabLst>
                <a:tab pos="528320" algn="l"/>
              </a:tabLst>
            </a:pPr>
            <a:r>
              <a:rPr sz="24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强化_设备的维</a:t>
            </a:r>
            <a:r>
              <a:rPr sz="2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修</a:t>
            </a:r>
            <a:r>
              <a:rPr sz="24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能力</a:t>
            </a:r>
            <a:endParaRPr sz="2400">
              <a:latin typeface="Noto Sans Mono CJK JP Regular"/>
              <a:cs typeface="Noto Sans Mono CJK JP Regular"/>
            </a:endParaRPr>
          </a:p>
          <a:p>
            <a:pPr marL="527685" indent="-514984">
              <a:lnSpc>
                <a:spcPct val="100000"/>
              </a:lnSpc>
              <a:spcBef>
                <a:spcPts val="315"/>
              </a:spcBef>
              <a:buAutoNum type="arabicPeriod"/>
              <a:tabLst>
                <a:tab pos="528320" algn="l"/>
              </a:tabLst>
            </a:pPr>
            <a:r>
              <a:rPr sz="2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提升_正确的预防保养能力</a:t>
            </a:r>
            <a:endParaRPr sz="2400">
              <a:latin typeface="Noto Sans Mono CJK JP Regular"/>
              <a:cs typeface="Noto Sans Mono CJK JP Regular"/>
            </a:endParaRPr>
          </a:p>
          <a:p>
            <a:pPr marL="527685" indent="-514984">
              <a:lnSpc>
                <a:spcPct val="100000"/>
              </a:lnSpc>
              <a:spcBef>
                <a:spcPts val="315"/>
              </a:spcBef>
              <a:buAutoNum type="arabicPeriod"/>
              <a:tabLst>
                <a:tab pos="528320" algn="l"/>
              </a:tabLst>
            </a:pPr>
            <a:r>
              <a:rPr sz="2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提升_设备使用的生命周期</a:t>
            </a:r>
            <a:endParaRPr sz="2400">
              <a:latin typeface="Noto Sans Mono CJK JP Regular"/>
              <a:cs typeface="Noto Sans Mono CJK JP Regular"/>
            </a:endParaRPr>
          </a:p>
          <a:p>
            <a:pPr marL="527685" indent="-514984">
              <a:lnSpc>
                <a:spcPct val="100000"/>
              </a:lnSpc>
              <a:spcBef>
                <a:spcPts val="310"/>
              </a:spcBef>
              <a:buAutoNum type="arabicPeriod"/>
              <a:tabLst>
                <a:tab pos="528320" algn="l"/>
              </a:tabLst>
            </a:pPr>
            <a:r>
              <a:rPr sz="24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有效_管理设备的使用履历</a:t>
            </a:r>
            <a:endParaRPr sz="2400">
              <a:latin typeface="Noto Sans Mono CJK JP Regular"/>
              <a:cs typeface="Noto Sans Mono CJK JP Regular"/>
            </a:endParaRPr>
          </a:p>
          <a:p>
            <a:pPr marL="527685" indent="-514984">
              <a:lnSpc>
                <a:spcPct val="100000"/>
              </a:lnSpc>
              <a:spcBef>
                <a:spcPts val="315"/>
              </a:spcBef>
              <a:buAutoNum type="arabicPeriod"/>
              <a:tabLst>
                <a:tab pos="528320" algn="l"/>
              </a:tabLst>
            </a:pPr>
            <a:r>
              <a:rPr sz="2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提高_设备生产品的质量</a:t>
            </a:r>
            <a:endParaRPr sz="2400">
              <a:latin typeface="Noto Sans Mono CJK JP Regular"/>
              <a:cs typeface="Noto Sans Mono CJK JP Regular"/>
            </a:endParaRPr>
          </a:p>
          <a:p>
            <a:pPr marL="527685" indent="-514984">
              <a:lnSpc>
                <a:spcPct val="100000"/>
              </a:lnSpc>
              <a:spcBef>
                <a:spcPts val="310"/>
              </a:spcBef>
              <a:buAutoNum type="arabicPeriod"/>
              <a:tabLst>
                <a:tab pos="528320" algn="l"/>
              </a:tabLst>
            </a:pPr>
            <a:r>
              <a:rPr sz="2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减少_无谓的维修品浪费</a:t>
            </a:r>
            <a:endParaRPr sz="2400">
              <a:latin typeface="Noto Sans Mono CJK JP Regular"/>
              <a:cs typeface="Noto Sans Mono CJK JP Reg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63267" y="879347"/>
            <a:ext cx="5617845" cy="396240"/>
          </a:xfrm>
          <a:custGeom>
            <a:avLst/>
            <a:gdLst/>
            <a:ahLst/>
            <a:cxnLst/>
            <a:rect l="l" t="t" r="r" b="b"/>
            <a:pathLst>
              <a:path w="5617845" h="396240">
                <a:moveTo>
                  <a:pt x="0" y="396239"/>
                </a:moveTo>
                <a:lnTo>
                  <a:pt x="5617463" y="396239"/>
                </a:lnTo>
                <a:lnTo>
                  <a:pt x="5617463" y="0"/>
                </a:lnTo>
                <a:lnTo>
                  <a:pt x="0" y="0"/>
                </a:lnTo>
                <a:lnTo>
                  <a:pt x="0" y="396239"/>
                </a:lnTo>
                <a:close/>
              </a:path>
            </a:pathLst>
          </a:custGeom>
          <a:solidFill>
            <a:srgbClr val="A9D1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648204" y="869645"/>
            <a:ext cx="384937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210" dirty="0">
                <a:latin typeface="Noto Sans CJK JP Regular"/>
                <a:cs typeface="Noto Sans CJK JP Regular"/>
              </a:rPr>
              <a:t>-----</a:t>
            </a:r>
            <a:r>
              <a:rPr sz="2400" spc="-5" dirty="0">
                <a:latin typeface="Noto Sans CJK JP Regular"/>
                <a:cs typeface="Noto Sans CJK JP Regular"/>
              </a:rPr>
              <a:t>功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spc="-5" dirty="0">
                <a:latin typeface="Noto Sans CJK JP Regular"/>
                <a:cs typeface="Noto Sans CJK JP Regular"/>
              </a:rPr>
              <a:t>能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spc="-5" dirty="0">
                <a:latin typeface="Noto Sans CJK JP Regular"/>
                <a:cs typeface="Noto Sans CJK JP Regular"/>
              </a:rPr>
              <a:t>价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spc="-5" dirty="0">
                <a:latin typeface="Noto Sans CJK JP Regular"/>
                <a:cs typeface="Noto Sans CJK JP Regular"/>
              </a:rPr>
              <a:t>值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dirty="0">
                <a:latin typeface="Noto Sans CJK JP Regular"/>
                <a:cs typeface="Noto Sans CJK JP Regular"/>
              </a:rPr>
              <a:t>看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spc="5" dirty="0">
                <a:latin typeface="Noto Sans CJK JP Regular"/>
                <a:cs typeface="Noto Sans CJK JP Regular"/>
              </a:rPr>
              <a:t>板</a:t>
            </a:r>
            <a:r>
              <a:rPr sz="2400" spc="215" dirty="0">
                <a:latin typeface="Noto Sans CJK JP Regular"/>
                <a:cs typeface="Noto Sans CJK JP Regular"/>
              </a:rPr>
              <a:t>-----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556259"/>
            <a:ext cx="1734820" cy="1423670"/>
          </a:xfrm>
          <a:custGeom>
            <a:avLst/>
            <a:gdLst/>
            <a:ahLst/>
            <a:cxnLst/>
            <a:rect l="l" t="t" r="r" b="b"/>
            <a:pathLst>
              <a:path w="1734820" h="1423670">
                <a:moveTo>
                  <a:pt x="44483" y="355853"/>
                </a:moveTo>
                <a:lnTo>
                  <a:pt x="0" y="355853"/>
                </a:lnTo>
                <a:lnTo>
                  <a:pt x="0" y="1067562"/>
                </a:lnTo>
                <a:lnTo>
                  <a:pt x="44483" y="1067562"/>
                </a:lnTo>
                <a:lnTo>
                  <a:pt x="44483" y="355853"/>
                </a:lnTo>
                <a:close/>
              </a:path>
              <a:path w="1734820" h="1423670">
                <a:moveTo>
                  <a:pt x="177927" y="355853"/>
                </a:moveTo>
                <a:lnTo>
                  <a:pt x="88963" y="355853"/>
                </a:lnTo>
                <a:lnTo>
                  <a:pt x="88963" y="1067562"/>
                </a:lnTo>
                <a:lnTo>
                  <a:pt x="177927" y="1067562"/>
                </a:lnTo>
                <a:lnTo>
                  <a:pt x="177927" y="355853"/>
                </a:lnTo>
                <a:close/>
              </a:path>
              <a:path w="1734820" h="1423670">
                <a:moveTo>
                  <a:pt x="1022604" y="0"/>
                </a:moveTo>
                <a:lnTo>
                  <a:pt x="1022604" y="355853"/>
                </a:lnTo>
                <a:lnTo>
                  <a:pt x="222415" y="355853"/>
                </a:lnTo>
                <a:lnTo>
                  <a:pt x="222415" y="1067562"/>
                </a:lnTo>
                <a:lnTo>
                  <a:pt x="1022604" y="1067562"/>
                </a:lnTo>
                <a:lnTo>
                  <a:pt x="1022604" y="1423415"/>
                </a:lnTo>
                <a:lnTo>
                  <a:pt x="1734312" y="711707"/>
                </a:lnTo>
                <a:lnTo>
                  <a:pt x="102260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67385" y="904747"/>
            <a:ext cx="86614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5" dirty="0">
                <a:solidFill>
                  <a:srgbClr val="FFFFFF"/>
                </a:solidFill>
                <a:latin typeface="Arial"/>
                <a:cs typeface="Arial"/>
              </a:rPr>
              <a:t>ME</a:t>
            </a:r>
            <a:endParaRPr sz="4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102107"/>
            <a:ext cx="9144000" cy="381000"/>
          </a:xfrm>
          <a:custGeom>
            <a:avLst/>
            <a:gdLst/>
            <a:ahLst/>
            <a:cxnLst/>
            <a:rect l="l" t="t" r="r" b="b"/>
            <a:pathLst>
              <a:path w="9144000" h="381000">
                <a:moveTo>
                  <a:pt x="0" y="381000"/>
                </a:moveTo>
                <a:lnTo>
                  <a:pt x="9144000" y="381000"/>
                </a:lnTo>
                <a:lnTo>
                  <a:pt x="9144000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813305" y="542289"/>
            <a:ext cx="158305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Noto Sans CJK JP Regular"/>
                <a:cs typeface="Noto Sans CJK JP Regular"/>
              </a:rPr>
              <a:t>互连网</a:t>
            </a:r>
            <a:r>
              <a:rPr sz="1400" spc="250" dirty="0">
                <a:latin typeface="Noto Sans CJK JP Regular"/>
                <a:cs typeface="Noto Sans CJK JP Regular"/>
              </a:rPr>
              <a:t>+</a:t>
            </a:r>
            <a:r>
              <a:rPr sz="1400" dirty="0">
                <a:latin typeface="Noto Sans CJK JP Regular"/>
                <a:cs typeface="Noto Sans CJK JP Regular"/>
              </a:rPr>
              <a:t>制造大数据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568451"/>
            <a:ext cx="1043940" cy="346075"/>
          </a:xfrm>
          <a:custGeom>
            <a:avLst/>
            <a:gdLst/>
            <a:ahLst/>
            <a:cxnLst/>
            <a:rect l="l" t="t" r="r" b="b"/>
            <a:pathLst>
              <a:path w="1043940" h="346075">
                <a:moveTo>
                  <a:pt x="0" y="345948"/>
                </a:moveTo>
                <a:lnTo>
                  <a:pt x="1043940" y="345948"/>
                </a:lnTo>
                <a:lnTo>
                  <a:pt x="1043940" y="0"/>
                </a:lnTo>
                <a:lnTo>
                  <a:pt x="0" y="0"/>
                </a:lnTo>
                <a:lnTo>
                  <a:pt x="0" y="34594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-12700" y="586232"/>
            <a:ext cx="939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设备管理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3886200"/>
            <a:ext cx="4499610" cy="10614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684" y="3360420"/>
            <a:ext cx="8521446" cy="17167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63267" y="1277111"/>
            <a:ext cx="5617845" cy="3095625"/>
          </a:xfrm>
          <a:custGeom>
            <a:avLst/>
            <a:gdLst/>
            <a:ahLst/>
            <a:cxnLst/>
            <a:rect l="l" t="t" r="r" b="b"/>
            <a:pathLst>
              <a:path w="5617845" h="3095625">
                <a:moveTo>
                  <a:pt x="0" y="3095244"/>
                </a:moveTo>
                <a:lnTo>
                  <a:pt x="5617463" y="3095244"/>
                </a:lnTo>
                <a:lnTo>
                  <a:pt x="5617463" y="0"/>
                </a:lnTo>
                <a:lnTo>
                  <a:pt x="0" y="0"/>
                </a:lnTo>
                <a:lnTo>
                  <a:pt x="0" y="3095244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20036" y="1230473"/>
            <a:ext cx="4046220" cy="2459355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527685" indent="-514984">
              <a:lnSpc>
                <a:spcPct val="100000"/>
              </a:lnSpc>
              <a:spcBef>
                <a:spcPts val="415"/>
              </a:spcBef>
              <a:buAutoNum type="arabicPeriod"/>
              <a:tabLst>
                <a:tab pos="528320" algn="l"/>
              </a:tabLst>
            </a:pPr>
            <a:r>
              <a:rPr sz="24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强化_设备的维</a:t>
            </a:r>
            <a:r>
              <a:rPr sz="2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修</a:t>
            </a:r>
            <a:r>
              <a:rPr sz="24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能力</a:t>
            </a:r>
            <a:endParaRPr sz="2400">
              <a:latin typeface="Noto Sans Mono CJK JP Regular"/>
              <a:cs typeface="Noto Sans Mono CJK JP Regular"/>
            </a:endParaRPr>
          </a:p>
          <a:p>
            <a:pPr marL="527685" indent="-514984">
              <a:lnSpc>
                <a:spcPct val="100000"/>
              </a:lnSpc>
              <a:spcBef>
                <a:spcPts val="315"/>
              </a:spcBef>
              <a:buAutoNum type="arabicPeriod"/>
              <a:tabLst>
                <a:tab pos="528320" algn="l"/>
              </a:tabLst>
            </a:pPr>
            <a:r>
              <a:rPr sz="2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提升_正确的预防保养能力</a:t>
            </a:r>
            <a:endParaRPr sz="2400">
              <a:latin typeface="Noto Sans Mono CJK JP Regular"/>
              <a:cs typeface="Noto Sans Mono CJK JP Regular"/>
            </a:endParaRPr>
          </a:p>
          <a:p>
            <a:pPr marL="527685" indent="-514984">
              <a:lnSpc>
                <a:spcPct val="100000"/>
              </a:lnSpc>
              <a:spcBef>
                <a:spcPts val="315"/>
              </a:spcBef>
              <a:buAutoNum type="arabicPeriod"/>
              <a:tabLst>
                <a:tab pos="528320" algn="l"/>
              </a:tabLst>
            </a:pPr>
            <a:r>
              <a:rPr sz="2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提升_设备使用的生命周期</a:t>
            </a:r>
            <a:endParaRPr sz="2400">
              <a:latin typeface="Noto Sans Mono CJK JP Regular"/>
              <a:cs typeface="Noto Sans Mono CJK JP Regular"/>
            </a:endParaRPr>
          </a:p>
          <a:p>
            <a:pPr marL="527685" indent="-514984">
              <a:lnSpc>
                <a:spcPct val="100000"/>
              </a:lnSpc>
              <a:spcBef>
                <a:spcPts val="310"/>
              </a:spcBef>
              <a:buAutoNum type="arabicPeriod"/>
              <a:tabLst>
                <a:tab pos="528320" algn="l"/>
              </a:tabLst>
            </a:pPr>
            <a:r>
              <a:rPr sz="24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有效_管理设备的使用履历</a:t>
            </a:r>
            <a:endParaRPr sz="2400">
              <a:latin typeface="Noto Sans Mono CJK JP Regular"/>
              <a:cs typeface="Noto Sans Mono CJK JP Regular"/>
            </a:endParaRPr>
          </a:p>
          <a:p>
            <a:pPr marL="527685" indent="-514984">
              <a:lnSpc>
                <a:spcPct val="100000"/>
              </a:lnSpc>
              <a:spcBef>
                <a:spcPts val="315"/>
              </a:spcBef>
              <a:buAutoNum type="arabicPeriod"/>
              <a:tabLst>
                <a:tab pos="528320" algn="l"/>
              </a:tabLst>
            </a:pPr>
            <a:r>
              <a:rPr sz="2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提高_设备生产品的质量</a:t>
            </a:r>
            <a:endParaRPr sz="2400">
              <a:latin typeface="Noto Sans Mono CJK JP Regular"/>
              <a:cs typeface="Noto Sans Mono CJK JP Regular"/>
            </a:endParaRPr>
          </a:p>
          <a:p>
            <a:pPr marL="527685" indent="-514984">
              <a:lnSpc>
                <a:spcPct val="100000"/>
              </a:lnSpc>
              <a:spcBef>
                <a:spcPts val="310"/>
              </a:spcBef>
              <a:buAutoNum type="arabicPeriod"/>
              <a:tabLst>
                <a:tab pos="528320" algn="l"/>
              </a:tabLst>
            </a:pPr>
            <a:r>
              <a:rPr sz="2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减少_无谓的维修品浪费</a:t>
            </a:r>
            <a:endParaRPr sz="2400">
              <a:latin typeface="Noto Sans Mono CJK JP Regular"/>
              <a:cs typeface="Noto Sans Mono CJK JP Reg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63267" y="879347"/>
            <a:ext cx="5617845" cy="396240"/>
          </a:xfrm>
          <a:custGeom>
            <a:avLst/>
            <a:gdLst/>
            <a:ahLst/>
            <a:cxnLst/>
            <a:rect l="l" t="t" r="r" b="b"/>
            <a:pathLst>
              <a:path w="5617845" h="396240">
                <a:moveTo>
                  <a:pt x="0" y="396239"/>
                </a:moveTo>
                <a:lnTo>
                  <a:pt x="5617463" y="396239"/>
                </a:lnTo>
                <a:lnTo>
                  <a:pt x="5617463" y="0"/>
                </a:lnTo>
                <a:lnTo>
                  <a:pt x="0" y="0"/>
                </a:lnTo>
                <a:lnTo>
                  <a:pt x="0" y="396239"/>
                </a:lnTo>
                <a:close/>
              </a:path>
            </a:pathLst>
          </a:custGeom>
          <a:solidFill>
            <a:srgbClr val="A9D1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648204" y="869645"/>
            <a:ext cx="384937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210" dirty="0">
                <a:latin typeface="Noto Sans CJK JP Regular"/>
                <a:cs typeface="Noto Sans CJK JP Regular"/>
              </a:rPr>
              <a:t>-----</a:t>
            </a:r>
            <a:r>
              <a:rPr sz="2400" spc="-5" dirty="0">
                <a:latin typeface="Noto Sans CJK JP Regular"/>
                <a:cs typeface="Noto Sans CJK JP Regular"/>
              </a:rPr>
              <a:t>功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spc="-5" dirty="0">
                <a:latin typeface="Noto Sans CJK JP Regular"/>
                <a:cs typeface="Noto Sans CJK JP Regular"/>
              </a:rPr>
              <a:t>能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spc="-5" dirty="0">
                <a:latin typeface="Noto Sans CJK JP Regular"/>
                <a:cs typeface="Noto Sans CJK JP Regular"/>
              </a:rPr>
              <a:t>价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spc="-5" dirty="0">
                <a:latin typeface="Noto Sans CJK JP Regular"/>
                <a:cs typeface="Noto Sans CJK JP Regular"/>
              </a:rPr>
              <a:t>值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dirty="0">
                <a:latin typeface="Noto Sans CJK JP Regular"/>
                <a:cs typeface="Noto Sans CJK JP Regular"/>
              </a:rPr>
              <a:t>看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spc="5" dirty="0">
                <a:latin typeface="Noto Sans CJK JP Regular"/>
                <a:cs typeface="Noto Sans CJK JP Regular"/>
              </a:rPr>
              <a:t>板</a:t>
            </a:r>
            <a:r>
              <a:rPr sz="2400" spc="215" dirty="0">
                <a:latin typeface="Noto Sans CJK JP Regular"/>
                <a:cs typeface="Noto Sans CJK JP Regular"/>
              </a:rPr>
              <a:t>-----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556259"/>
            <a:ext cx="1734820" cy="1423670"/>
          </a:xfrm>
          <a:custGeom>
            <a:avLst/>
            <a:gdLst/>
            <a:ahLst/>
            <a:cxnLst/>
            <a:rect l="l" t="t" r="r" b="b"/>
            <a:pathLst>
              <a:path w="1734820" h="1423670">
                <a:moveTo>
                  <a:pt x="44483" y="355853"/>
                </a:moveTo>
                <a:lnTo>
                  <a:pt x="0" y="355853"/>
                </a:lnTo>
                <a:lnTo>
                  <a:pt x="0" y="1067562"/>
                </a:lnTo>
                <a:lnTo>
                  <a:pt x="44483" y="1067562"/>
                </a:lnTo>
                <a:lnTo>
                  <a:pt x="44483" y="355853"/>
                </a:lnTo>
                <a:close/>
              </a:path>
              <a:path w="1734820" h="1423670">
                <a:moveTo>
                  <a:pt x="177927" y="355853"/>
                </a:moveTo>
                <a:lnTo>
                  <a:pt x="88963" y="355853"/>
                </a:lnTo>
                <a:lnTo>
                  <a:pt x="88963" y="1067562"/>
                </a:lnTo>
                <a:lnTo>
                  <a:pt x="177927" y="1067562"/>
                </a:lnTo>
                <a:lnTo>
                  <a:pt x="177927" y="355853"/>
                </a:lnTo>
                <a:close/>
              </a:path>
              <a:path w="1734820" h="1423670">
                <a:moveTo>
                  <a:pt x="1022604" y="0"/>
                </a:moveTo>
                <a:lnTo>
                  <a:pt x="1022604" y="355853"/>
                </a:lnTo>
                <a:lnTo>
                  <a:pt x="222415" y="355853"/>
                </a:lnTo>
                <a:lnTo>
                  <a:pt x="222415" y="1067562"/>
                </a:lnTo>
                <a:lnTo>
                  <a:pt x="1022604" y="1067562"/>
                </a:lnTo>
                <a:lnTo>
                  <a:pt x="1022604" y="1423415"/>
                </a:lnTo>
                <a:lnTo>
                  <a:pt x="1734312" y="711707"/>
                </a:lnTo>
                <a:lnTo>
                  <a:pt x="102260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14629" y="904747"/>
            <a:ext cx="77216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dirty="0">
                <a:solidFill>
                  <a:srgbClr val="FFFFFF"/>
                </a:solidFill>
                <a:latin typeface="Arial"/>
                <a:cs typeface="Arial"/>
              </a:rPr>
              <a:t>EE</a:t>
            </a:r>
            <a:endParaRPr sz="4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102107"/>
            <a:ext cx="9144000" cy="381000"/>
          </a:xfrm>
          <a:custGeom>
            <a:avLst/>
            <a:gdLst/>
            <a:ahLst/>
            <a:cxnLst/>
            <a:rect l="l" t="t" r="r" b="b"/>
            <a:pathLst>
              <a:path w="9144000" h="381000">
                <a:moveTo>
                  <a:pt x="0" y="381000"/>
                </a:moveTo>
                <a:lnTo>
                  <a:pt x="9144000" y="381000"/>
                </a:lnTo>
                <a:lnTo>
                  <a:pt x="9144000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813305" y="542289"/>
            <a:ext cx="158305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Noto Sans CJK JP Regular"/>
                <a:cs typeface="Noto Sans CJK JP Regular"/>
              </a:rPr>
              <a:t>互连网</a:t>
            </a:r>
            <a:r>
              <a:rPr sz="1400" spc="250" dirty="0">
                <a:latin typeface="Noto Sans CJK JP Regular"/>
                <a:cs typeface="Noto Sans CJK JP Regular"/>
              </a:rPr>
              <a:t>+</a:t>
            </a:r>
            <a:r>
              <a:rPr sz="1400" dirty="0">
                <a:latin typeface="Noto Sans CJK JP Regular"/>
                <a:cs typeface="Noto Sans CJK JP Regular"/>
              </a:rPr>
              <a:t>制造大数据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569976"/>
            <a:ext cx="1043940" cy="344805"/>
          </a:xfrm>
          <a:custGeom>
            <a:avLst/>
            <a:gdLst/>
            <a:ahLst/>
            <a:cxnLst/>
            <a:rect l="l" t="t" r="r" b="b"/>
            <a:pathLst>
              <a:path w="1043940" h="344805">
                <a:moveTo>
                  <a:pt x="0" y="344424"/>
                </a:moveTo>
                <a:lnTo>
                  <a:pt x="1043940" y="344424"/>
                </a:lnTo>
                <a:lnTo>
                  <a:pt x="1043940" y="0"/>
                </a:lnTo>
                <a:lnTo>
                  <a:pt x="0" y="0"/>
                </a:lnTo>
                <a:lnTo>
                  <a:pt x="0" y="3444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-12700" y="586232"/>
            <a:ext cx="939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电机电子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0" y="3886200"/>
            <a:ext cx="4499610" cy="10614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684" y="3360420"/>
            <a:ext cx="8521446" cy="17167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63267" y="1277111"/>
            <a:ext cx="5617845" cy="3095625"/>
          </a:xfrm>
          <a:custGeom>
            <a:avLst/>
            <a:gdLst/>
            <a:ahLst/>
            <a:cxnLst/>
            <a:rect l="l" t="t" r="r" b="b"/>
            <a:pathLst>
              <a:path w="5617845" h="3095625">
                <a:moveTo>
                  <a:pt x="0" y="3095244"/>
                </a:moveTo>
                <a:lnTo>
                  <a:pt x="5617463" y="3095244"/>
                </a:lnTo>
                <a:lnTo>
                  <a:pt x="5617463" y="0"/>
                </a:lnTo>
                <a:lnTo>
                  <a:pt x="0" y="0"/>
                </a:lnTo>
                <a:lnTo>
                  <a:pt x="0" y="3095244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20036" y="1152671"/>
            <a:ext cx="4351020" cy="2073910"/>
          </a:xfrm>
          <a:prstGeom prst="rect">
            <a:avLst/>
          </a:prstGeom>
        </p:spPr>
        <p:txBody>
          <a:bodyPr vert="horz" wrap="square" lIns="0" tIns="130810" rIns="0" bIns="0" rtlCol="0">
            <a:spAutoFit/>
          </a:bodyPr>
          <a:lstStyle/>
          <a:p>
            <a:pPr marL="527685" indent="-514984">
              <a:lnSpc>
                <a:spcPct val="100000"/>
              </a:lnSpc>
              <a:spcBef>
                <a:spcPts val="1030"/>
              </a:spcBef>
              <a:buAutoNum type="arabicPeriod"/>
              <a:tabLst>
                <a:tab pos="528320" algn="l"/>
              </a:tabLst>
            </a:pPr>
            <a:r>
              <a:rPr sz="24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实时-查阅工序进度</a:t>
            </a:r>
            <a:endParaRPr sz="2400">
              <a:latin typeface="Noto Sans Mono CJK JP Regular"/>
              <a:cs typeface="Noto Sans Mono CJK JP Regular"/>
            </a:endParaRPr>
          </a:p>
          <a:p>
            <a:pPr marL="527685" indent="-514984">
              <a:lnSpc>
                <a:spcPct val="100000"/>
              </a:lnSpc>
              <a:spcBef>
                <a:spcPts val="925"/>
              </a:spcBef>
              <a:buAutoNum type="arabicPeriod"/>
              <a:tabLst>
                <a:tab pos="528320" algn="l"/>
              </a:tabLst>
            </a:pPr>
            <a:r>
              <a:rPr sz="2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减少-过多的制造行政处理</a:t>
            </a:r>
            <a:endParaRPr sz="2400">
              <a:latin typeface="Noto Sans Mono CJK JP Regular"/>
              <a:cs typeface="Noto Sans Mono CJK JP Regular"/>
            </a:endParaRPr>
          </a:p>
          <a:p>
            <a:pPr marL="527685" indent="-514984">
              <a:lnSpc>
                <a:spcPct val="100000"/>
              </a:lnSpc>
              <a:spcBef>
                <a:spcPts val="1370"/>
              </a:spcBef>
              <a:buAutoNum type="arabicPeriod"/>
              <a:tabLst>
                <a:tab pos="528320" algn="l"/>
              </a:tabLst>
            </a:pPr>
            <a:r>
              <a:rPr sz="24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提高-工</a:t>
            </a:r>
            <a:r>
              <a:rPr sz="2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序</a:t>
            </a:r>
            <a:r>
              <a:rPr sz="24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间工作的协调</a:t>
            </a:r>
            <a:r>
              <a:rPr sz="2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度</a:t>
            </a:r>
            <a:endParaRPr sz="2400">
              <a:latin typeface="Noto Sans Mono CJK JP Regular"/>
              <a:cs typeface="Noto Sans Mono CJK JP Regular"/>
            </a:endParaRPr>
          </a:p>
          <a:p>
            <a:pPr marL="527685" indent="-514984">
              <a:lnSpc>
                <a:spcPct val="100000"/>
              </a:lnSpc>
              <a:spcBef>
                <a:spcPts val="1380"/>
              </a:spcBef>
              <a:buAutoNum type="arabicPeriod"/>
              <a:tabLst>
                <a:tab pos="528320" algn="l"/>
              </a:tabLst>
            </a:pPr>
            <a:r>
              <a:rPr sz="2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专心-督导工艺设备岗位状况</a:t>
            </a:r>
            <a:endParaRPr sz="2400">
              <a:latin typeface="Noto Sans Mono CJK JP Regular"/>
              <a:cs typeface="Noto Sans Mono CJK JP Reg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63267" y="879347"/>
            <a:ext cx="5617845" cy="396240"/>
          </a:xfrm>
          <a:custGeom>
            <a:avLst/>
            <a:gdLst/>
            <a:ahLst/>
            <a:cxnLst/>
            <a:rect l="l" t="t" r="r" b="b"/>
            <a:pathLst>
              <a:path w="5617845" h="396240">
                <a:moveTo>
                  <a:pt x="0" y="396239"/>
                </a:moveTo>
                <a:lnTo>
                  <a:pt x="5617463" y="396239"/>
                </a:lnTo>
                <a:lnTo>
                  <a:pt x="5617463" y="0"/>
                </a:lnTo>
                <a:lnTo>
                  <a:pt x="0" y="0"/>
                </a:lnTo>
                <a:lnTo>
                  <a:pt x="0" y="396239"/>
                </a:lnTo>
                <a:close/>
              </a:path>
            </a:pathLst>
          </a:custGeom>
          <a:solidFill>
            <a:srgbClr val="A9D1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648204" y="869645"/>
            <a:ext cx="384937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210" dirty="0">
                <a:latin typeface="Noto Sans CJK JP Regular"/>
                <a:cs typeface="Noto Sans CJK JP Regular"/>
              </a:rPr>
              <a:t>-----</a:t>
            </a:r>
            <a:r>
              <a:rPr sz="2400" spc="-5" dirty="0">
                <a:latin typeface="Noto Sans CJK JP Regular"/>
                <a:cs typeface="Noto Sans CJK JP Regular"/>
              </a:rPr>
              <a:t>功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spc="-5" dirty="0">
                <a:latin typeface="Noto Sans CJK JP Regular"/>
                <a:cs typeface="Noto Sans CJK JP Regular"/>
              </a:rPr>
              <a:t>能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spc="-5" dirty="0">
                <a:latin typeface="Noto Sans CJK JP Regular"/>
                <a:cs typeface="Noto Sans CJK JP Regular"/>
              </a:rPr>
              <a:t>价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spc="-5" dirty="0">
                <a:latin typeface="Noto Sans CJK JP Regular"/>
                <a:cs typeface="Noto Sans CJK JP Regular"/>
              </a:rPr>
              <a:t>值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dirty="0">
                <a:latin typeface="Noto Sans CJK JP Regular"/>
                <a:cs typeface="Noto Sans CJK JP Regular"/>
              </a:rPr>
              <a:t>看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spc="5" dirty="0">
                <a:latin typeface="Noto Sans CJK JP Regular"/>
                <a:cs typeface="Noto Sans CJK JP Regular"/>
              </a:rPr>
              <a:t>板</a:t>
            </a:r>
            <a:r>
              <a:rPr sz="2400" spc="215" dirty="0">
                <a:latin typeface="Noto Sans CJK JP Regular"/>
                <a:cs typeface="Noto Sans CJK JP Regular"/>
              </a:rPr>
              <a:t>-----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556259"/>
            <a:ext cx="1734820" cy="1423670"/>
          </a:xfrm>
          <a:custGeom>
            <a:avLst/>
            <a:gdLst/>
            <a:ahLst/>
            <a:cxnLst/>
            <a:rect l="l" t="t" r="r" b="b"/>
            <a:pathLst>
              <a:path w="1734820" h="1423670">
                <a:moveTo>
                  <a:pt x="44483" y="355853"/>
                </a:moveTo>
                <a:lnTo>
                  <a:pt x="0" y="355853"/>
                </a:lnTo>
                <a:lnTo>
                  <a:pt x="0" y="1067562"/>
                </a:lnTo>
                <a:lnTo>
                  <a:pt x="44483" y="1067562"/>
                </a:lnTo>
                <a:lnTo>
                  <a:pt x="44483" y="355853"/>
                </a:lnTo>
                <a:close/>
              </a:path>
              <a:path w="1734820" h="1423670">
                <a:moveTo>
                  <a:pt x="177927" y="355853"/>
                </a:moveTo>
                <a:lnTo>
                  <a:pt x="88963" y="355853"/>
                </a:lnTo>
                <a:lnTo>
                  <a:pt x="88963" y="1067562"/>
                </a:lnTo>
                <a:lnTo>
                  <a:pt x="177927" y="1067562"/>
                </a:lnTo>
                <a:lnTo>
                  <a:pt x="177927" y="355853"/>
                </a:lnTo>
                <a:close/>
              </a:path>
              <a:path w="1734820" h="1423670">
                <a:moveTo>
                  <a:pt x="1022604" y="0"/>
                </a:moveTo>
                <a:lnTo>
                  <a:pt x="1022604" y="355853"/>
                </a:lnTo>
                <a:lnTo>
                  <a:pt x="222415" y="355853"/>
                </a:lnTo>
                <a:lnTo>
                  <a:pt x="222415" y="1067562"/>
                </a:lnTo>
                <a:lnTo>
                  <a:pt x="1022604" y="1067562"/>
                </a:lnTo>
                <a:lnTo>
                  <a:pt x="1022604" y="1423415"/>
                </a:lnTo>
                <a:lnTo>
                  <a:pt x="1734312" y="711707"/>
                </a:lnTo>
                <a:lnTo>
                  <a:pt x="102260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84149" y="904747"/>
            <a:ext cx="833119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5" dirty="0">
                <a:solidFill>
                  <a:srgbClr val="FFFFFF"/>
                </a:solidFill>
                <a:latin typeface="Arial"/>
                <a:cs typeface="Arial"/>
              </a:rPr>
              <a:t>FM</a:t>
            </a:r>
            <a:endParaRPr sz="4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102107"/>
            <a:ext cx="9144000" cy="381000"/>
          </a:xfrm>
          <a:custGeom>
            <a:avLst/>
            <a:gdLst/>
            <a:ahLst/>
            <a:cxnLst/>
            <a:rect l="l" t="t" r="r" b="b"/>
            <a:pathLst>
              <a:path w="9144000" h="381000">
                <a:moveTo>
                  <a:pt x="0" y="381000"/>
                </a:moveTo>
                <a:lnTo>
                  <a:pt x="9144000" y="381000"/>
                </a:lnTo>
                <a:lnTo>
                  <a:pt x="9144000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813305" y="542289"/>
            <a:ext cx="158305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Noto Sans CJK JP Regular"/>
                <a:cs typeface="Noto Sans CJK JP Regular"/>
              </a:rPr>
              <a:t>互连网</a:t>
            </a:r>
            <a:r>
              <a:rPr sz="1400" spc="250" dirty="0">
                <a:latin typeface="Noto Sans CJK JP Regular"/>
                <a:cs typeface="Noto Sans CJK JP Regular"/>
              </a:rPr>
              <a:t>+</a:t>
            </a:r>
            <a:r>
              <a:rPr sz="1400" dirty="0">
                <a:latin typeface="Noto Sans CJK JP Regular"/>
                <a:cs typeface="Noto Sans CJK JP Regular"/>
              </a:rPr>
              <a:t>制造大数据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3886200"/>
            <a:ext cx="4499610" cy="10614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569976"/>
            <a:ext cx="1043940" cy="344805"/>
          </a:xfrm>
          <a:custGeom>
            <a:avLst/>
            <a:gdLst/>
            <a:ahLst/>
            <a:cxnLst/>
            <a:rect l="l" t="t" r="r" b="b"/>
            <a:pathLst>
              <a:path w="1043940" h="344805">
                <a:moveTo>
                  <a:pt x="0" y="344424"/>
                </a:moveTo>
                <a:lnTo>
                  <a:pt x="1043940" y="344424"/>
                </a:lnTo>
                <a:lnTo>
                  <a:pt x="1043940" y="0"/>
                </a:lnTo>
                <a:lnTo>
                  <a:pt x="0" y="0"/>
                </a:lnTo>
                <a:lnTo>
                  <a:pt x="0" y="3444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-12700" y="586232"/>
            <a:ext cx="93980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车间领班</a:t>
            </a:r>
            <a:endParaRPr sz="18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684" y="3360420"/>
            <a:ext cx="8521446" cy="17167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763267" y="1277111"/>
            <a:ext cx="5617845" cy="3095625"/>
          </a:xfrm>
          <a:custGeom>
            <a:avLst/>
            <a:gdLst/>
            <a:ahLst/>
            <a:cxnLst/>
            <a:rect l="l" t="t" r="r" b="b"/>
            <a:pathLst>
              <a:path w="5617845" h="3095625">
                <a:moveTo>
                  <a:pt x="0" y="3095244"/>
                </a:moveTo>
                <a:lnTo>
                  <a:pt x="5617463" y="3095244"/>
                </a:lnTo>
                <a:lnTo>
                  <a:pt x="5617463" y="0"/>
                </a:lnTo>
                <a:lnTo>
                  <a:pt x="0" y="0"/>
                </a:lnTo>
                <a:lnTo>
                  <a:pt x="0" y="3095244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820036" y="1172451"/>
            <a:ext cx="4046220" cy="2602865"/>
          </a:xfrm>
          <a:prstGeom prst="rect">
            <a:avLst/>
          </a:prstGeom>
        </p:spPr>
        <p:txBody>
          <a:bodyPr vert="horz" wrap="square" lIns="0" tIns="162560" rIns="0" bIns="0" rtlCol="0">
            <a:spAutoFit/>
          </a:bodyPr>
          <a:lstStyle/>
          <a:p>
            <a:pPr marL="527685" indent="-514984">
              <a:lnSpc>
                <a:spcPct val="100000"/>
              </a:lnSpc>
              <a:spcBef>
                <a:spcPts val="1280"/>
              </a:spcBef>
              <a:buAutoNum type="arabicPeriod"/>
              <a:tabLst>
                <a:tab pos="528320" algn="l"/>
              </a:tabLst>
            </a:pPr>
            <a:r>
              <a:rPr sz="24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深化_个人工作权责概念</a:t>
            </a:r>
            <a:endParaRPr sz="2400">
              <a:latin typeface="Noto Sans Mono CJK JP Regular"/>
              <a:cs typeface="Noto Sans Mono CJK JP Regular"/>
            </a:endParaRPr>
          </a:p>
          <a:p>
            <a:pPr marL="527685" indent="-514984">
              <a:lnSpc>
                <a:spcPct val="100000"/>
              </a:lnSpc>
              <a:spcBef>
                <a:spcPts val="1180"/>
              </a:spcBef>
              <a:buAutoNum type="arabicPeriod"/>
              <a:tabLst>
                <a:tab pos="528320" algn="l"/>
              </a:tabLst>
            </a:pPr>
            <a:r>
              <a:rPr sz="2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提高_作业人员正确工作观</a:t>
            </a:r>
            <a:endParaRPr sz="2400">
              <a:latin typeface="Noto Sans Mono CJK JP Regular"/>
              <a:cs typeface="Noto Sans Mono CJK JP Regular"/>
            </a:endParaRPr>
          </a:p>
          <a:p>
            <a:pPr marL="527685" indent="-514984">
              <a:lnSpc>
                <a:spcPct val="100000"/>
              </a:lnSpc>
              <a:spcBef>
                <a:spcPts val="1175"/>
              </a:spcBef>
              <a:buAutoNum type="arabicPeriod"/>
              <a:tabLst>
                <a:tab pos="528320" algn="l"/>
              </a:tabLst>
            </a:pPr>
            <a:r>
              <a:rPr sz="24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促进_作业人员</a:t>
            </a:r>
            <a:r>
              <a:rPr sz="2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的</a:t>
            </a:r>
            <a:r>
              <a:rPr sz="24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效率</a:t>
            </a:r>
            <a:endParaRPr sz="2400">
              <a:latin typeface="Noto Sans Mono CJK JP Regular"/>
              <a:cs typeface="Noto Sans Mono CJK JP Regular"/>
            </a:endParaRPr>
          </a:p>
          <a:p>
            <a:pPr marL="527685" indent="-514984">
              <a:lnSpc>
                <a:spcPct val="100000"/>
              </a:lnSpc>
              <a:spcBef>
                <a:spcPts val="1180"/>
              </a:spcBef>
              <a:buAutoNum type="arabicPeriod"/>
              <a:tabLst>
                <a:tab pos="528320" algn="l"/>
              </a:tabLst>
            </a:pPr>
            <a:r>
              <a:rPr sz="2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提升-反馈加工异常的速度</a:t>
            </a:r>
            <a:endParaRPr sz="2400">
              <a:latin typeface="Noto Sans Mono CJK JP Regular"/>
              <a:cs typeface="Noto Sans Mono CJK JP Regular"/>
            </a:endParaRPr>
          </a:p>
          <a:p>
            <a:pPr marL="527685" indent="-514984">
              <a:lnSpc>
                <a:spcPct val="100000"/>
              </a:lnSpc>
              <a:spcBef>
                <a:spcPts val="1175"/>
              </a:spcBef>
              <a:buAutoNum type="arabicPeriod"/>
              <a:tabLst>
                <a:tab pos="528320" algn="l"/>
              </a:tabLst>
            </a:pPr>
            <a:r>
              <a:rPr sz="2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专注-于生产加工技术</a:t>
            </a:r>
            <a:endParaRPr sz="2400">
              <a:latin typeface="Noto Sans Mono CJK JP Regular"/>
              <a:cs typeface="Noto Sans Mono CJK JP Reg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763267" y="879347"/>
            <a:ext cx="5617845" cy="396240"/>
          </a:xfrm>
          <a:custGeom>
            <a:avLst/>
            <a:gdLst/>
            <a:ahLst/>
            <a:cxnLst/>
            <a:rect l="l" t="t" r="r" b="b"/>
            <a:pathLst>
              <a:path w="5617845" h="396240">
                <a:moveTo>
                  <a:pt x="0" y="396239"/>
                </a:moveTo>
                <a:lnTo>
                  <a:pt x="5617463" y="396239"/>
                </a:lnTo>
                <a:lnTo>
                  <a:pt x="5617463" y="0"/>
                </a:lnTo>
                <a:lnTo>
                  <a:pt x="0" y="0"/>
                </a:lnTo>
                <a:lnTo>
                  <a:pt x="0" y="396239"/>
                </a:lnTo>
                <a:close/>
              </a:path>
            </a:pathLst>
          </a:custGeom>
          <a:solidFill>
            <a:srgbClr val="A9D1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648204" y="869645"/>
            <a:ext cx="384937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210" dirty="0">
                <a:latin typeface="Noto Sans CJK JP Regular"/>
                <a:cs typeface="Noto Sans CJK JP Regular"/>
              </a:rPr>
              <a:t>-----</a:t>
            </a:r>
            <a:r>
              <a:rPr sz="2400" spc="-5" dirty="0">
                <a:latin typeface="Noto Sans CJK JP Regular"/>
                <a:cs typeface="Noto Sans CJK JP Regular"/>
              </a:rPr>
              <a:t>功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spc="-5" dirty="0">
                <a:latin typeface="Noto Sans CJK JP Regular"/>
                <a:cs typeface="Noto Sans CJK JP Regular"/>
              </a:rPr>
              <a:t>能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spc="-5" dirty="0">
                <a:latin typeface="Noto Sans CJK JP Regular"/>
                <a:cs typeface="Noto Sans CJK JP Regular"/>
              </a:rPr>
              <a:t>价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spc="-5" dirty="0">
                <a:latin typeface="Noto Sans CJK JP Regular"/>
                <a:cs typeface="Noto Sans CJK JP Regular"/>
              </a:rPr>
              <a:t>值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dirty="0">
                <a:latin typeface="Noto Sans CJK JP Regular"/>
                <a:cs typeface="Noto Sans CJK JP Regular"/>
              </a:rPr>
              <a:t>看</a:t>
            </a:r>
            <a:r>
              <a:rPr sz="2400" spc="210" dirty="0">
                <a:latin typeface="Noto Sans CJK JP Regular"/>
                <a:cs typeface="Noto Sans CJK JP Regular"/>
              </a:rPr>
              <a:t>-</a:t>
            </a:r>
            <a:r>
              <a:rPr sz="2400" spc="5" dirty="0">
                <a:latin typeface="Noto Sans CJK JP Regular"/>
                <a:cs typeface="Noto Sans CJK JP Regular"/>
              </a:rPr>
              <a:t>板</a:t>
            </a:r>
            <a:r>
              <a:rPr sz="2400" spc="215" dirty="0">
                <a:latin typeface="Noto Sans CJK JP Regular"/>
                <a:cs typeface="Noto Sans CJK JP Regular"/>
              </a:rPr>
              <a:t>-----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556259"/>
            <a:ext cx="1734820" cy="1423670"/>
          </a:xfrm>
          <a:custGeom>
            <a:avLst/>
            <a:gdLst/>
            <a:ahLst/>
            <a:cxnLst/>
            <a:rect l="l" t="t" r="r" b="b"/>
            <a:pathLst>
              <a:path w="1734820" h="1423670">
                <a:moveTo>
                  <a:pt x="44483" y="355853"/>
                </a:moveTo>
                <a:lnTo>
                  <a:pt x="0" y="355853"/>
                </a:lnTo>
                <a:lnTo>
                  <a:pt x="0" y="1067562"/>
                </a:lnTo>
                <a:lnTo>
                  <a:pt x="44483" y="1067562"/>
                </a:lnTo>
                <a:lnTo>
                  <a:pt x="44483" y="355853"/>
                </a:lnTo>
                <a:close/>
              </a:path>
              <a:path w="1734820" h="1423670">
                <a:moveTo>
                  <a:pt x="177927" y="355853"/>
                </a:moveTo>
                <a:lnTo>
                  <a:pt x="88963" y="355853"/>
                </a:lnTo>
                <a:lnTo>
                  <a:pt x="88963" y="1067562"/>
                </a:lnTo>
                <a:lnTo>
                  <a:pt x="177927" y="1067562"/>
                </a:lnTo>
                <a:lnTo>
                  <a:pt x="177927" y="355853"/>
                </a:lnTo>
                <a:close/>
              </a:path>
              <a:path w="1734820" h="1423670">
                <a:moveTo>
                  <a:pt x="1022604" y="0"/>
                </a:moveTo>
                <a:lnTo>
                  <a:pt x="1022604" y="355853"/>
                </a:lnTo>
                <a:lnTo>
                  <a:pt x="222415" y="355853"/>
                </a:lnTo>
                <a:lnTo>
                  <a:pt x="222415" y="1067562"/>
                </a:lnTo>
                <a:lnTo>
                  <a:pt x="1022604" y="1067562"/>
                </a:lnTo>
                <a:lnTo>
                  <a:pt x="1022604" y="1423415"/>
                </a:lnTo>
                <a:lnTo>
                  <a:pt x="1734312" y="711707"/>
                </a:lnTo>
                <a:lnTo>
                  <a:pt x="102260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384149" y="904747"/>
            <a:ext cx="833119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4400" b="1" spc="-5" dirty="0">
                <a:solidFill>
                  <a:srgbClr val="FFFFFF"/>
                </a:solidFill>
                <a:latin typeface="Arial"/>
                <a:cs typeface="Arial"/>
              </a:rPr>
              <a:t>OP</a:t>
            </a:r>
            <a:endParaRPr sz="44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102107"/>
            <a:ext cx="9144000" cy="381000"/>
          </a:xfrm>
          <a:custGeom>
            <a:avLst/>
            <a:gdLst/>
            <a:ahLst/>
            <a:cxnLst/>
            <a:rect l="l" t="t" r="r" b="b"/>
            <a:pathLst>
              <a:path w="9144000" h="381000">
                <a:moveTo>
                  <a:pt x="0" y="381000"/>
                </a:moveTo>
                <a:lnTo>
                  <a:pt x="9144000" y="381000"/>
                </a:lnTo>
                <a:lnTo>
                  <a:pt x="9144000" y="0"/>
                </a:lnTo>
                <a:lnTo>
                  <a:pt x="0" y="0"/>
                </a:lnTo>
                <a:lnTo>
                  <a:pt x="0" y="381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813305" y="542289"/>
            <a:ext cx="158305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Noto Sans CJK JP Regular"/>
                <a:cs typeface="Noto Sans CJK JP Regular"/>
              </a:rPr>
              <a:t>互连网</a:t>
            </a:r>
            <a:r>
              <a:rPr sz="1400" spc="250" dirty="0">
                <a:latin typeface="Noto Sans CJK JP Regular"/>
                <a:cs typeface="Noto Sans CJK JP Regular"/>
              </a:rPr>
              <a:t>+</a:t>
            </a:r>
            <a:r>
              <a:rPr sz="1400" dirty="0">
                <a:latin typeface="Noto Sans CJK JP Regular"/>
                <a:cs typeface="Noto Sans CJK JP Regular"/>
              </a:rPr>
              <a:t>制造大数据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3886200"/>
            <a:ext cx="4499610" cy="106146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569976"/>
            <a:ext cx="1043940" cy="344805"/>
          </a:xfrm>
          <a:custGeom>
            <a:avLst/>
            <a:gdLst/>
            <a:ahLst/>
            <a:cxnLst/>
            <a:rect l="l" t="t" r="r" b="b"/>
            <a:pathLst>
              <a:path w="1043940" h="344805">
                <a:moveTo>
                  <a:pt x="0" y="344424"/>
                </a:moveTo>
                <a:lnTo>
                  <a:pt x="1043940" y="344424"/>
                </a:lnTo>
                <a:lnTo>
                  <a:pt x="1043940" y="0"/>
                </a:lnTo>
                <a:lnTo>
                  <a:pt x="0" y="0"/>
                </a:lnTo>
                <a:lnTo>
                  <a:pt x="0" y="344424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-12700" y="601472"/>
            <a:ext cx="10388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车间作业工</a:t>
            </a:r>
            <a:endParaRPr sz="16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01139"/>
            <a:ext cx="1629156" cy="1152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5300" y="0"/>
            <a:ext cx="0" cy="5143500"/>
          </a:xfrm>
          <a:custGeom>
            <a:avLst/>
            <a:gdLst/>
            <a:ahLst/>
            <a:cxnLst/>
            <a:rect l="l" t="t" r="r" b="b"/>
            <a:pathLst>
              <a:path h="5143500">
                <a:moveTo>
                  <a:pt x="0" y="0"/>
                </a:moveTo>
                <a:lnTo>
                  <a:pt x="0" y="5143499"/>
                </a:lnTo>
              </a:path>
            </a:pathLst>
          </a:custGeom>
          <a:ln w="6096">
            <a:solidFill>
              <a:srgbClr val="BCD6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353055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6096">
            <a:solidFill>
              <a:srgbClr val="BCD6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08733" y="1813636"/>
            <a:ext cx="484759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10" dirty="0">
                <a:solidFill>
                  <a:srgbClr val="C00000"/>
                </a:solidFill>
              </a:rPr>
              <a:t>MES系统应用和技术模型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1808733" y="2636012"/>
            <a:ext cx="3822700" cy="20878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340"/>
              </a:spcBef>
              <a:buClr>
                <a:srgbClr val="0033CC"/>
              </a:buClr>
              <a:buAutoNum type="arabicPeriod"/>
              <a:tabLst>
                <a:tab pos="354965" algn="l"/>
                <a:tab pos="355600" algn="l"/>
              </a:tabLst>
            </a:pPr>
            <a:r>
              <a:rPr sz="15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3" action="ppaction://hlinksldjump"/>
              </a:rPr>
              <a:t>MES</a:t>
            </a:r>
            <a:r>
              <a:rPr sz="15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3" action="ppaction://hlinksldjump"/>
              </a:rPr>
              <a:t>有无标准框架可遵循实施</a:t>
            </a:r>
            <a:endParaRPr sz="1500">
              <a:latin typeface="Noto Sans Mono CJK JP Regular"/>
              <a:cs typeface="Noto Sans Mono CJK JP Regular"/>
            </a:endParaRPr>
          </a:p>
          <a:p>
            <a:pPr marL="355600" indent="-342900">
              <a:lnSpc>
                <a:spcPct val="100000"/>
              </a:lnSpc>
              <a:spcBef>
                <a:spcPts val="240"/>
              </a:spcBef>
              <a:buClr>
                <a:srgbClr val="0033CC"/>
              </a:buClr>
              <a:buAutoNum type="arabicPeriod"/>
              <a:tabLst>
                <a:tab pos="354965" algn="l"/>
                <a:tab pos="355600" algn="l"/>
              </a:tabLst>
            </a:pPr>
            <a:r>
              <a:rPr sz="15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3" action="ppaction://hlinksldjump"/>
              </a:rPr>
              <a:t>MES</a:t>
            </a:r>
            <a:r>
              <a:rPr sz="15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3" action="ppaction://hlinksldjump"/>
              </a:rPr>
              <a:t>可发展规范化的方法论解说</a:t>
            </a:r>
            <a:endParaRPr sz="1500">
              <a:latin typeface="Noto Sans Mono CJK JP Regular"/>
              <a:cs typeface="Noto Sans Mono CJK JP Regular"/>
            </a:endParaRPr>
          </a:p>
          <a:p>
            <a:pPr marL="698500" lvl="1" indent="-234950">
              <a:lnSpc>
                <a:spcPct val="100000"/>
              </a:lnSpc>
              <a:spcBef>
                <a:spcPts val="254"/>
              </a:spcBef>
              <a:buClr>
                <a:srgbClr val="0033CC"/>
              </a:buClr>
              <a:buChar char="-"/>
              <a:tabLst>
                <a:tab pos="697865" algn="l"/>
                <a:tab pos="698500" algn="l"/>
              </a:tabLst>
            </a:pPr>
            <a:r>
              <a:rPr sz="14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3" action="ppaction://hlinksldjump"/>
              </a:rPr>
              <a:t>MES</a:t>
            </a:r>
            <a:r>
              <a:rPr sz="14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3" action="ppaction://hlinksldjump"/>
              </a:rPr>
              <a:t>核心数</a:t>
            </a:r>
            <a:r>
              <a:rPr sz="1400" u="sng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3" action="ppaction://hlinksldjump"/>
              </a:rPr>
              <a:t>据</a:t>
            </a:r>
            <a:r>
              <a:rPr sz="14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3" action="ppaction://hlinksldjump"/>
              </a:rPr>
              <a:t>流程</a:t>
            </a:r>
            <a:r>
              <a:rPr sz="1400" u="sng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3" action="ppaction://hlinksldjump"/>
              </a:rPr>
              <a:t>、</a:t>
            </a:r>
            <a:r>
              <a:rPr sz="14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3" action="ppaction://hlinksldjump"/>
              </a:rPr>
              <a:t>框架、</a:t>
            </a:r>
            <a:r>
              <a:rPr sz="1400" u="sng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3" action="ppaction://hlinksldjump"/>
              </a:rPr>
              <a:t>模</a:t>
            </a:r>
            <a:r>
              <a:rPr sz="14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3" action="ppaction://hlinksldjump"/>
              </a:rPr>
              <a:t>块</a:t>
            </a:r>
            <a:endParaRPr sz="1400">
              <a:latin typeface="Noto Sans Mono CJK JP Regular"/>
              <a:cs typeface="Noto Sans Mono CJK JP Regular"/>
            </a:endParaRPr>
          </a:p>
          <a:p>
            <a:pPr marL="698500" lvl="1" indent="-234950">
              <a:lnSpc>
                <a:spcPct val="100000"/>
              </a:lnSpc>
              <a:spcBef>
                <a:spcPts val="265"/>
              </a:spcBef>
              <a:buClr>
                <a:srgbClr val="0033CC"/>
              </a:buClr>
              <a:buChar char="-"/>
              <a:tabLst>
                <a:tab pos="697865" algn="l"/>
                <a:tab pos="698500" algn="l"/>
              </a:tabLst>
            </a:pPr>
            <a:r>
              <a:rPr sz="14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4" action="ppaction://hlinksldjump"/>
              </a:rPr>
              <a:t>MES</a:t>
            </a:r>
            <a:r>
              <a:rPr sz="14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4" action="ppaction://hlinksldjump"/>
              </a:rPr>
              <a:t>基础数</a:t>
            </a:r>
            <a:r>
              <a:rPr sz="1400" u="sng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4" action="ppaction://hlinksldjump"/>
              </a:rPr>
              <a:t>据</a:t>
            </a:r>
            <a:r>
              <a:rPr sz="14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4" action="ppaction://hlinksldjump"/>
              </a:rPr>
              <a:t>流生</a:t>
            </a:r>
            <a:r>
              <a:rPr sz="1400" u="sng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4" action="ppaction://hlinksldjump"/>
              </a:rPr>
              <a:t>成</a:t>
            </a:r>
            <a:r>
              <a:rPr sz="14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4" action="ppaction://hlinksldjump"/>
              </a:rPr>
              <a:t>的系统</a:t>
            </a:r>
            <a:r>
              <a:rPr sz="1400" u="sng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4" action="ppaction://hlinksldjump"/>
              </a:rPr>
              <a:t>应</a:t>
            </a:r>
            <a:r>
              <a:rPr sz="14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4" action="ppaction://hlinksldjump"/>
              </a:rPr>
              <a:t>用管</a:t>
            </a:r>
            <a:r>
              <a:rPr sz="14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4" action="ppaction://hlinksldjump"/>
              </a:rPr>
              <a:t>制</a:t>
            </a:r>
            <a:r>
              <a:rPr sz="1400" u="sng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4" action="ppaction://hlinksldjump"/>
              </a:rPr>
              <a:t>能量</a:t>
            </a:r>
            <a:endParaRPr sz="1400">
              <a:latin typeface="Noto Sans Mono CJK JP Regular"/>
              <a:cs typeface="Noto Sans Mono CJK JP Regular"/>
            </a:endParaRPr>
          </a:p>
          <a:p>
            <a:pPr marL="698500" lvl="1" indent="-234950">
              <a:lnSpc>
                <a:spcPct val="100000"/>
              </a:lnSpc>
              <a:spcBef>
                <a:spcPts val="260"/>
              </a:spcBef>
              <a:buClr>
                <a:srgbClr val="0033CC"/>
              </a:buClr>
              <a:buChar char="-"/>
              <a:tabLst>
                <a:tab pos="697865" algn="l"/>
                <a:tab pos="698500" algn="l"/>
              </a:tabLst>
            </a:pPr>
            <a:r>
              <a:rPr sz="14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MES</a:t>
            </a:r>
            <a:r>
              <a:rPr sz="14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基</a:t>
            </a:r>
            <a:r>
              <a:rPr sz="14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于</a:t>
            </a:r>
            <a:r>
              <a:rPr sz="14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制</a:t>
            </a:r>
            <a:r>
              <a:rPr sz="1400" u="sng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造</a:t>
            </a:r>
            <a:r>
              <a:rPr sz="14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运</a:t>
            </a:r>
            <a:r>
              <a:rPr sz="14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营</a:t>
            </a:r>
            <a:r>
              <a:rPr sz="14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是</a:t>
            </a:r>
            <a:r>
              <a:rPr sz="14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否</a:t>
            </a:r>
            <a:r>
              <a:rPr sz="14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横</a:t>
            </a:r>
            <a:r>
              <a:rPr sz="14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纵</a:t>
            </a:r>
            <a:r>
              <a:rPr sz="1400" u="sng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向</a:t>
            </a:r>
            <a:r>
              <a:rPr sz="14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扩</a:t>
            </a:r>
            <a:r>
              <a:rPr sz="14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张</a:t>
            </a:r>
            <a:r>
              <a:rPr sz="14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模</a:t>
            </a:r>
            <a:r>
              <a:rPr sz="14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块</a:t>
            </a:r>
            <a:endParaRPr sz="1400">
              <a:latin typeface="Noto Sans Mono CJK JP Regular"/>
              <a:cs typeface="Noto Sans Mono CJK JP Regular"/>
            </a:endParaRPr>
          </a:p>
          <a:p>
            <a:pPr marL="355600" indent="-342900">
              <a:lnSpc>
                <a:spcPct val="100000"/>
              </a:lnSpc>
              <a:spcBef>
                <a:spcPts val="254"/>
              </a:spcBef>
              <a:buClr>
                <a:srgbClr val="0033CC"/>
              </a:buClr>
              <a:buAutoNum type="arabicPeriod"/>
              <a:tabLst>
                <a:tab pos="354965" algn="l"/>
                <a:tab pos="355600" algn="l"/>
              </a:tabLst>
            </a:pPr>
            <a:r>
              <a:rPr sz="15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6" action="ppaction://hlinksldjump"/>
              </a:rPr>
              <a:t>MES</a:t>
            </a:r>
            <a:r>
              <a:rPr sz="15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6" action="ppaction://hlinksldjump"/>
              </a:rPr>
              <a:t>系统成功的核心在那</a:t>
            </a:r>
            <a:r>
              <a:rPr sz="1500" u="sng" spc="-2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6" action="ppaction://hlinksldjump"/>
              </a:rPr>
              <a:t>个</a:t>
            </a:r>
            <a:r>
              <a:rPr sz="15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6" action="ppaction://hlinksldjump"/>
              </a:rPr>
              <a:t>部位</a:t>
            </a:r>
            <a:endParaRPr sz="1500">
              <a:latin typeface="Noto Sans Mono CJK JP Regular"/>
              <a:cs typeface="Noto Sans Mono CJK JP Regular"/>
            </a:endParaRPr>
          </a:p>
          <a:p>
            <a:pPr marL="355600" indent="-342900">
              <a:lnSpc>
                <a:spcPct val="100000"/>
              </a:lnSpc>
              <a:spcBef>
                <a:spcPts val="240"/>
              </a:spcBef>
              <a:buClr>
                <a:srgbClr val="0033CC"/>
              </a:buClr>
              <a:buAutoNum type="arabicPeriod"/>
              <a:tabLst>
                <a:tab pos="354965" algn="l"/>
                <a:tab pos="355600" algn="l"/>
              </a:tabLst>
            </a:pPr>
            <a:r>
              <a:rPr sz="15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7" action="ppaction://hlinksldjump"/>
              </a:rPr>
              <a:t>总结</a:t>
            </a:r>
            <a:r>
              <a:rPr sz="15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7" action="ppaction://hlinksldjump"/>
              </a:rPr>
              <a:t>MES</a:t>
            </a:r>
            <a:r>
              <a:rPr sz="15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7" action="ppaction://hlinksldjump"/>
              </a:rPr>
              <a:t>整体运维系统的框架</a:t>
            </a:r>
            <a:endParaRPr sz="1500">
              <a:latin typeface="Noto Sans Mono CJK JP Regular"/>
              <a:cs typeface="Noto Sans Mono CJK JP Regular"/>
            </a:endParaRPr>
          </a:p>
          <a:p>
            <a:pPr marL="355600" indent="-342900">
              <a:lnSpc>
                <a:spcPct val="100000"/>
              </a:lnSpc>
              <a:spcBef>
                <a:spcPts val="440"/>
              </a:spcBef>
              <a:buClr>
                <a:srgbClr val="0033CC"/>
              </a:buClr>
              <a:buAutoNum type="arabicPeriod"/>
              <a:tabLst>
                <a:tab pos="354965" algn="l"/>
                <a:tab pos="355600" algn="l"/>
              </a:tabLst>
            </a:pPr>
            <a:r>
              <a:rPr sz="15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MES</a:t>
            </a:r>
            <a:r>
              <a:rPr sz="15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系统给智能工厂最大的贡</a:t>
            </a:r>
            <a:r>
              <a:rPr sz="15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献</a:t>
            </a:r>
            <a:r>
              <a:rPr sz="15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力度</a:t>
            </a:r>
            <a:endParaRPr sz="1500">
              <a:latin typeface="Noto Sans Mono CJK JP Regular"/>
              <a:cs typeface="Noto Sans Mono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1479803"/>
            <a:ext cx="1194816" cy="812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9412" y="874775"/>
            <a:ext cx="7886700" cy="463550"/>
          </a:xfrm>
          <a:prstGeom prst="rect">
            <a:avLst/>
          </a:prstGeom>
          <a:solidFill>
            <a:srgbClr val="F1F1F1"/>
          </a:solidFill>
        </p:spPr>
        <p:txBody>
          <a:bodyPr vert="horz" wrap="square" lIns="0" tIns="3175" rIns="0" bIns="0" rtlCol="0">
            <a:spAutoFit/>
          </a:bodyPr>
          <a:lstStyle/>
          <a:p>
            <a:pPr marL="831215">
              <a:lnSpc>
                <a:spcPct val="100000"/>
              </a:lnSpc>
              <a:spcBef>
                <a:spcPts val="25"/>
              </a:spcBef>
            </a:pPr>
            <a:r>
              <a:rPr sz="28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………MES模</a:t>
            </a:r>
            <a:r>
              <a:rPr sz="28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块</a:t>
            </a:r>
            <a:r>
              <a:rPr sz="28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现</a:t>
            </a:r>
            <a:r>
              <a:rPr sz="2800" spc="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状</a:t>
            </a:r>
            <a:r>
              <a:rPr sz="28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的不规</a:t>
            </a:r>
            <a:r>
              <a:rPr sz="28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范</a:t>
            </a:r>
            <a:r>
              <a:rPr sz="28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性…………</a:t>
            </a:r>
            <a:endParaRPr sz="2800">
              <a:latin typeface="Noto Sans Mono CJK JP Regular"/>
              <a:cs typeface="Noto Sans Mono CJK JP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685901" y="1290322"/>
            <a:ext cx="6982459" cy="2007870"/>
          </a:xfrm>
          <a:prstGeom prst="rect">
            <a:avLst/>
          </a:prstGeom>
        </p:spPr>
        <p:txBody>
          <a:bodyPr vert="horz" wrap="square" lIns="0" tIns="104139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819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MES</a:t>
            </a: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的跨</a:t>
            </a:r>
            <a:r>
              <a:rPr sz="20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度</a:t>
            </a:r>
            <a:r>
              <a:rPr sz="20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有</a:t>
            </a: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多大</a:t>
            </a:r>
            <a:r>
              <a:rPr sz="20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才</a:t>
            </a:r>
            <a:r>
              <a:rPr sz="20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算</a:t>
            </a: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是</a:t>
            </a:r>
            <a:r>
              <a:rPr sz="20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MES?</a:t>
            </a:r>
            <a:endParaRPr sz="2000">
              <a:latin typeface="Noto Sans Mono CJK JP Regular"/>
              <a:cs typeface="Noto Sans Mono CJK JP Regular"/>
            </a:endParaRPr>
          </a:p>
          <a:p>
            <a:pPr marL="469900" indent="-457200">
              <a:lnSpc>
                <a:spcPct val="100000"/>
              </a:lnSpc>
              <a:spcBef>
                <a:spcPts val="725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MES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的工作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流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程又是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什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么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？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如何流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？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流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多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深、多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广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？</a:t>
            </a:r>
            <a:endParaRPr sz="2000">
              <a:latin typeface="Noto Sans Mono CJK JP Regular"/>
              <a:cs typeface="Noto Sans Mono CJK JP Regular"/>
            </a:endParaRPr>
          </a:p>
          <a:p>
            <a:pPr marL="469900" indent="-457200">
              <a:lnSpc>
                <a:spcPct val="100000"/>
              </a:lnSpc>
              <a:spcBef>
                <a:spcPts val="72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MES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的工作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流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和数据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流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是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什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么关系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？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如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何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造</a:t>
            </a: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就</a:t>
            </a:r>
            <a:r>
              <a:rPr sz="20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MES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模块？</a:t>
            </a:r>
            <a:endParaRPr sz="2000">
              <a:latin typeface="Noto Sans Mono CJK JP Regular"/>
              <a:cs typeface="Noto Sans Mono CJK JP Regular"/>
            </a:endParaRPr>
          </a:p>
          <a:p>
            <a:pPr marL="469900" indent="-457200">
              <a:lnSpc>
                <a:spcPct val="100000"/>
              </a:lnSpc>
              <a:spcBef>
                <a:spcPts val="720"/>
              </a:spcBef>
              <a:buAutoNum type="arabicPeriod"/>
              <a:tabLst>
                <a:tab pos="469265" algn="l"/>
                <a:tab pos="469900" algn="l"/>
              </a:tabLst>
            </a:pPr>
            <a:r>
              <a:rPr sz="20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ERP</a:t>
            </a: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有许</a:t>
            </a:r>
            <a:r>
              <a:rPr sz="20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多</a:t>
            </a:r>
            <a:r>
              <a:rPr sz="20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模</a:t>
            </a: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块用</a:t>
            </a:r>
            <a:r>
              <a:rPr sz="20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于</a:t>
            </a:r>
            <a:r>
              <a:rPr sz="20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解</a:t>
            </a: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决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制</a:t>
            </a: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造管</a:t>
            </a:r>
            <a:r>
              <a:rPr sz="20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理</a:t>
            </a: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：</a:t>
            </a:r>
            <a:endParaRPr sz="2000">
              <a:latin typeface="Noto Sans Mono CJK JP Regular"/>
              <a:cs typeface="Noto Sans Mono CJK JP Regular"/>
            </a:endParaRPr>
          </a:p>
          <a:p>
            <a:pPr marL="870585" lvl="1" indent="-172085">
              <a:lnSpc>
                <a:spcPct val="100000"/>
              </a:lnSpc>
              <a:spcBef>
                <a:spcPts val="720"/>
              </a:spcBef>
              <a:buFont typeface="Arial"/>
              <a:buChar char="•"/>
              <a:tabLst>
                <a:tab pos="871219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设备管</a:t>
            </a:r>
            <a:r>
              <a:rPr sz="2000" spc="-15" dirty="0">
                <a:latin typeface="Noto Sans Mono CJK JP Regular"/>
                <a:cs typeface="Noto Sans Mono CJK JP Regular"/>
              </a:rPr>
              <a:t>理</a:t>
            </a:r>
            <a:r>
              <a:rPr sz="2000" dirty="0">
                <a:latin typeface="Noto Sans Mono CJK JP Regular"/>
                <a:cs typeface="Noto Sans Mono CJK JP Regular"/>
              </a:rPr>
              <a:t>、</a:t>
            </a:r>
            <a:r>
              <a:rPr sz="2000" spc="-15" dirty="0">
                <a:latin typeface="Noto Sans Mono CJK JP Regular"/>
                <a:cs typeface="Noto Sans Mono CJK JP Regular"/>
              </a:rPr>
              <a:t>工</a:t>
            </a:r>
            <a:r>
              <a:rPr sz="2000" dirty="0">
                <a:latin typeface="Noto Sans Mono CJK JP Regular"/>
                <a:cs typeface="Noto Sans Mono CJK JP Regular"/>
              </a:rPr>
              <a:t>程管理</a:t>
            </a:r>
            <a:r>
              <a:rPr sz="2000" spc="-15" dirty="0">
                <a:latin typeface="Noto Sans Mono CJK JP Regular"/>
                <a:cs typeface="Noto Sans Mono CJK JP Regular"/>
              </a:rPr>
              <a:t>、</a:t>
            </a:r>
            <a:r>
              <a:rPr sz="2000" dirty="0">
                <a:latin typeface="Noto Sans Mono CJK JP Regular"/>
                <a:cs typeface="Noto Sans Mono CJK JP Regular"/>
              </a:rPr>
              <a:t>质</a:t>
            </a:r>
            <a:r>
              <a:rPr sz="2000" spc="-15" dirty="0">
                <a:latin typeface="Noto Sans Mono CJK JP Regular"/>
                <a:cs typeface="Noto Sans Mono CJK JP Regular"/>
              </a:rPr>
              <a:t>量</a:t>
            </a:r>
            <a:r>
              <a:rPr sz="2000" dirty="0">
                <a:latin typeface="Noto Sans Mono CJK JP Regular"/>
                <a:cs typeface="Noto Sans Mono CJK JP Regular"/>
              </a:rPr>
              <a:t>管理、</a:t>
            </a:r>
            <a:r>
              <a:rPr sz="2000" spc="-15" dirty="0">
                <a:latin typeface="Noto Sans Mono CJK JP Regular"/>
                <a:cs typeface="Noto Sans Mono CJK JP Regular"/>
              </a:rPr>
              <a:t>车</a:t>
            </a:r>
            <a:r>
              <a:rPr sz="2000" dirty="0">
                <a:latin typeface="Noto Sans Mono CJK JP Regular"/>
                <a:cs typeface="Noto Sans Mono CJK JP Regular"/>
              </a:rPr>
              <a:t>间</a:t>
            </a:r>
            <a:r>
              <a:rPr sz="2000" spc="-15" dirty="0">
                <a:latin typeface="Noto Sans Mono CJK JP Regular"/>
                <a:cs typeface="Noto Sans Mono CJK JP Regular"/>
              </a:rPr>
              <a:t>管</a:t>
            </a:r>
            <a:r>
              <a:rPr sz="2000" dirty="0">
                <a:latin typeface="Noto Sans Mono CJK JP Regular"/>
                <a:cs typeface="Noto Sans Mono CJK JP Regular"/>
              </a:rPr>
              <a:t>理等模</a:t>
            </a:r>
            <a:r>
              <a:rPr sz="2000" spc="-10" dirty="0">
                <a:latin typeface="Noto Sans Mono CJK JP Regular"/>
                <a:cs typeface="Noto Sans Mono CJK JP Regular"/>
              </a:rPr>
              <a:t>块</a:t>
            </a:r>
            <a:r>
              <a:rPr sz="2000" dirty="0">
                <a:latin typeface="Noto Sans Mono CJK JP Regular"/>
                <a:cs typeface="Noto Sans Mono CJK JP Regular"/>
              </a:rPr>
              <a:t>……</a:t>
            </a:r>
            <a:endParaRPr sz="2000">
              <a:latin typeface="Noto Sans Mono CJK JP Regular"/>
              <a:cs typeface="Noto Sans Mono CJK JP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85901" y="3273202"/>
            <a:ext cx="6073775" cy="1610360"/>
          </a:xfrm>
          <a:prstGeom prst="rect">
            <a:avLst/>
          </a:prstGeom>
        </p:spPr>
        <p:txBody>
          <a:bodyPr vert="horz" wrap="square" lIns="0" tIns="103505" rIns="0" bIns="0" rtlCol="0">
            <a:spAutoFit/>
          </a:bodyPr>
          <a:lstStyle/>
          <a:p>
            <a:pPr marL="870585" indent="-172085">
              <a:lnSpc>
                <a:spcPct val="100000"/>
              </a:lnSpc>
              <a:spcBef>
                <a:spcPts val="815"/>
              </a:spcBef>
              <a:buFont typeface="Arial"/>
              <a:buChar char="•"/>
              <a:tabLst>
                <a:tab pos="871219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怎么回</a:t>
            </a:r>
            <a:r>
              <a:rPr sz="2000" spc="-15" dirty="0">
                <a:latin typeface="Noto Sans Mono CJK JP Regular"/>
                <a:cs typeface="Noto Sans Mono CJK JP Regular"/>
              </a:rPr>
              <a:t>事？</a:t>
            </a:r>
            <a:endParaRPr sz="2000">
              <a:latin typeface="Noto Sans Mono CJK JP Regular"/>
              <a:cs typeface="Noto Sans Mono CJK JP Regular"/>
            </a:endParaRPr>
          </a:p>
          <a:p>
            <a:pPr marL="469900" indent="-457200">
              <a:lnSpc>
                <a:spcPct val="100000"/>
              </a:lnSpc>
              <a:spcBef>
                <a:spcPts val="720"/>
              </a:spcBef>
              <a:buAutoNum type="arabicPeriod" startAt="5"/>
              <a:tabLst>
                <a:tab pos="469265" algn="l"/>
                <a:tab pos="469900" algn="l"/>
              </a:tabLst>
            </a:pPr>
            <a:r>
              <a:rPr sz="20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MES</a:t>
            </a: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模块</a:t>
            </a:r>
            <a:r>
              <a:rPr sz="20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又</a:t>
            </a:r>
            <a:r>
              <a:rPr sz="20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该</a:t>
            </a: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如何</a:t>
            </a:r>
            <a:r>
              <a:rPr sz="20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定</a:t>
            </a:r>
            <a:r>
              <a:rPr sz="20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义</a:t>
            </a: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？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以</a:t>
            </a: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什么</a:t>
            </a:r>
            <a:r>
              <a:rPr sz="20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思</a:t>
            </a:r>
            <a:r>
              <a:rPr sz="20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路</a:t>
            </a: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定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义</a:t>
            </a: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模块？</a:t>
            </a:r>
            <a:endParaRPr sz="2000">
              <a:latin typeface="Noto Sans Mono CJK JP Regular"/>
              <a:cs typeface="Noto Sans Mono CJK JP Regular"/>
            </a:endParaRPr>
          </a:p>
          <a:p>
            <a:pPr marL="469900" indent="-457200">
              <a:lnSpc>
                <a:spcPct val="100000"/>
              </a:lnSpc>
              <a:spcBef>
                <a:spcPts val="720"/>
              </a:spcBef>
              <a:buAutoNum type="arabicPeriod" startAt="5"/>
              <a:tabLst>
                <a:tab pos="469265" algn="l"/>
                <a:tab pos="469900" algn="l"/>
              </a:tabLst>
            </a:pP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模块的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形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成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基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本条件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又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是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什</a:t>
            </a: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么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？性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能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的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广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度如何？</a:t>
            </a:r>
            <a:endParaRPr sz="2000">
              <a:latin typeface="Noto Sans Mono CJK JP Regular"/>
              <a:cs typeface="Noto Sans Mono CJK JP Regular"/>
            </a:endParaRPr>
          </a:p>
          <a:p>
            <a:pPr marL="469900" indent="-457200">
              <a:lnSpc>
                <a:spcPct val="100000"/>
              </a:lnSpc>
              <a:spcBef>
                <a:spcPts val="720"/>
              </a:spcBef>
              <a:buAutoNum type="arabicPeriod" startAt="5"/>
              <a:tabLst>
                <a:tab pos="469265" algn="l"/>
                <a:tab pos="469900" algn="l"/>
              </a:tabLst>
            </a:pPr>
            <a:r>
              <a:rPr sz="20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1～2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个不同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体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系的性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能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也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是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模块？</a:t>
            </a:r>
            <a:endParaRPr sz="2000">
              <a:latin typeface="Noto Sans Mono CJK JP Regular"/>
              <a:cs typeface="Noto Sans Mono CJK JP Regular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308559" y="71373"/>
            <a:ext cx="45059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5" dirty="0">
                <a:solidFill>
                  <a:srgbClr val="FFFFFF"/>
                </a:solidFill>
              </a:rPr>
              <a:t>1.</a:t>
            </a:r>
            <a:r>
              <a:rPr spc="-985" dirty="0">
                <a:solidFill>
                  <a:srgbClr val="FFFFFF"/>
                </a:solidFill>
              </a:rPr>
              <a:t> </a:t>
            </a:r>
            <a:r>
              <a:rPr spc="10" dirty="0">
                <a:solidFill>
                  <a:srgbClr val="FFFFFF"/>
                </a:solidFill>
              </a:rPr>
              <a:t>MES有无标准框架可遵循实施？</a:t>
            </a:r>
          </a:p>
        </p:txBody>
      </p:sp>
      <p:sp>
        <p:nvSpPr>
          <p:cNvPr id="6" name="object 6"/>
          <p:cNvSpPr/>
          <p:nvPr/>
        </p:nvSpPr>
        <p:spPr>
          <a:xfrm>
            <a:off x="5594603" y="4515611"/>
            <a:ext cx="745490" cy="628015"/>
          </a:xfrm>
          <a:custGeom>
            <a:avLst/>
            <a:gdLst/>
            <a:ahLst/>
            <a:cxnLst/>
            <a:rect l="l" t="t" r="r" b="b"/>
            <a:pathLst>
              <a:path w="745489" h="628014">
                <a:moveTo>
                  <a:pt x="745236" y="0"/>
                </a:moveTo>
                <a:lnTo>
                  <a:pt x="0" y="0"/>
                </a:lnTo>
                <a:lnTo>
                  <a:pt x="0" y="386664"/>
                </a:lnTo>
                <a:lnTo>
                  <a:pt x="372618" y="627887"/>
                </a:lnTo>
                <a:lnTo>
                  <a:pt x="745236" y="386664"/>
                </a:lnTo>
                <a:lnTo>
                  <a:pt x="745236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403847" y="4515611"/>
            <a:ext cx="746760" cy="628015"/>
          </a:xfrm>
          <a:custGeom>
            <a:avLst/>
            <a:gdLst/>
            <a:ahLst/>
            <a:cxnLst/>
            <a:rect l="l" t="t" r="r" b="b"/>
            <a:pathLst>
              <a:path w="746759" h="628014">
                <a:moveTo>
                  <a:pt x="746759" y="0"/>
                </a:moveTo>
                <a:lnTo>
                  <a:pt x="0" y="0"/>
                </a:lnTo>
                <a:lnTo>
                  <a:pt x="0" y="392722"/>
                </a:lnTo>
                <a:lnTo>
                  <a:pt x="373379" y="627887"/>
                </a:lnTo>
                <a:lnTo>
                  <a:pt x="746759" y="392722"/>
                </a:lnTo>
                <a:lnTo>
                  <a:pt x="746759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645911" y="4572101"/>
            <a:ext cx="14497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69545" marR="5080" indent="-157480">
              <a:lnSpc>
                <a:spcPct val="100000"/>
              </a:lnSpc>
              <a:spcBef>
                <a:spcPts val="100"/>
              </a:spcBef>
              <a:tabLst>
                <a:tab pos="826769" algn="l"/>
              </a:tabLst>
            </a:pPr>
            <a:r>
              <a:rPr sz="1200" dirty="0">
                <a:latin typeface="Noto Sans CJK JP Regular"/>
                <a:cs typeface="Noto Sans CJK JP Regular"/>
              </a:rPr>
              <a:t>模块</a:t>
            </a:r>
            <a:r>
              <a:rPr sz="1200" b="1" dirty="0">
                <a:latin typeface="Arial"/>
                <a:cs typeface="Arial"/>
              </a:rPr>
              <a:t>SPC	</a:t>
            </a:r>
            <a:r>
              <a:rPr sz="1200" dirty="0">
                <a:latin typeface="Noto Sans CJK JP Regular"/>
                <a:cs typeface="Noto Sans CJK JP Regular"/>
              </a:rPr>
              <a:t>模块分解 案例	的争议性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6046470" y="3403091"/>
            <a:ext cx="2978785" cy="424180"/>
          </a:xfrm>
          <a:custGeom>
            <a:avLst/>
            <a:gdLst/>
            <a:ahLst/>
            <a:cxnLst/>
            <a:rect l="l" t="t" r="r" b="b"/>
            <a:pathLst>
              <a:path w="2978784" h="424179">
                <a:moveTo>
                  <a:pt x="2978657" y="353059"/>
                </a:moveTo>
                <a:lnTo>
                  <a:pt x="1152905" y="353059"/>
                </a:lnTo>
                <a:lnTo>
                  <a:pt x="1152905" y="423671"/>
                </a:lnTo>
                <a:lnTo>
                  <a:pt x="2978657" y="423671"/>
                </a:lnTo>
                <a:lnTo>
                  <a:pt x="2978657" y="353059"/>
                </a:lnTo>
                <a:close/>
              </a:path>
              <a:path w="2978784" h="424179">
                <a:moveTo>
                  <a:pt x="2978657" y="0"/>
                </a:moveTo>
                <a:lnTo>
                  <a:pt x="1152905" y="0"/>
                </a:lnTo>
                <a:lnTo>
                  <a:pt x="1152905" y="247141"/>
                </a:lnTo>
                <a:lnTo>
                  <a:pt x="0" y="404748"/>
                </a:lnTo>
                <a:lnTo>
                  <a:pt x="1152905" y="353059"/>
                </a:lnTo>
                <a:lnTo>
                  <a:pt x="2978657" y="353059"/>
                </a:lnTo>
                <a:lnTo>
                  <a:pt x="2978657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046470" y="3403091"/>
            <a:ext cx="2978785" cy="424180"/>
          </a:xfrm>
          <a:custGeom>
            <a:avLst/>
            <a:gdLst/>
            <a:ahLst/>
            <a:cxnLst/>
            <a:rect l="l" t="t" r="r" b="b"/>
            <a:pathLst>
              <a:path w="2978784" h="424179">
                <a:moveTo>
                  <a:pt x="1152905" y="0"/>
                </a:moveTo>
                <a:lnTo>
                  <a:pt x="1457198" y="0"/>
                </a:lnTo>
                <a:lnTo>
                  <a:pt x="1913635" y="0"/>
                </a:lnTo>
                <a:lnTo>
                  <a:pt x="2978657" y="0"/>
                </a:lnTo>
                <a:lnTo>
                  <a:pt x="2978657" y="247141"/>
                </a:lnTo>
                <a:lnTo>
                  <a:pt x="2978657" y="353059"/>
                </a:lnTo>
                <a:lnTo>
                  <a:pt x="2978657" y="423671"/>
                </a:lnTo>
                <a:lnTo>
                  <a:pt x="1913635" y="423671"/>
                </a:lnTo>
                <a:lnTo>
                  <a:pt x="1457198" y="423671"/>
                </a:lnTo>
                <a:lnTo>
                  <a:pt x="1152905" y="423671"/>
                </a:lnTo>
                <a:lnTo>
                  <a:pt x="1152905" y="353059"/>
                </a:lnTo>
                <a:lnTo>
                  <a:pt x="0" y="404748"/>
                </a:lnTo>
                <a:lnTo>
                  <a:pt x="1152905" y="247141"/>
                </a:lnTo>
                <a:lnTo>
                  <a:pt x="1152905" y="0"/>
                </a:lnTo>
                <a:close/>
              </a:path>
            </a:pathLst>
          </a:custGeom>
          <a:ln w="9143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300341" y="3459860"/>
            <a:ext cx="162750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b="1" spc="-80" dirty="0">
                <a:latin typeface="Arial"/>
                <a:cs typeface="Arial"/>
              </a:rPr>
              <a:t>☻</a:t>
            </a:r>
            <a:r>
              <a:rPr sz="1800" dirty="0">
                <a:latin typeface="Noto Sans CJK JP Regular"/>
                <a:cs typeface="Noto Sans CJK JP Regular"/>
              </a:rPr>
              <a:t>思路决定模块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199376" y="4515611"/>
            <a:ext cx="1826260" cy="628015"/>
          </a:xfrm>
          <a:custGeom>
            <a:avLst/>
            <a:gdLst/>
            <a:ahLst/>
            <a:cxnLst/>
            <a:rect l="l" t="t" r="r" b="b"/>
            <a:pathLst>
              <a:path w="1826259" h="628014">
                <a:moveTo>
                  <a:pt x="1069848" y="407987"/>
                </a:moveTo>
                <a:lnTo>
                  <a:pt x="755903" y="407987"/>
                </a:lnTo>
                <a:lnTo>
                  <a:pt x="755903" y="470916"/>
                </a:lnTo>
                <a:lnTo>
                  <a:pt x="912876" y="627887"/>
                </a:lnTo>
                <a:lnTo>
                  <a:pt x="1069848" y="470916"/>
                </a:lnTo>
                <a:lnTo>
                  <a:pt x="1069848" y="407987"/>
                </a:lnTo>
                <a:close/>
              </a:path>
              <a:path w="1826259" h="628014">
                <a:moveTo>
                  <a:pt x="1825752" y="0"/>
                </a:moveTo>
                <a:lnTo>
                  <a:pt x="0" y="0"/>
                </a:lnTo>
                <a:lnTo>
                  <a:pt x="0" y="407987"/>
                </a:lnTo>
                <a:lnTo>
                  <a:pt x="1825752" y="407987"/>
                </a:lnTo>
                <a:lnTo>
                  <a:pt x="1825752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298817" y="4595571"/>
            <a:ext cx="16332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授于鱼，不如授于渔</a:t>
            </a:r>
            <a:endParaRPr sz="14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816096" y="842772"/>
            <a:ext cx="1511935" cy="433070"/>
          </a:xfrm>
          <a:prstGeom prst="rect">
            <a:avLst/>
          </a:prstGeom>
          <a:solidFill>
            <a:srgbClr val="D0CECE"/>
          </a:solidFill>
        </p:spPr>
        <p:txBody>
          <a:bodyPr vert="horz" wrap="square" lIns="0" tIns="87630" rIns="0" bIns="0" rtlCol="0">
            <a:spAutoFit/>
          </a:bodyPr>
          <a:lstStyle/>
          <a:p>
            <a:pPr marL="148590">
              <a:lnSpc>
                <a:spcPct val="100000"/>
              </a:lnSpc>
              <a:spcBef>
                <a:spcPts val="690"/>
              </a:spcBef>
            </a:pPr>
            <a:r>
              <a:rPr sz="16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制造强厂之路</a:t>
            </a:r>
            <a:endParaRPr sz="1600">
              <a:latin typeface="Noto Sans CJK JP Regular"/>
              <a:cs typeface="Noto Sans CJK JP Regular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972311" y="1557527"/>
          <a:ext cx="7198360" cy="744854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8745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56921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150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9380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3284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</a:tblGrid>
              <a:tr h="438784">
                <a:tc gridSpan="5">
                  <a:txBody>
                    <a:bodyPr/>
                    <a:lstStyle/>
                    <a:p>
                      <a:pPr marL="2381885">
                        <a:lnSpc>
                          <a:spcPct val="100000"/>
                        </a:lnSpc>
                        <a:spcBef>
                          <a:spcPts val="720"/>
                        </a:spcBef>
                      </a:pPr>
                      <a:r>
                        <a:rPr sz="1600" spc="-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全面性解说智能＆智能制造</a:t>
                      </a:r>
                      <a:endParaRPr sz="16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91440" marB="0">
                    <a:solidFill>
                      <a:srgbClr val="D0CECE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06070">
                <a:tc>
                  <a:txBody>
                    <a:bodyPr/>
                    <a:lstStyle/>
                    <a:p>
                      <a:pPr marL="4826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产品体系智能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38100" marB="0"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AEABAB"/>
                    </a:solidFill>
                  </a:tcPr>
                </a:tc>
                <a:tc>
                  <a:txBody>
                    <a:bodyPr/>
                    <a:lstStyle/>
                    <a:p>
                      <a:pPr marL="748030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制造体系智能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3810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38100">
                      <a:solidFill>
                        <a:srgbClr val="FFFFFF"/>
                      </a:solidFill>
                      <a:prstDash val="solid"/>
                    </a:lnR>
                    <a:solidFill>
                      <a:srgbClr val="AEABAB"/>
                    </a:solidFill>
                  </a:tcPr>
                </a:tc>
                <a:tc>
                  <a:txBody>
                    <a:bodyPr/>
                    <a:lstStyle/>
                    <a:p>
                      <a:pPr marL="1968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内控体系智能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38100" marB="0">
                    <a:lnL w="38100">
                      <a:solidFill>
                        <a:srgbClr val="FFFFFF"/>
                      </a:solidFill>
                      <a:prstDash val="solid"/>
                    </a:lnL>
                    <a:lnR w="53975">
                      <a:solidFill>
                        <a:srgbClr val="FFFFFF"/>
                      </a:solidFill>
                      <a:prstDash val="solid"/>
                    </a:lnR>
                    <a:solidFill>
                      <a:srgbClr val="AEABAB"/>
                    </a:solidFill>
                  </a:tcPr>
                </a:tc>
                <a:tc>
                  <a:txBody>
                    <a:bodyPr/>
                    <a:lstStyle/>
                    <a:p>
                      <a:pPr marL="6096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市场体系智能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32384" marB="0">
                    <a:lnL w="53975">
                      <a:solidFill>
                        <a:srgbClr val="FFFFFF"/>
                      </a:solidFill>
                      <a:prstDash val="solid"/>
                    </a:lnL>
                    <a:lnR w="53975">
                      <a:solidFill>
                        <a:srgbClr val="FFFFFF"/>
                      </a:solidFill>
                      <a:prstDash val="solid"/>
                    </a:lnR>
                    <a:solidFill>
                      <a:srgbClr val="AEABAB"/>
                    </a:solidFill>
                  </a:tcPr>
                </a:tc>
                <a:tc>
                  <a:txBody>
                    <a:bodyPr/>
                    <a:lstStyle/>
                    <a:p>
                      <a:pPr marL="41275">
                        <a:lnSpc>
                          <a:spcPct val="100000"/>
                        </a:lnSpc>
                        <a:spcBef>
                          <a:spcPts val="30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服务体系智能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38100" marB="0">
                    <a:lnL w="53975">
                      <a:solidFill>
                        <a:srgbClr val="FFFFFF"/>
                      </a:solidFill>
                      <a:prstDash val="solid"/>
                    </a:lnL>
                    <a:solidFill>
                      <a:srgbClr val="AEABA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2177795" y="2616707"/>
            <a:ext cx="2533015" cy="2258695"/>
          </a:xfrm>
          <a:custGeom>
            <a:avLst/>
            <a:gdLst/>
            <a:ahLst/>
            <a:cxnLst/>
            <a:rect l="l" t="t" r="r" b="b"/>
            <a:pathLst>
              <a:path w="2533015" h="2258695">
                <a:moveTo>
                  <a:pt x="0" y="2258568"/>
                </a:moveTo>
                <a:lnTo>
                  <a:pt x="2532887" y="2258568"/>
                </a:lnTo>
                <a:lnTo>
                  <a:pt x="2532887" y="0"/>
                </a:lnTo>
                <a:lnTo>
                  <a:pt x="0" y="0"/>
                </a:lnTo>
                <a:lnTo>
                  <a:pt x="0" y="2258568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806954" y="2607030"/>
            <a:ext cx="1273810" cy="1626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0" marR="5080" indent="-178435">
              <a:lnSpc>
                <a:spcPct val="15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工厂区、车间区 计画、执行</a:t>
            </a:r>
            <a:endParaRPr sz="14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数字化、智能化</a:t>
            </a:r>
            <a:endParaRPr sz="1400">
              <a:latin typeface="Noto Sans CJK JP Regular"/>
              <a:cs typeface="Noto Sans CJK JP Regular"/>
            </a:endParaRPr>
          </a:p>
          <a:p>
            <a:pPr marL="100965" marR="5080" indent="-88900">
              <a:lnSpc>
                <a:spcPct val="150000"/>
              </a:lnSpc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规划、设计系统 实施成功探讨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457827" y="1275333"/>
            <a:ext cx="228600" cy="283210"/>
          </a:xfrm>
          <a:custGeom>
            <a:avLst/>
            <a:gdLst/>
            <a:ahLst/>
            <a:cxnLst/>
            <a:rect l="l" t="t" r="r" b="b"/>
            <a:pathLst>
              <a:path w="228600" h="283209">
                <a:moveTo>
                  <a:pt x="0" y="53466"/>
                </a:moveTo>
                <a:lnTo>
                  <a:pt x="112649" y="282955"/>
                </a:lnTo>
                <a:lnTo>
                  <a:pt x="209468" y="92710"/>
                </a:lnTo>
                <a:lnTo>
                  <a:pt x="152146" y="92710"/>
                </a:lnTo>
                <a:lnTo>
                  <a:pt x="75946" y="92201"/>
                </a:lnTo>
                <a:lnTo>
                  <a:pt x="76208" y="54017"/>
                </a:lnTo>
                <a:lnTo>
                  <a:pt x="0" y="53466"/>
                </a:lnTo>
                <a:close/>
              </a:path>
              <a:path w="228600" h="283209">
                <a:moveTo>
                  <a:pt x="76208" y="54017"/>
                </a:moveTo>
                <a:lnTo>
                  <a:pt x="75946" y="92201"/>
                </a:lnTo>
                <a:lnTo>
                  <a:pt x="152146" y="92710"/>
                </a:lnTo>
                <a:lnTo>
                  <a:pt x="152408" y="54567"/>
                </a:lnTo>
                <a:lnTo>
                  <a:pt x="76208" y="54017"/>
                </a:lnTo>
                <a:close/>
              </a:path>
              <a:path w="228600" h="283209">
                <a:moveTo>
                  <a:pt x="152408" y="54567"/>
                </a:moveTo>
                <a:lnTo>
                  <a:pt x="152146" y="92710"/>
                </a:lnTo>
                <a:lnTo>
                  <a:pt x="209468" y="92710"/>
                </a:lnTo>
                <a:lnTo>
                  <a:pt x="228600" y="55117"/>
                </a:lnTo>
                <a:lnTo>
                  <a:pt x="152408" y="54567"/>
                </a:lnTo>
                <a:close/>
              </a:path>
              <a:path w="228600" h="283209">
                <a:moveTo>
                  <a:pt x="76581" y="0"/>
                </a:moveTo>
                <a:lnTo>
                  <a:pt x="76208" y="54017"/>
                </a:lnTo>
                <a:lnTo>
                  <a:pt x="152408" y="54567"/>
                </a:lnTo>
                <a:lnTo>
                  <a:pt x="152781" y="507"/>
                </a:lnTo>
                <a:lnTo>
                  <a:pt x="76581" y="0"/>
                </a:lnTo>
                <a:close/>
              </a:path>
            </a:pathLst>
          </a:custGeom>
          <a:solidFill>
            <a:srgbClr val="BE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253484" y="2622804"/>
            <a:ext cx="318770" cy="2258695"/>
          </a:xfrm>
          <a:custGeom>
            <a:avLst/>
            <a:gdLst/>
            <a:ahLst/>
            <a:cxnLst/>
            <a:rect l="l" t="t" r="r" b="b"/>
            <a:pathLst>
              <a:path w="318770" h="2258695">
                <a:moveTo>
                  <a:pt x="318515" y="2099310"/>
                </a:moveTo>
                <a:lnTo>
                  <a:pt x="0" y="2099310"/>
                </a:lnTo>
                <a:lnTo>
                  <a:pt x="159257" y="2258567"/>
                </a:lnTo>
                <a:lnTo>
                  <a:pt x="318515" y="2099310"/>
                </a:lnTo>
                <a:close/>
              </a:path>
              <a:path w="318770" h="2258695">
                <a:moveTo>
                  <a:pt x="238887" y="0"/>
                </a:moveTo>
                <a:lnTo>
                  <a:pt x="79628" y="0"/>
                </a:lnTo>
                <a:lnTo>
                  <a:pt x="79628" y="2099310"/>
                </a:lnTo>
                <a:lnTo>
                  <a:pt x="238887" y="2099310"/>
                </a:lnTo>
                <a:lnTo>
                  <a:pt x="23888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329940" y="2302764"/>
            <a:ext cx="228600" cy="313690"/>
          </a:xfrm>
          <a:custGeom>
            <a:avLst/>
            <a:gdLst/>
            <a:ahLst/>
            <a:cxnLst/>
            <a:rect l="l" t="t" r="r" b="b"/>
            <a:pathLst>
              <a:path w="228600" h="313689">
                <a:moveTo>
                  <a:pt x="76200" y="84709"/>
                </a:moveTo>
                <a:lnTo>
                  <a:pt x="0" y="84709"/>
                </a:lnTo>
                <a:lnTo>
                  <a:pt x="114300" y="313309"/>
                </a:lnTo>
                <a:lnTo>
                  <a:pt x="209550" y="122809"/>
                </a:lnTo>
                <a:lnTo>
                  <a:pt x="76200" y="122809"/>
                </a:lnTo>
                <a:lnTo>
                  <a:pt x="76200" y="84709"/>
                </a:lnTo>
                <a:close/>
              </a:path>
              <a:path w="228600" h="313689">
                <a:moveTo>
                  <a:pt x="152400" y="0"/>
                </a:moveTo>
                <a:lnTo>
                  <a:pt x="76200" y="0"/>
                </a:lnTo>
                <a:lnTo>
                  <a:pt x="76200" y="122809"/>
                </a:lnTo>
                <a:lnTo>
                  <a:pt x="152400" y="122809"/>
                </a:lnTo>
                <a:lnTo>
                  <a:pt x="152400" y="0"/>
                </a:lnTo>
                <a:close/>
              </a:path>
              <a:path w="228600" h="313689">
                <a:moveTo>
                  <a:pt x="228600" y="84709"/>
                </a:moveTo>
                <a:lnTo>
                  <a:pt x="152400" y="84709"/>
                </a:lnTo>
                <a:lnTo>
                  <a:pt x="152400" y="122809"/>
                </a:lnTo>
                <a:lnTo>
                  <a:pt x="209550" y="122809"/>
                </a:lnTo>
                <a:lnTo>
                  <a:pt x="228600" y="84709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860035" y="2616707"/>
            <a:ext cx="3308985" cy="2258695"/>
          </a:xfrm>
          <a:custGeom>
            <a:avLst/>
            <a:gdLst/>
            <a:ahLst/>
            <a:cxnLst/>
            <a:rect l="l" t="t" r="r" b="b"/>
            <a:pathLst>
              <a:path w="3308984" h="2258695">
                <a:moveTo>
                  <a:pt x="0" y="2258568"/>
                </a:moveTo>
                <a:lnTo>
                  <a:pt x="3308604" y="2258568"/>
                </a:lnTo>
                <a:lnTo>
                  <a:pt x="3308604" y="0"/>
                </a:lnTo>
                <a:lnTo>
                  <a:pt x="0" y="0"/>
                </a:lnTo>
                <a:lnTo>
                  <a:pt x="0" y="2258568"/>
                </a:lnTo>
                <a:close/>
              </a:path>
            </a:pathLst>
          </a:custGeom>
          <a:solidFill>
            <a:srgbClr val="D0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939665" y="2607030"/>
            <a:ext cx="2806700" cy="1626235"/>
          </a:xfrm>
          <a:prstGeom prst="rect">
            <a:avLst/>
          </a:prstGeom>
        </p:spPr>
        <p:txBody>
          <a:bodyPr vert="horz" wrap="square" lIns="0" tIns="1193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40"/>
              </a:spcBef>
            </a:pPr>
            <a:r>
              <a:rPr sz="1400" dirty="0">
                <a:latin typeface="Arial"/>
                <a:cs typeface="Arial"/>
              </a:rPr>
              <a:t>▼</a:t>
            </a:r>
            <a:r>
              <a:rPr sz="1400" spc="70" dirty="0">
                <a:latin typeface="Arial"/>
                <a:cs typeface="Arial"/>
              </a:rPr>
              <a:t> </a:t>
            </a:r>
            <a:r>
              <a:rPr sz="1400" dirty="0">
                <a:latin typeface="Noto Sans CJK JP Regular"/>
                <a:cs typeface="Noto Sans CJK JP Regular"/>
              </a:rPr>
              <a:t>全面性理解智能、解析</a:t>
            </a:r>
            <a:r>
              <a:rPr sz="1400" spc="-15" dirty="0">
                <a:latin typeface="Noto Sans CJK JP Regular"/>
                <a:cs typeface="Noto Sans CJK JP Regular"/>
              </a:rPr>
              <a:t>智</a:t>
            </a:r>
            <a:r>
              <a:rPr sz="1400" dirty="0">
                <a:latin typeface="Noto Sans CJK JP Regular"/>
                <a:cs typeface="Noto Sans CJK JP Regular"/>
              </a:rPr>
              <a:t>能</a:t>
            </a:r>
            <a:endParaRPr sz="14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dirty="0">
                <a:latin typeface="Arial"/>
                <a:cs typeface="Arial"/>
              </a:rPr>
              <a:t>▼</a:t>
            </a:r>
            <a:r>
              <a:rPr sz="1400" spc="75" dirty="0">
                <a:latin typeface="Arial"/>
                <a:cs typeface="Arial"/>
              </a:rPr>
              <a:t> </a:t>
            </a:r>
            <a:r>
              <a:rPr sz="1400" dirty="0">
                <a:latin typeface="Noto Sans CJK JP Regular"/>
                <a:cs typeface="Noto Sans CJK JP Regular"/>
              </a:rPr>
              <a:t>智能工厂模型</a:t>
            </a:r>
            <a:endParaRPr sz="14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dirty="0">
                <a:latin typeface="Arial"/>
                <a:cs typeface="Arial"/>
              </a:rPr>
              <a:t>▼</a:t>
            </a:r>
            <a:r>
              <a:rPr sz="1400" spc="75" dirty="0">
                <a:latin typeface="Arial"/>
                <a:cs typeface="Arial"/>
              </a:rPr>
              <a:t> </a:t>
            </a:r>
            <a:r>
              <a:rPr sz="1400" dirty="0">
                <a:latin typeface="Noto Sans CJK JP Regular"/>
                <a:cs typeface="Noto Sans CJK JP Regular"/>
              </a:rPr>
              <a:t>智能工厂核心系统详解</a:t>
            </a:r>
            <a:endParaRPr sz="14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dirty="0">
                <a:latin typeface="Arial"/>
                <a:cs typeface="Arial"/>
              </a:rPr>
              <a:t>▼</a:t>
            </a:r>
            <a:r>
              <a:rPr sz="1400" spc="45" dirty="0">
                <a:latin typeface="Arial"/>
                <a:cs typeface="Arial"/>
              </a:rPr>
              <a:t> </a:t>
            </a:r>
            <a:r>
              <a:rPr sz="1400" dirty="0">
                <a:latin typeface="Noto Sans CJK JP Regular"/>
                <a:cs typeface="Noto Sans CJK JP Regular"/>
              </a:rPr>
              <a:t>如何规划、如何做、如</a:t>
            </a:r>
            <a:r>
              <a:rPr sz="1400" spc="-15" dirty="0">
                <a:latin typeface="Noto Sans CJK JP Regular"/>
                <a:cs typeface="Noto Sans CJK JP Regular"/>
              </a:rPr>
              <a:t>何</a:t>
            </a:r>
            <a:r>
              <a:rPr sz="1400" dirty="0">
                <a:latin typeface="Noto Sans CJK JP Regular"/>
                <a:cs typeface="Noto Sans CJK JP Regular"/>
              </a:rPr>
              <a:t>能成功</a:t>
            </a:r>
            <a:endParaRPr sz="14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dirty="0">
                <a:latin typeface="Arial"/>
                <a:cs typeface="Arial"/>
              </a:rPr>
              <a:t>▼</a:t>
            </a:r>
            <a:r>
              <a:rPr sz="1400" spc="80" dirty="0">
                <a:latin typeface="Arial"/>
                <a:cs typeface="Arial"/>
              </a:rPr>
              <a:t> </a:t>
            </a:r>
            <a:r>
              <a:rPr sz="1400" dirty="0">
                <a:latin typeface="Noto Sans CJK JP Regular"/>
                <a:cs typeface="Noto Sans CJK JP Regular"/>
              </a:rPr>
              <a:t>总解探讨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2302764" y="2616707"/>
            <a:ext cx="318770" cy="2258695"/>
          </a:xfrm>
          <a:custGeom>
            <a:avLst/>
            <a:gdLst/>
            <a:ahLst/>
            <a:cxnLst/>
            <a:rect l="l" t="t" r="r" b="b"/>
            <a:pathLst>
              <a:path w="318769" h="2258695">
                <a:moveTo>
                  <a:pt x="318516" y="2099310"/>
                </a:moveTo>
                <a:lnTo>
                  <a:pt x="0" y="2099310"/>
                </a:lnTo>
                <a:lnTo>
                  <a:pt x="159258" y="2258568"/>
                </a:lnTo>
                <a:lnTo>
                  <a:pt x="318516" y="2099310"/>
                </a:lnTo>
                <a:close/>
              </a:path>
              <a:path w="318769" h="2258695">
                <a:moveTo>
                  <a:pt x="238887" y="0"/>
                </a:moveTo>
                <a:lnTo>
                  <a:pt x="79629" y="0"/>
                </a:lnTo>
                <a:lnTo>
                  <a:pt x="79629" y="2099310"/>
                </a:lnTo>
                <a:lnTo>
                  <a:pt x="238887" y="2099310"/>
                </a:lnTo>
                <a:lnTo>
                  <a:pt x="23888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8204" y="842772"/>
            <a:ext cx="1871980" cy="433070"/>
          </a:xfrm>
          <a:custGeom>
            <a:avLst/>
            <a:gdLst/>
            <a:ahLst/>
            <a:cxnLst/>
            <a:rect l="l" t="t" r="r" b="b"/>
            <a:pathLst>
              <a:path w="1871980" h="433069">
                <a:moveTo>
                  <a:pt x="1655064" y="0"/>
                </a:moveTo>
                <a:lnTo>
                  <a:pt x="0" y="0"/>
                </a:lnTo>
                <a:lnTo>
                  <a:pt x="0" y="432815"/>
                </a:lnTo>
                <a:lnTo>
                  <a:pt x="1655064" y="432815"/>
                </a:lnTo>
                <a:lnTo>
                  <a:pt x="1871471" y="216407"/>
                </a:lnTo>
                <a:lnTo>
                  <a:pt x="1655064" y="0"/>
                </a:lnTo>
                <a:close/>
              </a:path>
            </a:pathLst>
          </a:custGeom>
          <a:solidFill>
            <a:srgbClr val="D0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09066" y="933957"/>
            <a:ext cx="5607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第一天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8204" y="2616707"/>
            <a:ext cx="1871980" cy="433070"/>
          </a:xfrm>
          <a:custGeom>
            <a:avLst/>
            <a:gdLst/>
            <a:ahLst/>
            <a:cxnLst/>
            <a:rect l="l" t="t" r="r" b="b"/>
            <a:pathLst>
              <a:path w="1871980" h="433069">
                <a:moveTo>
                  <a:pt x="1655064" y="0"/>
                </a:moveTo>
                <a:lnTo>
                  <a:pt x="0" y="0"/>
                </a:lnTo>
                <a:lnTo>
                  <a:pt x="0" y="432816"/>
                </a:lnTo>
                <a:lnTo>
                  <a:pt x="1655064" y="432816"/>
                </a:lnTo>
                <a:lnTo>
                  <a:pt x="1871471" y="216408"/>
                </a:lnTo>
                <a:lnTo>
                  <a:pt x="165506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379969" y="1304036"/>
            <a:ext cx="146621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AEABAB"/>
                </a:solidFill>
                <a:latin typeface="Noto Sans CJK JP Regular"/>
                <a:cs typeface="Noto Sans CJK JP Regular"/>
              </a:rPr>
              <a:t>工业</a:t>
            </a:r>
            <a:r>
              <a:rPr sz="1400" spc="25" dirty="0">
                <a:solidFill>
                  <a:srgbClr val="AEABAB"/>
                </a:solidFill>
                <a:latin typeface="Noto Sans CJK JP Regular"/>
                <a:cs typeface="Noto Sans CJK JP Regular"/>
              </a:rPr>
              <a:t>4.0</a:t>
            </a:r>
            <a:r>
              <a:rPr sz="1400" dirty="0">
                <a:solidFill>
                  <a:srgbClr val="AEABAB"/>
                </a:solidFill>
                <a:latin typeface="Noto Sans CJK JP Regular"/>
                <a:cs typeface="Noto Sans CJK JP Regular"/>
              </a:rPr>
              <a:t>体系</a:t>
            </a:r>
            <a:r>
              <a:rPr sz="1400" spc="120" dirty="0">
                <a:solidFill>
                  <a:srgbClr val="AEABAB"/>
                </a:solidFill>
                <a:latin typeface="Noto Sans CJK JP Regular"/>
                <a:cs typeface="Noto Sans CJK JP Regular"/>
              </a:rPr>
              <a:t>------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379969" y="2346198"/>
            <a:ext cx="146621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工业</a:t>
            </a:r>
            <a:r>
              <a:rPr sz="1400" spc="25" dirty="0">
                <a:latin typeface="Noto Sans CJK JP Regular"/>
                <a:cs typeface="Noto Sans CJK JP Regular"/>
              </a:rPr>
              <a:t>3.0</a:t>
            </a:r>
            <a:r>
              <a:rPr sz="1400" dirty="0">
                <a:latin typeface="Noto Sans CJK JP Regular"/>
                <a:cs typeface="Noto Sans CJK JP Regular"/>
              </a:rPr>
              <a:t>体系</a:t>
            </a:r>
            <a:r>
              <a:rPr sz="1400" spc="120" dirty="0">
                <a:latin typeface="Noto Sans CJK JP Regular"/>
                <a:cs typeface="Noto Sans CJK JP Regular"/>
              </a:rPr>
              <a:t>------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93316" y="3055620"/>
            <a:ext cx="203835" cy="1666239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4"/>
              </a:spcBef>
            </a:pPr>
            <a:r>
              <a:rPr sz="1400" dirty="0">
                <a:latin typeface="Noto Sans CJK JP Regular"/>
                <a:cs typeface="Noto Sans CJK JP Regular"/>
              </a:rPr>
              <a:t>轻 量 智 能 数 字 化 工 厂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250647" y="2565270"/>
            <a:ext cx="1366520" cy="1437640"/>
          </a:xfrm>
          <a:prstGeom prst="rect">
            <a:avLst/>
          </a:prstGeom>
        </p:spPr>
        <p:txBody>
          <a:bodyPr vert="horz" wrap="square" lIns="0" tIns="108585" rIns="0" bIns="0" rtlCol="0">
            <a:spAutoFit/>
          </a:bodyPr>
          <a:lstStyle/>
          <a:p>
            <a:pPr marL="356235">
              <a:lnSpc>
                <a:spcPct val="100000"/>
              </a:lnSpc>
              <a:spcBef>
                <a:spcPts val="855"/>
              </a:spcBef>
            </a:pP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第二天</a:t>
            </a:r>
            <a:endParaRPr sz="2000">
              <a:latin typeface="Noto Sans CJK JP Regular"/>
              <a:cs typeface="Noto Sans CJK JP Regular"/>
            </a:endParaRPr>
          </a:p>
          <a:p>
            <a:pPr marL="12700" marR="5080" algn="just">
              <a:lnSpc>
                <a:spcPct val="100000"/>
              </a:lnSpc>
              <a:spcBef>
                <a:spcPts val="760"/>
              </a:spcBef>
            </a:pPr>
            <a:r>
              <a:rPr sz="2000" spc="5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MES</a:t>
            </a:r>
            <a:r>
              <a:rPr sz="2000" spc="-550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2000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打</a:t>
            </a:r>
            <a:r>
              <a:rPr sz="2000" spc="-560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2000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地</a:t>
            </a:r>
            <a:r>
              <a:rPr sz="2000" spc="-545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2000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基 </a:t>
            </a:r>
            <a:r>
              <a:rPr sz="2000" spc="105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助力迈向智 </a:t>
            </a:r>
            <a:r>
              <a:rPr sz="2000" spc="10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能工厂</a:t>
            </a:r>
            <a:endParaRPr sz="2000">
              <a:latin typeface="Noto Sans Mono CJK JP Regular"/>
              <a:cs typeface="Noto Sans Mono CJK JP Regular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708" y="1420367"/>
            <a:ext cx="5105400" cy="33817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1548" y="382016"/>
            <a:ext cx="7633334" cy="3606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200" spc="10" dirty="0">
                <a:solidFill>
                  <a:srgbClr val="FFFFFF"/>
                </a:solidFill>
              </a:rPr>
              <a:t>1-1.</a:t>
            </a:r>
            <a:r>
              <a:rPr sz="2200" spc="20" dirty="0">
                <a:solidFill>
                  <a:srgbClr val="FFFFFF"/>
                </a:solidFill>
              </a:rPr>
              <a:t>现</a:t>
            </a:r>
            <a:r>
              <a:rPr sz="2200" spc="5" dirty="0">
                <a:solidFill>
                  <a:srgbClr val="FFFFFF"/>
                </a:solidFill>
              </a:rPr>
              <a:t>状MES</a:t>
            </a:r>
            <a:r>
              <a:rPr sz="2200" spc="15" dirty="0">
                <a:solidFill>
                  <a:srgbClr val="FFFFFF"/>
                </a:solidFill>
              </a:rPr>
              <a:t>区</a:t>
            </a:r>
            <a:r>
              <a:rPr sz="2200" dirty="0">
                <a:solidFill>
                  <a:srgbClr val="FFFFFF"/>
                </a:solidFill>
              </a:rPr>
              <a:t>仍处</a:t>
            </a:r>
            <a:r>
              <a:rPr sz="2200" spc="15" dirty="0">
                <a:solidFill>
                  <a:srgbClr val="FFFFFF"/>
                </a:solidFill>
              </a:rPr>
              <a:t>于</a:t>
            </a:r>
            <a:r>
              <a:rPr sz="2200" dirty="0">
                <a:solidFill>
                  <a:srgbClr val="FFFFFF"/>
                </a:solidFill>
              </a:rPr>
              <a:t>不</a:t>
            </a:r>
            <a:r>
              <a:rPr sz="2200" spc="15" dirty="0">
                <a:solidFill>
                  <a:srgbClr val="FFFFFF"/>
                </a:solidFill>
              </a:rPr>
              <a:t>规</a:t>
            </a:r>
            <a:r>
              <a:rPr sz="2200" spc="20" dirty="0">
                <a:solidFill>
                  <a:srgbClr val="FFFFFF"/>
                </a:solidFill>
              </a:rPr>
              <a:t>范</a:t>
            </a:r>
            <a:r>
              <a:rPr sz="2200" spc="5" dirty="0">
                <a:solidFill>
                  <a:srgbClr val="FFFFFF"/>
                </a:solidFill>
              </a:rPr>
              <a:t>化</a:t>
            </a:r>
            <a:r>
              <a:rPr sz="2200" spc="15" dirty="0">
                <a:solidFill>
                  <a:srgbClr val="FFFFFF"/>
                </a:solidFill>
              </a:rPr>
              <a:t>阶</a:t>
            </a:r>
            <a:r>
              <a:rPr sz="2200" spc="20" dirty="0">
                <a:solidFill>
                  <a:srgbClr val="FFFFFF"/>
                </a:solidFill>
              </a:rPr>
              <a:t>段</a:t>
            </a:r>
            <a:r>
              <a:rPr sz="2200" spc="5" dirty="0">
                <a:solidFill>
                  <a:srgbClr val="FFFFFF"/>
                </a:solidFill>
              </a:rPr>
              <a:t>-----------------------</a:t>
            </a:r>
            <a:endParaRPr sz="2200"/>
          </a:p>
        </p:txBody>
      </p:sp>
      <p:sp>
        <p:nvSpPr>
          <p:cNvPr id="4" name="object 4"/>
          <p:cNvSpPr txBox="1"/>
          <p:nvPr/>
        </p:nvSpPr>
        <p:spPr>
          <a:xfrm>
            <a:off x="410057" y="816965"/>
            <a:ext cx="8261984" cy="368172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  <a:buSzPct val="92857"/>
              <a:buFont typeface="Arial"/>
              <a:buAutoNum type="arabicParenR"/>
              <a:tabLst>
                <a:tab pos="205104" algn="l"/>
              </a:tabLst>
            </a:pPr>
            <a:r>
              <a:rPr sz="1400" spc="10" dirty="0">
                <a:solidFill>
                  <a:srgbClr val="FF0000"/>
                </a:solidFill>
                <a:latin typeface="Droid Sans Fallback"/>
                <a:cs typeface="Droid Sans Fallback"/>
              </a:rPr>
              <a:t>制造</a:t>
            </a:r>
            <a:r>
              <a:rPr sz="1400" spc="20" dirty="0">
                <a:solidFill>
                  <a:srgbClr val="FF0000"/>
                </a:solidFill>
                <a:latin typeface="Droid Sans Fallback"/>
                <a:cs typeface="Droid Sans Fallback"/>
              </a:rPr>
              <a:t>资</a:t>
            </a:r>
            <a:r>
              <a:rPr sz="1400" spc="10" dirty="0">
                <a:solidFill>
                  <a:srgbClr val="FF0000"/>
                </a:solidFill>
                <a:latin typeface="Droid Sans Fallback"/>
                <a:cs typeface="Droid Sans Fallback"/>
              </a:rPr>
              <a:t>源分</a:t>
            </a:r>
            <a:r>
              <a:rPr sz="1400" spc="20" dirty="0">
                <a:solidFill>
                  <a:srgbClr val="FF0000"/>
                </a:solidFill>
                <a:latin typeface="Droid Sans Fallback"/>
                <a:cs typeface="Droid Sans Fallback"/>
              </a:rPr>
              <a:t>配</a:t>
            </a:r>
            <a:r>
              <a:rPr sz="1400" spc="10" dirty="0">
                <a:solidFill>
                  <a:srgbClr val="FF0000"/>
                </a:solidFill>
                <a:latin typeface="Droid Sans Fallback"/>
                <a:cs typeface="Droid Sans Fallback"/>
              </a:rPr>
              <a:t>与</a:t>
            </a:r>
            <a:r>
              <a:rPr sz="1400" spc="20" dirty="0">
                <a:solidFill>
                  <a:srgbClr val="FF0000"/>
                </a:solidFill>
                <a:latin typeface="Droid Sans Fallback"/>
                <a:cs typeface="Droid Sans Fallback"/>
              </a:rPr>
              <a:t>状</a:t>
            </a:r>
            <a:r>
              <a:rPr sz="1400" spc="10" dirty="0">
                <a:solidFill>
                  <a:srgbClr val="FF0000"/>
                </a:solidFill>
                <a:latin typeface="Droid Sans Fallback"/>
                <a:cs typeface="Droid Sans Fallback"/>
              </a:rPr>
              <a:t>态报</a:t>
            </a:r>
            <a:r>
              <a:rPr sz="1400" spc="35" dirty="0">
                <a:solidFill>
                  <a:srgbClr val="FF0000"/>
                </a:solidFill>
                <a:latin typeface="Droid Sans Fallback"/>
                <a:cs typeface="Droid Sans Fallback"/>
              </a:rPr>
              <a:t>告</a:t>
            </a:r>
            <a:r>
              <a:rPr sz="1400" spc="-45" dirty="0">
                <a:solidFill>
                  <a:srgbClr val="FF0000"/>
                </a:solidFill>
                <a:latin typeface="Arial"/>
                <a:cs typeface="Arial"/>
              </a:rPr>
              <a:t>;2).</a:t>
            </a:r>
            <a:r>
              <a:rPr sz="1400" spc="20" dirty="0">
                <a:solidFill>
                  <a:srgbClr val="FF0000"/>
                </a:solidFill>
                <a:latin typeface="Droid Sans Fallback"/>
                <a:cs typeface="Droid Sans Fallback"/>
              </a:rPr>
              <a:t>详</a:t>
            </a:r>
            <a:r>
              <a:rPr sz="1400" spc="10" dirty="0">
                <a:solidFill>
                  <a:srgbClr val="FF0000"/>
                </a:solidFill>
                <a:latin typeface="Droid Sans Fallback"/>
                <a:cs typeface="Droid Sans Fallback"/>
              </a:rPr>
              <a:t>细工</a:t>
            </a:r>
            <a:r>
              <a:rPr sz="1400" spc="20" dirty="0">
                <a:solidFill>
                  <a:srgbClr val="FF0000"/>
                </a:solidFill>
                <a:latin typeface="Droid Sans Fallback"/>
                <a:cs typeface="Droid Sans Fallback"/>
              </a:rPr>
              <a:t>序</a:t>
            </a:r>
            <a:r>
              <a:rPr sz="1400" spc="10" dirty="0">
                <a:solidFill>
                  <a:srgbClr val="FF0000"/>
                </a:solidFill>
                <a:latin typeface="Droid Sans Fallback"/>
                <a:cs typeface="Droid Sans Fallback"/>
              </a:rPr>
              <a:t>作业计</a:t>
            </a:r>
            <a:r>
              <a:rPr sz="1400" spc="30" dirty="0">
                <a:solidFill>
                  <a:srgbClr val="FF0000"/>
                </a:solidFill>
                <a:latin typeface="Droid Sans Fallback"/>
                <a:cs typeface="Droid Sans Fallback"/>
              </a:rPr>
              <a:t>划</a:t>
            </a:r>
            <a:r>
              <a:rPr sz="1400" spc="-40" dirty="0">
                <a:solidFill>
                  <a:srgbClr val="FF0000"/>
                </a:solidFill>
                <a:latin typeface="Arial"/>
                <a:cs typeface="Arial"/>
              </a:rPr>
              <a:t>;3).</a:t>
            </a:r>
            <a:r>
              <a:rPr sz="1400" spc="10" dirty="0">
                <a:solidFill>
                  <a:srgbClr val="FF0000"/>
                </a:solidFill>
                <a:latin typeface="Droid Sans Fallback"/>
                <a:cs typeface="Droid Sans Fallback"/>
              </a:rPr>
              <a:t>生产</a:t>
            </a:r>
            <a:r>
              <a:rPr sz="1400" spc="20" dirty="0">
                <a:solidFill>
                  <a:srgbClr val="FF0000"/>
                </a:solidFill>
                <a:latin typeface="Droid Sans Fallback"/>
                <a:cs typeface="Droid Sans Fallback"/>
              </a:rPr>
              <a:t>调</a:t>
            </a:r>
            <a:r>
              <a:rPr sz="1400" spc="25" dirty="0">
                <a:solidFill>
                  <a:srgbClr val="FF0000"/>
                </a:solidFill>
                <a:latin typeface="Droid Sans Fallback"/>
                <a:cs typeface="Droid Sans Fallback"/>
              </a:rPr>
              <a:t>度</a:t>
            </a:r>
            <a:r>
              <a:rPr sz="1400" spc="-45" dirty="0">
                <a:solidFill>
                  <a:srgbClr val="FF0000"/>
                </a:solidFill>
                <a:latin typeface="Arial"/>
                <a:cs typeface="Arial"/>
              </a:rPr>
              <a:t>;4).</a:t>
            </a:r>
            <a:r>
              <a:rPr sz="1400" spc="10" dirty="0">
                <a:solidFill>
                  <a:srgbClr val="FF0000"/>
                </a:solidFill>
                <a:latin typeface="Droid Sans Fallback"/>
                <a:cs typeface="Droid Sans Fallback"/>
              </a:rPr>
              <a:t>车间</a:t>
            </a:r>
            <a:r>
              <a:rPr sz="1400" spc="20" dirty="0">
                <a:solidFill>
                  <a:srgbClr val="FF0000"/>
                </a:solidFill>
                <a:latin typeface="Droid Sans Fallback"/>
                <a:cs typeface="Droid Sans Fallback"/>
              </a:rPr>
              <a:t>文</a:t>
            </a:r>
            <a:r>
              <a:rPr sz="1400" spc="10" dirty="0">
                <a:solidFill>
                  <a:srgbClr val="FF0000"/>
                </a:solidFill>
                <a:latin typeface="Droid Sans Fallback"/>
                <a:cs typeface="Droid Sans Fallback"/>
              </a:rPr>
              <a:t>档管</a:t>
            </a:r>
            <a:r>
              <a:rPr sz="1400" spc="25" dirty="0">
                <a:solidFill>
                  <a:srgbClr val="FF0000"/>
                </a:solidFill>
                <a:latin typeface="Droid Sans Fallback"/>
                <a:cs typeface="Droid Sans Fallback"/>
              </a:rPr>
              <a:t>理</a:t>
            </a:r>
            <a:r>
              <a:rPr sz="1400" spc="-45" dirty="0">
                <a:solidFill>
                  <a:srgbClr val="FF0000"/>
                </a:solidFill>
                <a:latin typeface="Arial"/>
                <a:cs typeface="Arial"/>
              </a:rPr>
              <a:t>;5).</a:t>
            </a:r>
            <a:r>
              <a:rPr sz="1400" spc="25" dirty="0">
                <a:solidFill>
                  <a:srgbClr val="FF0000"/>
                </a:solidFill>
                <a:latin typeface="Droid Sans Fallback"/>
                <a:cs typeface="Droid Sans Fallback"/>
              </a:rPr>
              <a:t>数</a:t>
            </a:r>
            <a:r>
              <a:rPr sz="1400" spc="10" dirty="0">
                <a:solidFill>
                  <a:srgbClr val="FF0000"/>
                </a:solidFill>
                <a:latin typeface="Droid Sans Fallback"/>
                <a:cs typeface="Droid Sans Fallback"/>
              </a:rPr>
              <a:t>据采</a:t>
            </a:r>
            <a:r>
              <a:rPr sz="1400" spc="20" dirty="0">
                <a:solidFill>
                  <a:srgbClr val="FF0000"/>
                </a:solidFill>
                <a:latin typeface="Droid Sans Fallback"/>
                <a:cs typeface="Droid Sans Fallback"/>
              </a:rPr>
              <a:t>集</a:t>
            </a:r>
            <a:r>
              <a:rPr sz="1400" spc="-45" dirty="0">
                <a:solidFill>
                  <a:srgbClr val="FF0000"/>
                </a:solidFill>
                <a:latin typeface="Arial"/>
                <a:cs typeface="Arial"/>
              </a:rPr>
              <a:t>;6).</a:t>
            </a:r>
            <a:r>
              <a:rPr sz="1400" spc="10" dirty="0">
                <a:solidFill>
                  <a:srgbClr val="FF0000"/>
                </a:solidFill>
                <a:latin typeface="Droid Sans Fallback"/>
                <a:cs typeface="Droid Sans Fallback"/>
              </a:rPr>
              <a:t>人</a:t>
            </a:r>
            <a:r>
              <a:rPr sz="1400" spc="20" dirty="0">
                <a:solidFill>
                  <a:srgbClr val="FF0000"/>
                </a:solidFill>
                <a:latin typeface="Droid Sans Fallback"/>
                <a:cs typeface="Droid Sans Fallback"/>
              </a:rPr>
              <a:t>力</a:t>
            </a:r>
            <a:r>
              <a:rPr sz="1400" spc="10" dirty="0">
                <a:solidFill>
                  <a:srgbClr val="FF0000"/>
                </a:solidFill>
                <a:latin typeface="Droid Sans Fallback"/>
                <a:cs typeface="Droid Sans Fallback"/>
              </a:rPr>
              <a:t>资源</a:t>
            </a:r>
            <a:r>
              <a:rPr sz="1400" dirty="0">
                <a:solidFill>
                  <a:srgbClr val="FF0000"/>
                </a:solidFill>
                <a:latin typeface="Droid Sans Fallback"/>
                <a:cs typeface="Droid Sans Fallback"/>
              </a:rPr>
              <a:t>管 理</a:t>
            </a:r>
            <a:r>
              <a:rPr sz="1400" spc="-45" dirty="0">
                <a:solidFill>
                  <a:srgbClr val="FF0000"/>
                </a:solidFill>
                <a:latin typeface="Arial"/>
                <a:cs typeface="Arial"/>
              </a:rPr>
              <a:t>;7).</a:t>
            </a:r>
            <a:r>
              <a:rPr sz="1400" dirty="0">
                <a:solidFill>
                  <a:srgbClr val="FF0000"/>
                </a:solidFill>
                <a:latin typeface="Droid Sans Fallback"/>
                <a:cs typeface="Droid Sans Fallback"/>
              </a:rPr>
              <a:t>质量管理</a:t>
            </a:r>
            <a:r>
              <a:rPr sz="1400" spc="-45" dirty="0">
                <a:solidFill>
                  <a:srgbClr val="FF0000"/>
                </a:solidFill>
                <a:latin typeface="Arial"/>
                <a:cs typeface="Arial"/>
              </a:rPr>
              <a:t>;8).</a:t>
            </a:r>
            <a:r>
              <a:rPr sz="1400" dirty="0">
                <a:solidFill>
                  <a:srgbClr val="FF0000"/>
                </a:solidFill>
                <a:latin typeface="Droid Sans Fallback"/>
                <a:cs typeface="Droid Sans Fallback"/>
              </a:rPr>
              <a:t>工艺过程管理</a:t>
            </a:r>
            <a:r>
              <a:rPr sz="1400" spc="-45" dirty="0">
                <a:solidFill>
                  <a:srgbClr val="FF0000"/>
                </a:solidFill>
                <a:latin typeface="Arial"/>
                <a:cs typeface="Arial"/>
              </a:rPr>
              <a:t>;9).</a:t>
            </a:r>
            <a:r>
              <a:rPr sz="1400" dirty="0">
                <a:solidFill>
                  <a:srgbClr val="FF0000"/>
                </a:solidFill>
                <a:latin typeface="Droid Sans Fallback"/>
                <a:cs typeface="Droid Sans Fallback"/>
              </a:rPr>
              <a:t>设</a:t>
            </a:r>
            <a:r>
              <a:rPr sz="1400" spc="-10" dirty="0">
                <a:solidFill>
                  <a:srgbClr val="FF0000"/>
                </a:solidFill>
                <a:latin typeface="Droid Sans Fallback"/>
                <a:cs typeface="Droid Sans Fallback"/>
              </a:rPr>
              <a:t>备</a:t>
            </a:r>
            <a:r>
              <a:rPr sz="1400" dirty="0">
                <a:solidFill>
                  <a:srgbClr val="FF0000"/>
                </a:solidFill>
                <a:latin typeface="Droid Sans Fallback"/>
                <a:cs typeface="Droid Sans Fallback"/>
              </a:rPr>
              <a:t>维修</a:t>
            </a:r>
            <a:r>
              <a:rPr sz="1400" spc="-10" dirty="0">
                <a:solidFill>
                  <a:srgbClr val="FF0000"/>
                </a:solidFill>
                <a:latin typeface="Droid Sans Fallback"/>
                <a:cs typeface="Droid Sans Fallback"/>
              </a:rPr>
              <a:t>管理</a:t>
            </a:r>
            <a:r>
              <a:rPr sz="1400" spc="-50" dirty="0">
                <a:solidFill>
                  <a:srgbClr val="FF0000"/>
                </a:solidFill>
                <a:latin typeface="Arial"/>
                <a:cs typeface="Arial"/>
              </a:rPr>
              <a:t>;10).</a:t>
            </a:r>
            <a:r>
              <a:rPr sz="1400" dirty="0">
                <a:solidFill>
                  <a:srgbClr val="FF0000"/>
                </a:solidFill>
                <a:latin typeface="Droid Sans Fallback"/>
                <a:cs typeface="Droid Sans Fallback"/>
              </a:rPr>
              <a:t>产品跟</a:t>
            </a:r>
            <a:r>
              <a:rPr sz="1400" spc="-10" dirty="0">
                <a:solidFill>
                  <a:srgbClr val="FF0000"/>
                </a:solidFill>
                <a:latin typeface="Droid Sans Fallback"/>
                <a:cs typeface="Droid Sans Fallback"/>
              </a:rPr>
              <a:t>踪</a:t>
            </a:r>
            <a:r>
              <a:rPr sz="1400" spc="-50" dirty="0">
                <a:solidFill>
                  <a:srgbClr val="FF0000"/>
                </a:solidFill>
                <a:latin typeface="Arial"/>
                <a:cs typeface="Arial"/>
              </a:rPr>
              <a:t>;11).</a:t>
            </a:r>
            <a:r>
              <a:rPr sz="1400" dirty="0">
                <a:solidFill>
                  <a:srgbClr val="FF0000"/>
                </a:solidFill>
                <a:latin typeface="Droid Sans Fallback"/>
                <a:cs typeface="Droid Sans Fallback"/>
              </a:rPr>
              <a:t>业绩分</a:t>
            </a:r>
            <a:r>
              <a:rPr sz="1400" spc="-15" dirty="0">
                <a:solidFill>
                  <a:srgbClr val="FF0000"/>
                </a:solidFill>
                <a:latin typeface="Droid Sans Fallback"/>
                <a:cs typeface="Droid Sans Fallback"/>
              </a:rPr>
              <a:t>析</a:t>
            </a:r>
            <a:r>
              <a:rPr sz="1400" dirty="0">
                <a:solidFill>
                  <a:srgbClr val="FF0000"/>
                </a:solidFill>
                <a:latin typeface="Droid Sans Fallback"/>
                <a:cs typeface="Droid Sans Fallback"/>
              </a:rPr>
              <a:t>。</a:t>
            </a:r>
            <a:endParaRPr sz="1400">
              <a:latin typeface="Droid Sans Fallback"/>
              <a:cs typeface="Droid Sans Fallback"/>
            </a:endParaRPr>
          </a:p>
          <a:p>
            <a:pPr marL="5363210" lvl="1" indent="-267970">
              <a:lnSpc>
                <a:spcPct val="100000"/>
              </a:lnSpc>
              <a:spcBef>
                <a:spcPts val="850"/>
              </a:spcBef>
              <a:buClr>
                <a:srgbClr val="5B9BD4"/>
              </a:buClr>
              <a:buSzPct val="75000"/>
              <a:buFont typeface="Wingdings"/>
              <a:buChar char=""/>
              <a:tabLst>
                <a:tab pos="5363845" algn="l"/>
              </a:tabLst>
            </a:pP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各家</a:t>
            </a:r>
            <a:r>
              <a:rPr sz="20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供</a:t>
            </a:r>
            <a:r>
              <a:rPr sz="20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应</a:t>
            </a: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商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各</a:t>
            </a: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自论述</a:t>
            </a:r>
            <a:endParaRPr sz="2000">
              <a:latin typeface="Noto Sans Mono CJK JP Regular"/>
              <a:cs typeface="Noto Sans Mono CJK JP Regular"/>
            </a:endParaRPr>
          </a:p>
          <a:p>
            <a:pPr marL="5363210" marR="347980" lvl="1" indent="-267970">
              <a:lnSpc>
                <a:spcPts val="2160"/>
              </a:lnSpc>
              <a:spcBef>
                <a:spcPts val="840"/>
              </a:spcBef>
              <a:buClr>
                <a:srgbClr val="5B9BD4"/>
              </a:buClr>
              <a:buSzPct val="75000"/>
              <a:buFont typeface="Wingdings"/>
              <a:buChar char=""/>
              <a:tabLst>
                <a:tab pos="5363845" algn="l"/>
              </a:tabLst>
            </a:pP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系统模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块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的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定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义需要专 家深入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追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查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才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能理解</a:t>
            </a:r>
            <a:endParaRPr sz="2000">
              <a:latin typeface="Noto Sans Mono CJK JP Regular"/>
              <a:cs typeface="Noto Sans Mono CJK JP Regular"/>
            </a:endParaRPr>
          </a:p>
          <a:p>
            <a:pPr marL="5363210" lvl="1" indent="-267970">
              <a:lnSpc>
                <a:spcPts val="2280"/>
              </a:lnSpc>
              <a:spcBef>
                <a:spcPts val="520"/>
              </a:spcBef>
              <a:buClr>
                <a:srgbClr val="5B9BD4"/>
              </a:buClr>
              <a:buSzPct val="75000"/>
              <a:buFont typeface="Wingdings"/>
              <a:buChar char=""/>
              <a:tabLst>
                <a:tab pos="5363845" algn="l"/>
              </a:tabLst>
            </a:pP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无</a:t>
            </a: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法快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速</a:t>
            </a: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看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出</a:t>
            </a: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数据</a:t>
            </a:r>
            <a:r>
              <a:rPr sz="20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流</a:t>
            </a: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程</a:t>
            </a:r>
            <a:endParaRPr sz="2000">
              <a:latin typeface="Noto Sans Mono CJK JP Regular"/>
              <a:cs typeface="Noto Sans Mono CJK JP Regular"/>
            </a:endParaRPr>
          </a:p>
          <a:p>
            <a:pPr marL="5363210">
              <a:lnSpc>
                <a:spcPts val="2280"/>
              </a:lnSpc>
            </a:pP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的流畅度</a:t>
            </a:r>
            <a:endParaRPr sz="2000">
              <a:latin typeface="Noto Sans Mono CJK JP Regular"/>
              <a:cs typeface="Noto Sans Mono CJK JP Regular"/>
            </a:endParaRPr>
          </a:p>
          <a:p>
            <a:pPr marL="5363210" marR="347980" lvl="1" indent="-267970">
              <a:lnSpc>
                <a:spcPts val="2160"/>
              </a:lnSpc>
              <a:spcBef>
                <a:spcPts val="835"/>
              </a:spcBef>
              <a:buClr>
                <a:srgbClr val="5B9BD4"/>
              </a:buClr>
              <a:buSzPct val="75000"/>
              <a:buFont typeface="Wingdings"/>
              <a:buChar char=""/>
              <a:tabLst>
                <a:tab pos="5363845" algn="l"/>
              </a:tabLst>
            </a:pP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管理的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应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用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深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度各家解 读不同</a:t>
            </a:r>
            <a:endParaRPr sz="2000">
              <a:latin typeface="Noto Sans Mono CJK JP Regular"/>
              <a:cs typeface="Noto Sans Mono CJK JP Regular"/>
            </a:endParaRPr>
          </a:p>
          <a:p>
            <a:pPr marL="5363210" lvl="1" indent="-267970">
              <a:lnSpc>
                <a:spcPts val="2280"/>
              </a:lnSpc>
              <a:spcBef>
                <a:spcPts val="535"/>
              </a:spcBef>
              <a:buClr>
                <a:srgbClr val="5B9BD4"/>
              </a:buClr>
              <a:buSzPct val="75000"/>
              <a:buFont typeface="Wingdings"/>
              <a:buChar char=""/>
              <a:tabLst>
                <a:tab pos="5363845" algn="l"/>
              </a:tabLst>
            </a:pP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用户端</a:t>
            </a:r>
            <a:r>
              <a:rPr sz="20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的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认</a:t>
            </a:r>
            <a:r>
              <a:rPr sz="20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知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以行业差</a:t>
            </a:r>
            <a:endParaRPr sz="2000">
              <a:latin typeface="Noto Sans Mono CJK JP Regular"/>
              <a:cs typeface="Noto Sans Mono CJK JP Regular"/>
            </a:endParaRPr>
          </a:p>
          <a:p>
            <a:pPr marL="5363210">
              <a:lnSpc>
                <a:spcPts val="2280"/>
              </a:lnSpc>
            </a:pP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异性导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致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无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法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标准化</a:t>
            </a:r>
            <a:endParaRPr sz="2000">
              <a:latin typeface="Noto Sans Mono CJK JP Regular"/>
              <a:cs typeface="Noto Sans Mono CJK JP Regular"/>
            </a:endParaRPr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548" y="365252"/>
            <a:ext cx="73939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FFFF"/>
                </a:solidFill>
              </a:rPr>
              <a:t>1-2.标准框架性(标准</a:t>
            </a:r>
            <a:r>
              <a:rPr spc="5" dirty="0">
                <a:solidFill>
                  <a:srgbClr val="FFFFFF"/>
                </a:solidFill>
              </a:rPr>
              <a:t>化</a:t>
            </a:r>
            <a:r>
              <a:rPr spc="10" dirty="0">
                <a:solidFill>
                  <a:srgbClr val="FFFFFF"/>
                </a:solidFill>
              </a:rPr>
              <a:t>/模块</a:t>
            </a:r>
            <a:r>
              <a:rPr spc="15" dirty="0">
                <a:solidFill>
                  <a:srgbClr val="FFFFFF"/>
                </a:solidFill>
              </a:rPr>
              <a:t>化</a:t>
            </a:r>
            <a:r>
              <a:rPr spc="10" dirty="0">
                <a:solidFill>
                  <a:srgbClr val="FFFFFF"/>
                </a:solidFill>
              </a:rPr>
              <a:t>/套件化)------------</a:t>
            </a:r>
          </a:p>
        </p:txBody>
      </p:sp>
      <p:sp>
        <p:nvSpPr>
          <p:cNvPr id="3" name="object 3"/>
          <p:cNvSpPr/>
          <p:nvPr/>
        </p:nvSpPr>
        <p:spPr>
          <a:xfrm>
            <a:off x="286511" y="1202436"/>
            <a:ext cx="5749290" cy="324078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52134" y="1210678"/>
            <a:ext cx="3102610" cy="302895"/>
          </a:xfrm>
          <a:custGeom>
            <a:avLst/>
            <a:gdLst/>
            <a:ahLst/>
            <a:cxnLst/>
            <a:rect l="l" t="t" r="r" b="b"/>
            <a:pathLst>
              <a:path w="3102609" h="302894">
                <a:moveTo>
                  <a:pt x="0" y="302653"/>
                </a:moveTo>
                <a:lnTo>
                  <a:pt x="3102229" y="302653"/>
                </a:lnTo>
                <a:lnTo>
                  <a:pt x="3102229" y="0"/>
                </a:lnTo>
                <a:lnTo>
                  <a:pt x="0" y="0"/>
                </a:lnTo>
                <a:lnTo>
                  <a:pt x="0" y="302653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52134" y="1746504"/>
            <a:ext cx="3102610" cy="356870"/>
          </a:xfrm>
          <a:custGeom>
            <a:avLst/>
            <a:gdLst/>
            <a:ahLst/>
            <a:cxnLst/>
            <a:rect l="l" t="t" r="r" b="b"/>
            <a:pathLst>
              <a:path w="3102609" h="356869">
                <a:moveTo>
                  <a:pt x="0" y="356870"/>
                </a:moveTo>
                <a:lnTo>
                  <a:pt x="3102229" y="356870"/>
                </a:lnTo>
                <a:lnTo>
                  <a:pt x="3102229" y="0"/>
                </a:lnTo>
                <a:lnTo>
                  <a:pt x="0" y="0"/>
                </a:lnTo>
                <a:lnTo>
                  <a:pt x="0" y="35687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652134" y="2103386"/>
            <a:ext cx="3102610" cy="1008380"/>
          </a:xfrm>
          <a:custGeom>
            <a:avLst/>
            <a:gdLst/>
            <a:ahLst/>
            <a:cxnLst/>
            <a:rect l="l" t="t" r="r" b="b"/>
            <a:pathLst>
              <a:path w="3102609" h="1008380">
                <a:moveTo>
                  <a:pt x="0" y="1008113"/>
                </a:moveTo>
                <a:lnTo>
                  <a:pt x="3102229" y="1008113"/>
                </a:lnTo>
                <a:lnTo>
                  <a:pt x="3102229" y="0"/>
                </a:lnTo>
                <a:lnTo>
                  <a:pt x="0" y="0"/>
                </a:lnTo>
                <a:lnTo>
                  <a:pt x="0" y="1008113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652134" y="3111461"/>
            <a:ext cx="2922270" cy="828675"/>
          </a:xfrm>
          <a:custGeom>
            <a:avLst/>
            <a:gdLst/>
            <a:ahLst/>
            <a:cxnLst/>
            <a:rect l="l" t="t" r="r" b="b"/>
            <a:pathLst>
              <a:path w="2922270" h="828675">
                <a:moveTo>
                  <a:pt x="0" y="828090"/>
                </a:moveTo>
                <a:lnTo>
                  <a:pt x="2921889" y="828090"/>
                </a:lnTo>
                <a:lnTo>
                  <a:pt x="2921889" y="0"/>
                </a:lnTo>
                <a:lnTo>
                  <a:pt x="0" y="0"/>
                </a:lnTo>
                <a:lnTo>
                  <a:pt x="0" y="828090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652134" y="3939552"/>
            <a:ext cx="3102610" cy="720725"/>
          </a:xfrm>
          <a:custGeom>
            <a:avLst/>
            <a:gdLst/>
            <a:ahLst/>
            <a:cxnLst/>
            <a:rect l="l" t="t" r="r" b="b"/>
            <a:pathLst>
              <a:path w="3102609" h="720725">
                <a:moveTo>
                  <a:pt x="0" y="720432"/>
                </a:moveTo>
                <a:lnTo>
                  <a:pt x="3102229" y="720432"/>
                </a:lnTo>
                <a:lnTo>
                  <a:pt x="3102229" y="0"/>
                </a:lnTo>
                <a:lnTo>
                  <a:pt x="0" y="0"/>
                </a:lnTo>
                <a:lnTo>
                  <a:pt x="0" y="720432"/>
                </a:lnTo>
                <a:close/>
              </a:path>
            </a:pathLst>
          </a:custGeom>
          <a:solidFill>
            <a:srgbClr val="ECECE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5652134" y="1204341"/>
            <a:ext cx="0" cy="309245"/>
          </a:xfrm>
          <a:custGeom>
            <a:avLst/>
            <a:gdLst/>
            <a:ahLst/>
            <a:cxnLst/>
            <a:rect l="l" t="t" r="r" b="b"/>
            <a:pathLst>
              <a:path h="309244">
                <a:moveTo>
                  <a:pt x="0" y="0"/>
                </a:moveTo>
                <a:lnTo>
                  <a:pt x="0" y="308990"/>
                </a:lnTo>
              </a:path>
            </a:pathLst>
          </a:custGeom>
          <a:ln w="12700">
            <a:solidFill>
              <a:srgbClr val="7670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52134" y="1746504"/>
            <a:ext cx="0" cy="231775"/>
          </a:xfrm>
          <a:custGeom>
            <a:avLst/>
            <a:gdLst/>
            <a:ahLst/>
            <a:cxnLst/>
            <a:rect l="l" t="t" r="r" b="b"/>
            <a:pathLst>
              <a:path h="231775">
                <a:moveTo>
                  <a:pt x="0" y="0"/>
                </a:moveTo>
                <a:lnTo>
                  <a:pt x="0" y="231648"/>
                </a:lnTo>
              </a:path>
            </a:pathLst>
          </a:custGeom>
          <a:ln w="12700">
            <a:solidFill>
              <a:srgbClr val="7670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652134" y="2211323"/>
            <a:ext cx="0" cy="802005"/>
          </a:xfrm>
          <a:custGeom>
            <a:avLst/>
            <a:gdLst/>
            <a:ahLst/>
            <a:cxnLst/>
            <a:rect l="l" t="t" r="r" b="b"/>
            <a:pathLst>
              <a:path h="802005">
                <a:moveTo>
                  <a:pt x="0" y="0"/>
                </a:moveTo>
                <a:lnTo>
                  <a:pt x="0" y="801624"/>
                </a:lnTo>
              </a:path>
            </a:pathLst>
          </a:custGeom>
          <a:ln w="12700">
            <a:solidFill>
              <a:srgbClr val="7670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652134" y="3247644"/>
            <a:ext cx="0" cy="614680"/>
          </a:xfrm>
          <a:custGeom>
            <a:avLst/>
            <a:gdLst/>
            <a:ahLst/>
            <a:cxnLst/>
            <a:rect l="l" t="t" r="r" b="b"/>
            <a:pathLst>
              <a:path h="614679">
                <a:moveTo>
                  <a:pt x="0" y="0"/>
                </a:moveTo>
                <a:lnTo>
                  <a:pt x="0" y="614172"/>
                </a:lnTo>
              </a:path>
            </a:pathLst>
          </a:custGeom>
          <a:ln w="12700">
            <a:solidFill>
              <a:srgbClr val="7670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652134" y="4094988"/>
            <a:ext cx="0" cy="571500"/>
          </a:xfrm>
          <a:custGeom>
            <a:avLst/>
            <a:gdLst/>
            <a:ahLst/>
            <a:cxnLst/>
            <a:rect l="l" t="t" r="r" b="b"/>
            <a:pathLst>
              <a:path h="571500">
                <a:moveTo>
                  <a:pt x="0" y="0"/>
                </a:moveTo>
                <a:lnTo>
                  <a:pt x="0" y="571347"/>
                </a:lnTo>
              </a:path>
            </a:pathLst>
          </a:custGeom>
          <a:ln w="12700">
            <a:solidFill>
              <a:srgbClr val="7670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604504" y="2103373"/>
            <a:ext cx="156210" cy="0"/>
          </a:xfrm>
          <a:custGeom>
            <a:avLst/>
            <a:gdLst/>
            <a:ahLst/>
            <a:cxnLst/>
            <a:rect l="l" t="t" r="r" b="b"/>
            <a:pathLst>
              <a:path w="156209">
                <a:moveTo>
                  <a:pt x="0" y="0"/>
                </a:moveTo>
                <a:lnTo>
                  <a:pt x="156210" y="0"/>
                </a:lnTo>
              </a:path>
            </a:pathLst>
          </a:custGeom>
          <a:ln w="12700">
            <a:solidFill>
              <a:srgbClr val="7670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69201" y="2103373"/>
            <a:ext cx="4683125" cy="0"/>
          </a:xfrm>
          <a:custGeom>
            <a:avLst/>
            <a:gdLst/>
            <a:ahLst/>
            <a:cxnLst/>
            <a:rect l="l" t="t" r="r" b="b"/>
            <a:pathLst>
              <a:path w="4683125">
                <a:moveTo>
                  <a:pt x="0" y="0"/>
                </a:moveTo>
                <a:lnTo>
                  <a:pt x="4682502" y="0"/>
                </a:lnTo>
              </a:path>
            </a:pathLst>
          </a:custGeom>
          <a:ln w="12700">
            <a:solidFill>
              <a:srgbClr val="7670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857743" y="3111500"/>
            <a:ext cx="716280" cy="0"/>
          </a:xfrm>
          <a:custGeom>
            <a:avLst/>
            <a:gdLst/>
            <a:ahLst/>
            <a:cxnLst/>
            <a:rect l="l" t="t" r="r" b="b"/>
            <a:pathLst>
              <a:path w="716279">
                <a:moveTo>
                  <a:pt x="0" y="0"/>
                </a:moveTo>
                <a:lnTo>
                  <a:pt x="716279" y="0"/>
                </a:lnTo>
              </a:path>
            </a:pathLst>
          </a:custGeom>
          <a:ln w="12700">
            <a:solidFill>
              <a:srgbClr val="7670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9201" y="3111500"/>
            <a:ext cx="4696460" cy="0"/>
          </a:xfrm>
          <a:custGeom>
            <a:avLst/>
            <a:gdLst/>
            <a:ahLst/>
            <a:cxnLst/>
            <a:rect l="l" t="t" r="r" b="b"/>
            <a:pathLst>
              <a:path w="4696460">
                <a:moveTo>
                  <a:pt x="0" y="0"/>
                </a:moveTo>
                <a:lnTo>
                  <a:pt x="4696218" y="0"/>
                </a:lnTo>
              </a:path>
            </a:pathLst>
          </a:custGeom>
          <a:ln w="12700">
            <a:solidFill>
              <a:srgbClr val="7670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863840" y="3939552"/>
            <a:ext cx="710565" cy="0"/>
          </a:xfrm>
          <a:custGeom>
            <a:avLst/>
            <a:gdLst/>
            <a:ahLst/>
            <a:cxnLst/>
            <a:rect l="l" t="t" r="r" b="b"/>
            <a:pathLst>
              <a:path w="710565">
                <a:moveTo>
                  <a:pt x="0" y="0"/>
                </a:moveTo>
                <a:lnTo>
                  <a:pt x="710183" y="0"/>
                </a:lnTo>
              </a:path>
            </a:pathLst>
          </a:custGeom>
          <a:ln w="12700">
            <a:solidFill>
              <a:srgbClr val="7670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69201" y="3939552"/>
            <a:ext cx="4702810" cy="0"/>
          </a:xfrm>
          <a:custGeom>
            <a:avLst/>
            <a:gdLst/>
            <a:ahLst/>
            <a:cxnLst/>
            <a:rect l="l" t="t" r="r" b="b"/>
            <a:pathLst>
              <a:path w="4702810">
                <a:moveTo>
                  <a:pt x="0" y="0"/>
                </a:moveTo>
                <a:lnTo>
                  <a:pt x="4702314" y="0"/>
                </a:lnTo>
              </a:path>
            </a:pathLst>
          </a:custGeom>
          <a:ln w="12700">
            <a:solidFill>
              <a:srgbClr val="7670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575551" y="1204341"/>
            <a:ext cx="0" cy="3462020"/>
          </a:xfrm>
          <a:custGeom>
            <a:avLst/>
            <a:gdLst/>
            <a:ahLst/>
            <a:cxnLst/>
            <a:rect l="l" t="t" r="r" b="b"/>
            <a:pathLst>
              <a:path h="3462020">
                <a:moveTo>
                  <a:pt x="0" y="0"/>
                </a:moveTo>
                <a:lnTo>
                  <a:pt x="0" y="3461994"/>
                </a:lnTo>
              </a:path>
            </a:pathLst>
          </a:custGeom>
          <a:ln w="12700">
            <a:solidFill>
              <a:srgbClr val="7670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754364" y="1204341"/>
            <a:ext cx="0" cy="1042035"/>
          </a:xfrm>
          <a:custGeom>
            <a:avLst/>
            <a:gdLst/>
            <a:ahLst/>
            <a:cxnLst/>
            <a:rect l="l" t="t" r="r" b="b"/>
            <a:pathLst>
              <a:path h="1042035">
                <a:moveTo>
                  <a:pt x="0" y="0"/>
                </a:moveTo>
                <a:lnTo>
                  <a:pt x="0" y="1042035"/>
                </a:lnTo>
              </a:path>
            </a:pathLst>
          </a:custGeom>
          <a:ln w="12700">
            <a:solidFill>
              <a:srgbClr val="7670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754364" y="4219955"/>
            <a:ext cx="0" cy="446405"/>
          </a:xfrm>
          <a:custGeom>
            <a:avLst/>
            <a:gdLst/>
            <a:ahLst/>
            <a:cxnLst/>
            <a:rect l="l" t="t" r="r" b="b"/>
            <a:pathLst>
              <a:path h="446404">
                <a:moveTo>
                  <a:pt x="0" y="0"/>
                </a:moveTo>
                <a:lnTo>
                  <a:pt x="0" y="446379"/>
                </a:lnTo>
              </a:path>
            </a:pathLst>
          </a:custGeom>
          <a:ln w="12700">
            <a:solidFill>
              <a:srgbClr val="7670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69201" y="1210691"/>
            <a:ext cx="8192134" cy="0"/>
          </a:xfrm>
          <a:custGeom>
            <a:avLst/>
            <a:gdLst/>
            <a:ahLst/>
            <a:cxnLst/>
            <a:rect l="l" t="t" r="r" b="b"/>
            <a:pathLst>
              <a:path w="8192134">
                <a:moveTo>
                  <a:pt x="0" y="0"/>
                </a:moveTo>
                <a:lnTo>
                  <a:pt x="8191512" y="0"/>
                </a:lnTo>
              </a:path>
            </a:pathLst>
          </a:custGeom>
          <a:ln w="12700">
            <a:solidFill>
              <a:srgbClr val="7670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69201" y="4659985"/>
            <a:ext cx="8192134" cy="0"/>
          </a:xfrm>
          <a:custGeom>
            <a:avLst/>
            <a:gdLst/>
            <a:ahLst/>
            <a:cxnLst/>
            <a:rect l="l" t="t" r="r" b="b"/>
            <a:pathLst>
              <a:path w="8192134">
                <a:moveTo>
                  <a:pt x="0" y="0"/>
                </a:moveTo>
                <a:lnTo>
                  <a:pt x="8191512" y="0"/>
                </a:lnTo>
              </a:path>
            </a:pathLst>
          </a:custGeom>
          <a:ln w="12700">
            <a:solidFill>
              <a:srgbClr val="76707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959096" y="1420367"/>
            <a:ext cx="693420" cy="431800"/>
          </a:xfrm>
          <a:custGeom>
            <a:avLst/>
            <a:gdLst/>
            <a:ahLst/>
            <a:cxnLst/>
            <a:rect l="l" t="t" r="r" b="b"/>
            <a:pathLst>
              <a:path w="693420" h="431800">
                <a:moveTo>
                  <a:pt x="444245" y="0"/>
                </a:moveTo>
                <a:lnTo>
                  <a:pt x="0" y="0"/>
                </a:lnTo>
                <a:lnTo>
                  <a:pt x="0" y="431292"/>
                </a:lnTo>
                <a:lnTo>
                  <a:pt x="444245" y="431292"/>
                </a:lnTo>
                <a:lnTo>
                  <a:pt x="693419" y="215646"/>
                </a:lnTo>
                <a:lnTo>
                  <a:pt x="444245" y="0"/>
                </a:lnTo>
                <a:close/>
              </a:path>
            </a:pathLst>
          </a:custGeom>
          <a:solidFill>
            <a:srgbClr val="C00000">
              <a:alpha val="6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931664" y="2356104"/>
            <a:ext cx="721360" cy="589915"/>
          </a:xfrm>
          <a:custGeom>
            <a:avLst/>
            <a:gdLst/>
            <a:ahLst/>
            <a:cxnLst/>
            <a:rect l="l" t="t" r="r" b="b"/>
            <a:pathLst>
              <a:path w="721360" h="589914">
                <a:moveTo>
                  <a:pt x="496950" y="0"/>
                </a:moveTo>
                <a:lnTo>
                  <a:pt x="0" y="0"/>
                </a:lnTo>
                <a:lnTo>
                  <a:pt x="0" y="589788"/>
                </a:lnTo>
                <a:lnTo>
                  <a:pt x="496950" y="589788"/>
                </a:lnTo>
                <a:lnTo>
                  <a:pt x="720851" y="294894"/>
                </a:lnTo>
                <a:lnTo>
                  <a:pt x="49695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4976621" y="2495550"/>
            <a:ext cx="521334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MES</a:t>
            </a:r>
            <a:endParaRPr sz="18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925567" y="3352800"/>
            <a:ext cx="719455" cy="498475"/>
          </a:xfrm>
          <a:custGeom>
            <a:avLst/>
            <a:gdLst/>
            <a:ahLst/>
            <a:cxnLst/>
            <a:rect l="l" t="t" r="r" b="b"/>
            <a:pathLst>
              <a:path w="719454" h="498475">
                <a:moveTo>
                  <a:pt x="521716" y="0"/>
                </a:moveTo>
                <a:lnTo>
                  <a:pt x="0" y="0"/>
                </a:lnTo>
                <a:lnTo>
                  <a:pt x="0" y="498347"/>
                </a:lnTo>
                <a:lnTo>
                  <a:pt x="521716" y="498347"/>
                </a:lnTo>
                <a:lnTo>
                  <a:pt x="719328" y="249174"/>
                </a:lnTo>
                <a:lnTo>
                  <a:pt x="521716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11123" y="2110739"/>
            <a:ext cx="8136890" cy="2542540"/>
          </a:xfrm>
          <a:custGeom>
            <a:avLst/>
            <a:gdLst/>
            <a:ahLst/>
            <a:cxnLst/>
            <a:rect l="l" t="t" r="r" b="b"/>
            <a:pathLst>
              <a:path w="8136890" h="2542540">
                <a:moveTo>
                  <a:pt x="0" y="2542032"/>
                </a:moveTo>
                <a:lnTo>
                  <a:pt x="8136635" y="2542032"/>
                </a:lnTo>
                <a:lnTo>
                  <a:pt x="8136635" y="0"/>
                </a:lnTo>
                <a:lnTo>
                  <a:pt x="0" y="0"/>
                </a:lnTo>
                <a:lnTo>
                  <a:pt x="0" y="2542032"/>
                </a:lnTo>
                <a:close/>
              </a:path>
            </a:pathLst>
          </a:custGeom>
          <a:ln w="76200">
            <a:solidFill>
              <a:srgbClr val="0066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8574023" y="2246376"/>
            <a:ext cx="467995" cy="1973580"/>
          </a:xfrm>
          <a:custGeom>
            <a:avLst/>
            <a:gdLst/>
            <a:ahLst/>
            <a:cxnLst/>
            <a:rect l="l" t="t" r="r" b="b"/>
            <a:pathLst>
              <a:path w="467995" h="1973579">
                <a:moveTo>
                  <a:pt x="0" y="1973580"/>
                </a:moveTo>
                <a:lnTo>
                  <a:pt x="467868" y="1973580"/>
                </a:lnTo>
                <a:lnTo>
                  <a:pt x="467868" y="0"/>
                </a:lnTo>
                <a:lnTo>
                  <a:pt x="0" y="0"/>
                </a:lnTo>
                <a:lnTo>
                  <a:pt x="0" y="197358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8604504" y="2633598"/>
            <a:ext cx="437515" cy="1305560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1905" marR="123189" algn="just">
              <a:lnSpc>
                <a:spcPts val="2400"/>
              </a:lnSpc>
              <a:spcBef>
                <a:spcPts val="580"/>
              </a:spcBef>
            </a:pPr>
            <a:r>
              <a:rPr sz="2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智 能 工 厂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949952" y="4122420"/>
            <a:ext cx="702945" cy="431800"/>
          </a:xfrm>
          <a:custGeom>
            <a:avLst/>
            <a:gdLst/>
            <a:ahLst/>
            <a:cxnLst/>
            <a:rect l="l" t="t" r="r" b="b"/>
            <a:pathLst>
              <a:path w="702945" h="431800">
                <a:moveTo>
                  <a:pt x="453389" y="0"/>
                </a:moveTo>
                <a:lnTo>
                  <a:pt x="0" y="0"/>
                </a:lnTo>
                <a:lnTo>
                  <a:pt x="0" y="431291"/>
                </a:lnTo>
                <a:lnTo>
                  <a:pt x="453389" y="431291"/>
                </a:lnTo>
                <a:lnTo>
                  <a:pt x="702563" y="215645"/>
                </a:lnTo>
                <a:lnTo>
                  <a:pt x="45338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8204" y="2136648"/>
            <a:ext cx="719455" cy="2258695"/>
          </a:xfrm>
          <a:custGeom>
            <a:avLst/>
            <a:gdLst/>
            <a:ahLst/>
            <a:cxnLst/>
            <a:rect l="l" t="t" r="r" b="b"/>
            <a:pathLst>
              <a:path w="719455" h="2258695">
                <a:moveTo>
                  <a:pt x="487845" y="0"/>
                </a:moveTo>
                <a:lnTo>
                  <a:pt x="0" y="0"/>
                </a:lnTo>
                <a:lnTo>
                  <a:pt x="0" y="2258567"/>
                </a:lnTo>
                <a:lnTo>
                  <a:pt x="487845" y="2258567"/>
                </a:lnTo>
                <a:lnTo>
                  <a:pt x="719328" y="1129283"/>
                </a:lnTo>
                <a:lnTo>
                  <a:pt x="48784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98258" y="2711576"/>
            <a:ext cx="422275" cy="111061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190"/>
              </a:lnSpc>
            </a:pP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MES</a:t>
            </a:r>
            <a:r>
              <a:rPr sz="28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2800">
              <a:latin typeface="Arial"/>
              <a:cs typeface="Arial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5658611" y="2526792"/>
            <a:ext cx="2592705" cy="234950"/>
          </a:xfrm>
          <a:custGeom>
            <a:avLst/>
            <a:gdLst/>
            <a:ahLst/>
            <a:cxnLst/>
            <a:rect l="l" t="t" r="r" b="b"/>
            <a:pathLst>
              <a:path w="2592704" h="234950">
                <a:moveTo>
                  <a:pt x="0" y="234695"/>
                </a:moveTo>
                <a:lnTo>
                  <a:pt x="2592324" y="234695"/>
                </a:lnTo>
                <a:lnTo>
                  <a:pt x="2592324" y="0"/>
                </a:lnTo>
                <a:lnTo>
                  <a:pt x="0" y="0"/>
                </a:lnTo>
                <a:lnTo>
                  <a:pt x="0" y="23469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5738621" y="2519552"/>
            <a:ext cx="20847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可以标准化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模块化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套</a:t>
            </a:r>
            <a:r>
              <a:rPr sz="1400" spc="-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件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化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123941" y="1852422"/>
            <a:ext cx="114935" cy="504190"/>
          </a:xfrm>
          <a:custGeom>
            <a:avLst/>
            <a:gdLst/>
            <a:ahLst/>
            <a:cxnLst/>
            <a:rect l="l" t="t" r="r" b="b"/>
            <a:pathLst>
              <a:path w="114935" h="504189">
                <a:moveTo>
                  <a:pt x="0" y="389635"/>
                </a:moveTo>
                <a:lnTo>
                  <a:pt x="56896" y="504063"/>
                </a:lnTo>
                <a:lnTo>
                  <a:pt x="104785" y="408813"/>
                </a:lnTo>
                <a:lnTo>
                  <a:pt x="37973" y="408813"/>
                </a:lnTo>
                <a:lnTo>
                  <a:pt x="38011" y="389720"/>
                </a:lnTo>
                <a:lnTo>
                  <a:pt x="0" y="389635"/>
                </a:lnTo>
                <a:close/>
              </a:path>
              <a:path w="114935" h="504189">
                <a:moveTo>
                  <a:pt x="38011" y="389720"/>
                </a:moveTo>
                <a:lnTo>
                  <a:pt x="37973" y="408813"/>
                </a:lnTo>
                <a:lnTo>
                  <a:pt x="76073" y="408813"/>
                </a:lnTo>
                <a:lnTo>
                  <a:pt x="76111" y="389805"/>
                </a:lnTo>
                <a:lnTo>
                  <a:pt x="38011" y="389720"/>
                </a:lnTo>
                <a:close/>
              </a:path>
              <a:path w="114935" h="504189">
                <a:moveTo>
                  <a:pt x="76111" y="389805"/>
                </a:moveTo>
                <a:lnTo>
                  <a:pt x="76073" y="408813"/>
                </a:lnTo>
                <a:lnTo>
                  <a:pt x="104785" y="408813"/>
                </a:lnTo>
                <a:lnTo>
                  <a:pt x="114300" y="389889"/>
                </a:lnTo>
                <a:lnTo>
                  <a:pt x="76111" y="389805"/>
                </a:lnTo>
                <a:close/>
              </a:path>
              <a:path w="114935" h="504189">
                <a:moveTo>
                  <a:pt x="38569" y="114257"/>
                </a:moveTo>
                <a:lnTo>
                  <a:pt x="38011" y="389720"/>
                </a:lnTo>
                <a:lnTo>
                  <a:pt x="76111" y="389805"/>
                </a:lnTo>
                <a:lnTo>
                  <a:pt x="76669" y="114342"/>
                </a:lnTo>
                <a:lnTo>
                  <a:pt x="38569" y="114257"/>
                </a:lnTo>
                <a:close/>
              </a:path>
              <a:path w="114935" h="504189">
                <a:moveTo>
                  <a:pt x="105145" y="95250"/>
                </a:moveTo>
                <a:lnTo>
                  <a:pt x="76708" y="95250"/>
                </a:lnTo>
                <a:lnTo>
                  <a:pt x="76669" y="114342"/>
                </a:lnTo>
                <a:lnTo>
                  <a:pt x="114681" y="114426"/>
                </a:lnTo>
                <a:lnTo>
                  <a:pt x="105145" y="95250"/>
                </a:lnTo>
                <a:close/>
              </a:path>
              <a:path w="114935" h="504189">
                <a:moveTo>
                  <a:pt x="76708" y="95250"/>
                </a:moveTo>
                <a:lnTo>
                  <a:pt x="38608" y="95250"/>
                </a:lnTo>
                <a:lnTo>
                  <a:pt x="38569" y="114257"/>
                </a:lnTo>
                <a:lnTo>
                  <a:pt x="76669" y="114342"/>
                </a:lnTo>
                <a:lnTo>
                  <a:pt x="76708" y="95250"/>
                </a:lnTo>
                <a:close/>
              </a:path>
              <a:path w="114935" h="504189">
                <a:moveTo>
                  <a:pt x="57785" y="0"/>
                </a:moveTo>
                <a:lnTo>
                  <a:pt x="381" y="114172"/>
                </a:lnTo>
                <a:lnTo>
                  <a:pt x="38569" y="114257"/>
                </a:lnTo>
                <a:lnTo>
                  <a:pt x="38608" y="95250"/>
                </a:lnTo>
                <a:lnTo>
                  <a:pt x="105145" y="95250"/>
                </a:lnTo>
                <a:lnTo>
                  <a:pt x="5778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125465" y="2946654"/>
            <a:ext cx="117475" cy="407034"/>
          </a:xfrm>
          <a:custGeom>
            <a:avLst/>
            <a:gdLst/>
            <a:ahLst/>
            <a:cxnLst/>
            <a:rect l="l" t="t" r="r" b="b"/>
            <a:pathLst>
              <a:path w="117475" h="407035">
                <a:moveTo>
                  <a:pt x="40973" y="292649"/>
                </a:moveTo>
                <a:lnTo>
                  <a:pt x="2794" y="293243"/>
                </a:lnTo>
                <a:lnTo>
                  <a:pt x="61849" y="406653"/>
                </a:lnTo>
                <a:lnTo>
                  <a:pt x="107409" y="311657"/>
                </a:lnTo>
                <a:lnTo>
                  <a:pt x="41275" y="311657"/>
                </a:lnTo>
                <a:lnTo>
                  <a:pt x="40973" y="292649"/>
                </a:lnTo>
                <a:close/>
              </a:path>
              <a:path w="117475" h="407035">
                <a:moveTo>
                  <a:pt x="79072" y="292056"/>
                </a:moveTo>
                <a:lnTo>
                  <a:pt x="40973" y="292649"/>
                </a:lnTo>
                <a:lnTo>
                  <a:pt x="41275" y="311657"/>
                </a:lnTo>
                <a:lnTo>
                  <a:pt x="79375" y="311150"/>
                </a:lnTo>
                <a:lnTo>
                  <a:pt x="79072" y="292056"/>
                </a:lnTo>
                <a:close/>
              </a:path>
              <a:path w="117475" h="407035">
                <a:moveTo>
                  <a:pt x="117094" y="291464"/>
                </a:moveTo>
                <a:lnTo>
                  <a:pt x="79072" y="292056"/>
                </a:lnTo>
                <a:lnTo>
                  <a:pt x="79375" y="311150"/>
                </a:lnTo>
                <a:lnTo>
                  <a:pt x="41275" y="311657"/>
                </a:lnTo>
                <a:lnTo>
                  <a:pt x="107409" y="311657"/>
                </a:lnTo>
                <a:lnTo>
                  <a:pt x="117094" y="291464"/>
                </a:lnTo>
                <a:close/>
              </a:path>
              <a:path w="117475" h="407035">
                <a:moveTo>
                  <a:pt x="76247" y="114002"/>
                </a:moveTo>
                <a:lnTo>
                  <a:pt x="38148" y="114595"/>
                </a:lnTo>
                <a:lnTo>
                  <a:pt x="40973" y="292649"/>
                </a:lnTo>
                <a:lnTo>
                  <a:pt x="79072" y="292056"/>
                </a:lnTo>
                <a:lnTo>
                  <a:pt x="76247" y="114002"/>
                </a:lnTo>
                <a:close/>
              </a:path>
              <a:path w="117475" h="407035">
                <a:moveTo>
                  <a:pt x="55372" y="0"/>
                </a:moveTo>
                <a:lnTo>
                  <a:pt x="0" y="115188"/>
                </a:lnTo>
                <a:lnTo>
                  <a:pt x="38148" y="114595"/>
                </a:lnTo>
                <a:lnTo>
                  <a:pt x="37846" y="95503"/>
                </a:lnTo>
                <a:lnTo>
                  <a:pt x="75946" y="94995"/>
                </a:lnTo>
                <a:lnTo>
                  <a:pt x="104731" y="94995"/>
                </a:lnTo>
                <a:lnTo>
                  <a:pt x="55372" y="0"/>
                </a:lnTo>
                <a:close/>
              </a:path>
              <a:path w="117475" h="407035">
                <a:moveTo>
                  <a:pt x="75946" y="94995"/>
                </a:moveTo>
                <a:lnTo>
                  <a:pt x="37846" y="95503"/>
                </a:lnTo>
                <a:lnTo>
                  <a:pt x="38148" y="114595"/>
                </a:lnTo>
                <a:lnTo>
                  <a:pt x="76247" y="114002"/>
                </a:lnTo>
                <a:lnTo>
                  <a:pt x="75946" y="94995"/>
                </a:lnTo>
                <a:close/>
              </a:path>
              <a:path w="117475" h="407035">
                <a:moveTo>
                  <a:pt x="104731" y="94995"/>
                </a:moveTo>
                <a:lnTo>
                  <a:pt x="75946" y="94995"/>
                </a:lnTo>
                <a:lnTo>
                  <a:pt x="76247" y="114002"/>
                </a:lnTo>
                <a:lnTo>
                  <a:pt x="114300" y="113410"/>
                </a:lnTo>
                <a:lnTo>
                  <a:pt x="104731" y="94995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124830" y="3851909"/>
            <a:ext cx="116205" cy="271780"/>
          </a:xfrm>
          <a:custGeom>
            <a:avLst/>
            <a:gdLst/>
            <a:ahLst/>
            <a:cxnLst/>
            <a:rect l="l" t="t" r="r" b="b"/>
            <a:pathLst>
              <a:path w="116204" h="271779">
                <a:moveTo>
                  <a:pt x="0" y="154978"/>
                </a:moveTo>
                <a:lnTo>
                  <a:pt x="52959" y="271284"/>
                </a:lnTo>
                <a:lnTo>
                  <a:pt x="104543" y="176783"/>
                </a:lnTo>
                <a:lnTo>
                  <a:pt x="75438" y="176783"/>
                </a:lnTo>
                <a:lnTo>
                  <a:pt x="37338" y="175399"/>
                </a:lnTo>
                <a:lnTo>
                  <a:pt x="38054" y="156366"/>
                </a:lnTo>
                <a:lnTo>
                  <a:pt x="0" y="154978"/>
                </a:lnTo>
                <a:close/>
              </a:path>
              <a:path w="116204" h="271779">
                <a:moveTo>
                  <a:pt x="38054" y="156366"/>
                </a:moveTo>
                <a:lnTo>
                  <a:pt x="37338" y="175399"/>
                </a:lnTo>
                <a:lnTo>
                  <a:pt x="75438" y="176783"/>
                </a:lnTo>
                <a:lnTo>
                  <a:pt x="76125" y="157755"/>
                </a:lnTo>
                <a:lnTo>
                  <a:pt x="38054" y="156366"/>
                </a:lnTo>
                <a:close/>
              </a:path>
              <a:path w="116204" h="271779">
                <a:moveTo>
                  <a:pt x="76125" y="157755"/>
                </a:moveTo>
                <a:lnTo>
                  <a:pt x="75438" y="176783"/>
                </a:lnTo>
                <a:lnTo>
                  <a:pt x="104543" y="176783"/>
                </a:lnTo>
                <a:lnTo>
                  <a:pt x="114173" y="159143"/>
                </a:lnTo>
                <a:lnTo>
                  <a:pt x="76125" y="157755"/>
                </a:lnTo>
                <a:close/>
              </a:path>
              <a:path w="116204" h="271779">
                <a:moveTo>
                  <a:pt x="39668" y="113531"/>
                </a:moveTo>
                <a:lnTo>
                  <a:pt x="38054" y="156366"/>
                </a:lnTo>
                <a:lnTo>
                  <a:pt x="76125" y="157755"/>
                </a:lnTo>
                <a:lnTo>
                  <a:pt x="77671" y="114916"/>
                </a:lnTo>
                <a:lnTo>
                  <a:pt x="39668" y="113531"/>
                </a:lnTo>
                <a:close/>
              </a:path>
              <a:path w="116204" h="271779">
                <a:moveTo>
                  <a:pt x="105889" y="94487"/>
                </a:moveTo>
                <a:lnTo>
                  <a:pt x="40386" y="94487"/>
                </a:lnTo>
                <a:lnTo>
                  <a:pt x="78359" y="95884"/>
                </a:lnTo>
                <a:lnTo>
                  <a:pt x="77671" y="114916"/>
                </a:lnTo>
                <a:lnTo>
                  <a:pt x="115824" y="116306"/>
                </a:lnTo>
                <a:lnTo>
                  <a:pt x="105889" y="94487"/>
                </a:lnTo>
                <a:close/>
              </a:path>
              <a:path w="116204" h="271779">
                <a:moveTo>
                  <a:pt x="40386" y="94487"/>
                </a:moveTo>
                <a:lnTo>
                  <a:pt x="39668" y="113531"/>
                </a:lnTo>
                <a:lnTo>
                  <a:pt x="77671" y="114916"/>
                </a:lnTo>
                <a:lnTo>
                  <a:pt x="78359" y="95884"/>
                </a:lnTo>
                <a:lnTo>
                  <a:pt x="40386" y="94487"/>
                </a:lnTo>
                <a:close/>
              </a:path>
              <a:path w="116204" h="271779">
                <a:moveTo>
                  <a:pt x="62865" y="0"/>
                </a:moveTo>
                <a:lnTo>
                  <a:pt x="1524" y="112140"/>
                </a:lnTo>
                <a:lnTo>
                  <a:pt x="39668" y="113531"/>
                </a:lnTo>
                <a:lnTo>
                  <a:pt x="40386" y="94487"/>
                </a:lnTo>
                <a:lnTo>
                  <a:pt x="105889" y="94487"/>
                </a:lnTo>
                <a:lnTo>
                  <a:pt x="6286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265420" y="3012948"/>
            <a:ext cx="2592705" cy="234950"/>
          </a:xfrm>
          <a:custGeom>
            <a:avLst/>
            <a:gdLst/>
            <a:ahLst/>
            <a:cxnLst/>
            <a:rect l="l" t="t" r="r" b="b"/>
            <a:pathLst>
              <a:path w="2592704" h="234950">
                <a:moveTo>
                  <a:pt x="0" y="234695"/>
                </a:moveTo>
                <a:lnTo>
                  <a:pt x="2592324" y="234695"/>
                </a:lnTo>
                <a:lnTo>
                  <a:pt x="2592324" y="0"/>
                </a:lnTo>
                <a:lnTo>
                  <a:pt x="0" y="0"/>
                </a:lnTo>
                <a:lnTo>
                  <a:pt x="0" y="234695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5262879" y="3005709"/>
            <a:ext cx="25984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39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可以标准化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模块</a:t>
            </a:r>
            <a:r>
              <a:rPr sz="14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化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套</a:t>
            </a:r>
            <a:r>
              <a:rPr sz="1400" spc="-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件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化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251703" y="1978151"/>
            <a:ext cx="3352800" cy="233679"/>
          </a:xfrm>
          <a:custGeom>
            <a:avLst/>
            <a:gdLst/>
            <a:ahLst/>
            <a:cxnLst/>
            <a:rect l="l" t="t" r="r" b="b"/>
            <a:pathLst>
              <a:path w="3352800" h="233680">
                <a:moveTo>
                  <a:pt x="0" y="233172"/>
                </a:moveTo>
                <a:lnTo>
                  <a:pt x="3352800" y="233172"/>
                </a:lnTo>
                <a:lnTo>
                  <a:pt x="3352800" y="0"/>
                </a:lnTo>
                <a:lnTo>
                  <a:pt x="0" y="0"/>
                </a:lnTo>
                <a:lnTo>
                  <a:pt x="0" y="233172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5026278" y="3477005"/>
            <a:ext cx="321881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8185" algn="l"/>
              </a:tabLst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CON	</a:t>
            </a:r>
            <a:r>
              <a:rPr sz="2100" baseline="1984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难以标准化</a:t>
            </a:r>
            <a:r>
              <a:rPr sz="2100" spc="-7" baseline="1984" dirty="0">
                <a:solidFill>
                  <a:srgbClr val="FFFFFF"/>
                </a:solidFill>
                <a:latin typeface="Arial"/>
                <a:cs typeface="Arial"/>
              </a:rPr>
              <a:t>--------------------</a:t>
            </a:r>
            <a:endParaRPr sz="2100" baseline="1984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271515" y="3861815"/>
            <a:ext cx="2592705" cy="233679"/>
          </a:xfrm>
          <a:custGeom>
            <a:avLst/>
            <a:gdLst/>
            <a:ahLst/>
            <a:cxnLst/>
            <a:rect l="l" t="t" r="r" b="b"/>
            <a:pathLst>
              <a:path w="2592704" h="233679">
                <a:moveTo>
                  <a:pt x="0" y="233172"/>
                </a:moveTo>
                <a:lnTo>
                  <a:pt x="2592324" y="233172"/>
                </a:lnTo>
                <a:lnTo>
                  <a:pt x="2592324" y="0"/>
                </a:lnTo>
                <a:lnTo>
                  <a:pt x="0" y="0"/>
                </a:lnTo>
                <a:lnTo>
                  <a:pt x="0" y="233172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5037835" y="3854297"/>
            <a:ext cx="3213100" cy="5988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1661795" algn="ct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难以标准化</a:t>
            </a:r>
            <a:endParaRPr sz="1400">
              <a:latin typeface="Noto Sans CJK JP Regular"/>
              <a:cs typeface="Noto Sans CJK JP Regular"/>
            </a:endParaRPr>
          </a:p>
          <a:p>
            <a:pPr marR="1587500" algn="ctr">
              <a:lnSpc>
                <a:spcPct val="100000"/>
              </a:lnSpc>
              <a:spcBef>
                <a:spcPts val="1150"/>
              </a:spcBef>
              <a:tabLst>
                <a:tab pos="700405" algn="l"/>
              </a:tabLst>
            </a:pPr>
            <a:r>
              <a:rPr sz="1400" dirty="0">
                <a:solidFill>
                  <a:srgbClr val="FFFFFF"/>
                </a:solidFill>
                <a:latin typeface="Arial"/>
                <a:cs typeface="Arial"/>
              </a:rPr>
              <a:t>EQP	</a:t>
            </a:r>
            <a:r>
              <a:rPr sz="2100" baseline="1984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难以标准化</a:t>
            </a:r>
            <a:endParaRPr sz="2100" baseline="1984">
              <a:latin typeface="Noto Sans CJK JP Regular"/>
              <a:cs typeface="Noto Sans CJK JP Regular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644896" y="1513332"/>
            <a:ext cx="3103245" cy="233679"/>
          </a:xfrm>
          <a:custGeom>
            <a:avLst/>
            <a:gdLst/>
            <a:ahLst/>
            <a:cxnLst/>
            <a:rect l="l" t="t" r="r" b="b"/>
            <a:pathLst>
              <a:path w="3103245" h="233680">
                <a:moveTo>
                  <a:pt x="0" y="233172"/>
                </a:moveTo>
                <a:lnTo>
                  <a:pt x="3102863" y="233172"/>
                </a:lnTo>
                <a:lnTo>
                  <a:pt x="3102863" y="0"/>
                </a:lnTo>
                <a:lnTo>
                  <a:pt x="0" y="0"/>
                </a:lnTo>
                <a:lnTo>
                  <a:pt x="0" y="23317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5048503" y="1510664"/>
            <a:ext cx="3556000" cy="6991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688340" algn="l"/>
              </a:tabLst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ERP	</a:t>
            </a:r>
            <a:r>
              <a:rPr sz="2100" baseline="1984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可以标准化</a:t>
            </a:r>
            <a:r>
              <a:rPr sz="2100" spc="7" baseline="1984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2100" baseline="1984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模块化</a:t>
            </a:r>
            <a:r>
              <a:rPr sz="2100" spc="-7" baseline="1984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2100" baseline="1984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套</a:t>
            </a:r>
            <a:r>
              <a:rPr sz="2100" spc="-22" baseline="1984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件</a:t>
            </a:r>
            <a:r>
              <a:rPr sz="2100" baseline="1984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化</a:t>
            </a:r>
            <a:endParaRPr sz="2100" baseline="1984">
              <a:latin typeface="Noto Sans CJK JP Regular"/>
              <a:cs typeface="Noto Sans CJK JP Regular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1650">
              <a:latin typeface="Times New Roman"/>
              <a:cs typeface="Times New Roman"/>
            </a:endParaRPr>
          </a:p>
          <a:p>
            <a:pPr marL="295910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同厂商可以标准化</a:t>
            </a:r>
            <a:r>
              <a:rPr sz="1400" spc="5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400" spc="-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模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块化</a:t>
            </a:r>
            <a:r>
              <a:rPr sz="1400" spc="-10" dirty="0">
                <a:solidFill>
                  <a:srgbClr val="FFFFFF"/>
                </a:solidFill>
                <a:latin typeface="Arial"/>
                <a:cs typeface="Arial"/>
              </a:rPr>
              <a:t>/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套</a:t>
            </a:r>
            <a:r>
              <a:rPr sz="14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件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化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4131564" y="4806696"/>
            <a:ext cx="726948" cy="2651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936235" y="4794503"/>
            <a:ext cx="420624" cy="28041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458967" y="4805171"/>
            <a:ext cx="358139" cy="26974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945123" y="4785359"/>
            <a:ext cx="419100" cy="29108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443471" y="4779264"/>
            <a:ext cx="509016" cy="31242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071359" y="4791455"/>
            <a:ext cx="379475" cy="28498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7569707" y="4777738"/>
            <a:ext cx="379475" cy="28651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8077200" y="4774691"/>
            <a:ext cx="527303" cy="29718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494276" y="4553711"/>
            <a:ext cx="681990" cy="252729"/>
          </a:xfrm>
          <a:custGeom>
            <a:avLst/>
            <a:gdLst/>
            <a:ahLst/>
            <a:cxnLst/>
            <a:rect l="l" t="t" r="r" b="b"/>
            <a:pathLst>
              <a:path w="681989" h="252729">
                <a:moveTo>
                  <a:pt x="681609" y="0"/>
                </a:moveTo>
                <a:lnTo>
                  <a:pt x="0" y="252653"/>
                </a:lnTo>
              </a:path>
            </a:pathLst>
          </a:custGeom>
          <a:ln w="914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146547" y="4553711"/>
            <a:ext cx="30480" cy="241300"/>
          </a:xfrm>
          <a:custGeom>
            <a:avLst/>
            <a:gdLst/>
            <a:ahLst/>
            <a:cxnLst/>
            <a:rect l="l" t="t" r="r" b="b"/>
            <a:pathLst>
              <a:path w="30479" h="241300">
                <a:moveTo>
                  <a:pt x="30099" y="0"/>
                </a:moveTo>
                <a:lnTo>
                  <a:pt x="0" y="240753"/>
                </a:lnTo>
              </a:path>
            </a:pathLst>
          </a:custGeom>
          <a:ln w="9143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177028" y="4553711"/>
            <a:ext cx="461009" cy="252095"/>
          </a:xfrm>
          <a:custGeom>
            <a:avLst/>
            <a:gdLst/>
            <a:ahLst/>
            <a:cxnLst/>
            <a:rect l="l" t="t" r="r" b="b"/>
            <a:pathLst>
              <a:path w="461010" h="252095">
                <a:moveTo>
                  <a:pt x="0" y="0"/>
                </a:moveTo>
                <a:lnTo>
                  <a:pt x="461010" y="251752"/>
                </a:lnTo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177028" y="4553711"/>
            <a:ext cx="977900" cy="231775"/>
          </a:xfrm>
          <a:custGeom>
            <a:avLst/>
            <a:gdLst/>
            <a:ahLst/>
            <a:cxnLst/>
            <a:rect l="l" t="t" r="r" b="b"/>
            <a:pathLst>
              <a:path w="977900" h="231775">
                <a:moveTo>
                  <a:pt x="0" y="0"/>
                </a:moveTo>
                <a:lnTo>
                  <a:pt x="977900" y="231292"/>
                </a:lnTo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565647" y="4553711"/>
            <a:ext cx="1132205" cy="226060"/>
          </a:xfrm>
          <a:custGeom>
            <a:avLst/>
            <a:gdLst/>
            <a:ahLst/>
            <a:cxnLst/>
            <a:rect l="l" t="t" r="r" b="b"/>
            <a:pathLst>
              <a:path w="1132204" h="226060">
                <a:moveTo>
                  <a:pt x="0" y="0"/>
                </a:moveTo>
                <a:lnTo>
                  <a:pt x="1131824" y="225793"/>
                </a:lnTo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177028" y="4553711"/>
            <a:ext cx="2085339" cy="237490"/>
          </a:xfrm>
          <a:custGeom>
            <a:avLst/>
            <a:gdLst/>
            <a:ahLst/>
            <a:cxnLst/>
            <a:rect l="l" t="t" r="r" b="b"/>
            <a:pathLst>
              <a:path w="2085340" h="237489">
                <a:moveTo>
                  <a:pt x="0" y="0"/>
                </a:moveTo>
                <a:lnTo>
                  <a:pt x="2084831" y="237451"/>
                </a:lnTo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177028" y="4553711"/>
            <a:ext cx="2583180" cy="224790"/>
          </a:xfrm>
          <a:custGeom>
            <a:avLst/>
            <a:gdLst/>
            <a:ahLst/>
            <a:cxnLst/>
            <a:rect l="l" t="t" r="r" b="b"/>
            <a:pathLst>
              <a:path w="2583179" h="224789">
                <a:moveTo>
                  <a:pt x="0" y="0"/>
                </a:moveTo>
                <a:lnTo>
                  <a:pt x="2582799" y="224497"/>
                </a:lnTo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5177028" y="4553711"/>
            <a:ext cx="3164205" cy="221615"/>
          </a:xfrm>
          <a:custGeom>
            <a:avLst/>
            <a:gdLst/>
            <a:ahLst/>
            <a:cxnLst/>
            <a:rect l="l" t="t" r="r" b="b"/>
            <a:pathLst>
              <a:path w="3164204" h="221614">
                <a:moveTo>
                  <a:pt x="0" y="0"/>
                </a:moveTo>
                <a:lnTo>
                  <a:pt x="3164078" y="221068"/>
                </a:lnTo>
              </a:path>
            </a:pathLst>
          </a:custGeom>
          <a:ln w="9144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65987" y="854963"/>
            <a:ext cx="7812023" cy="40934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9168" y="67436"/>
            <a:ext cx="4165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FFFF"/>
                </a:solidFill>
              </a:rPr>
              <a:t>2.MES发展规范化的方法论解说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4682" y="850772"/>
            <a:ext cx="3596640" cy="9296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0670" indent="-267970">
              <a:lnSpc>
                <a:spcPts val="2280"/>
              </a:lnSpc>
              <a:spcBef>
                <a:spcPts val="105"/>
              </a:spcBef>
              <a:buFont typeface="Wingdings"/>
              <a:buChar char=""/>
              <a:tabLst>
                <a:tab pos="281305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通过制</a:t>
            </a:r>
            <a:r>
              <a:rPr sz="2000" spc="-15" dirty="0">
                <a:latin typeface="Noto Sans Mono CJK JP Regular"/>
                <a:cs typeface="Noto Sans Mono CJK JP Regular"/>
              </a:rPr>
              <a:t>造</a:t>
            </a:r>
            <a:r>
              <a:rPr sz="2000" dirty="0">
                <a:latin typeface="Noto Sans Mono CJK JP Regular"/>
                <a:cs typeface="Noto Sans Mono CJK JP Regular"/>
              </a:rPr>
              <a:t>管</a:t>
            </a:r>
            <a:r>
              <a:rPr sz="2000" spc="-15" dirty="0">
                <a:latin typeface="Noto Sans Mono CJK JP Regular"/>
                <a:cs typeface="Noto Sans Mono CJK JP Regular"/>
              </a:rPr>
              <a:t>理</a:t>
            </a:r>
            <a:r>
              <a:rPr sz="2000" dirty="0">
                <a:latin typeface="Noto Sans Mono CJK JP Regular"/>
                <a:cs typeface="Noto Sans Mono CJK JP Regular"/>
              </a:rPr>
              <a:t>运营流</a:t>
            </a:r>
            <a:r>
              <a:rPr sz="2000" spc="-15" dirty="0">
                <a:latin typeface="Noto Sans Mono CJK JP Regular"/>
                <a:cs typeface="Noto Sans Mono CJK JP Regular"/>
              </a:rPr>
              <a:t>程</a:t>
            </a:r>
            <a:r>
              <a:rPr sz="2000" dirty="0">
                <a:latin typeface="Noto Sans Mono CJK JP Regular"/>
                <a:cs typeface="Noto Sans Mono CJK JP Regular"/>
              </a:rPr>
              <a:t>梳</a:t>
            </a:r>
            <a:r>
              <a:rPr sz="2000" spc="-15" dirty="0">
                <a:latin typeface="Noto Sans Mono CJK JP Regular"/>
                <a:cs typeface="Noto Sans Mono CJK JP Regular"/>
              </a:rPr>
              <a:t>理</a:t>
            </a:r>
            <a:r>
              <a:rPr sz="2000" dirty="0">
                <a:latin typeface="Noto Sans Mono CJK JP Regular"/>
                <a:cs typeface="Noto Sans Mono CJK JP Regular"/>
              </a:rPr>
              <a:t>的</a:t>
            </a:r>
            <a:endParaRPr sz="2000">
              <a:latin typeface="Noto Sans Mono CJK JP Regular"/>
              <a:cs typeface="Noto Sans Mono CJK JP Regular"/>
            </a:endParaRPr>
          </a:p>
          <a:p>
            <a:pPr marL="280670">
              <a:lnSpc>
                <a:spcPts val="2280"/>
              </a:lnSpc>
            </a:pPr>
            <a:r>
              <a:rPr sz="2000" spc="5" dirty="0">
                <a:latin typeface="Noto Sans Mono CJK JP Regular"/>
                <a:cs typeface="Noto Sans Mono CJK JP Regular"/>
              </a:rPr>
              <a:t>六大</a:t>
            </a:r>
            <a:r>
              <a:rPr sz="2000" spc="-5" dirty="0">
                <a:latin typeface="Noto Sans Mono CJK JP Regular"/>
                <a:cs typeface="Noto Sans Mono CJK JP Regular"/>
              </a:rPr>
              <a:t>步</a:t>
            </a:r>
            <a:r>
              <a:rPr sz="2000" spc="-10" dirty="0">
                <a:latin typeface="Noto Sans Mono CJK JP Regular"/>
                <a:cs typeface="Noto Sans Mono CJK JP Regular"/>
              </a:rPr>
              <a:t>骤</a:t>
            </a:r>
            <a:r>
              <a:rPr sz="2000" spc="5" dirty="0">
                <a:latin typeface="Noto Sans Mono CJK JP Regular"/>
                <a:cs typeface="Noto Sans Mono CJK JP Regular"/>
              </a:rPr>
              <a:t>：</a:t>
            </a:r>
            <a:endParaRPr sz="20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390"/>
              </a:spcBef>
              <a:buFont typeface="Wingdings"/>
              <a:buChar char=""/>
              <a:tabLst>
                <a:tab pos="640715" algn="l"/>
              </a:tabLst>
            </a:pP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通过制造</a:t>
            </a:r>
            <a:r>
              <a:rPr sz="1800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组织</a:t>
            </a: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疏理</a:t>
            </a:r>
            <a:endParaRPr sz="1800">
              <a:latin typeface="Noto Sans Mono CJK JP Regular"/>
              <a:cs typeface="Noto Sans Mono CJK JP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27582" y="1753361"/>
            <a:ext cx="2139950" cy="1653539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297180" indent="-284480">
              <a:lnSpc>
                <a:spcPct val="100000"/>
              </a:lnSpc>
              <a:spcBef>
                <a:spcPts val="505"/>
              </a:spcBef>
              <a:buFont typeface="Wingdings"/>
              <a:buChar char=""/>
              <a:tabLst>
                <a:tab pos="297815" algn="l"/>
              </a:tabLst>
            </a:pP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通过制造</a:t>
            </a:r>
            <a:r>
              <a:rPr sz="1800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功能</a:t>
            </a: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疏理</a:t>
            </a:r>
            <a:endParaRPr sz="1800">
              <a:latin typeface="Noto Sans Mono CJK JP Regular"/>
              <a:cs typeface="Noto Sans Mono CJK JP Regular"/>
            </a:endParaRPr>
          </a:p>
          <a:p>
            <a:pPr marL="297180" indent="-284480">
              <a:lnSpc>
                <a:spcPct val="100000"/>
              </a:lnSpc>
              <a:spcBef>
                <a:spcPts val="409"/>
              </a:spcBef>
              <a:buFont typeface="Wingdings"/>
              <a:buChar char=""/>
              <a:tabLst>
                <a:tab pos="297815" algn="l"/>
              </a:tabLst>
            </a:pP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通过制造</a:t>
            </a:r>
            <a:r>
              <a:rPr sz="1800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工作</a:t>
            </a: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疏理</a:t>
            </a:r>
            <a:endParaRPr sz="1800">
              <a:latin typeface="Noto Sans Mono CJK JP Regular"/>
              <a:cs typeface="Noto Sans Mono CJK JP Regular"/>
            </a:endParaRPr>
          </a:p>
          <a:p>
            <a:pPr marL="297180" indent="-284480">
              <a:lnSpc>
                <a:spcPct val="100000"/>
              </a:lnSpc>
              <a:spcBef>
                <a:spcPts val="395"/>
              </a:spcBef>
              <a:buFont typeface="Wingdings"/>
              <a:buChar char=""/>
              <a:tabLst>
                <a:tab pos="297815" algn="l"/>
              </a:tabLst>
            </a:pPr>
            <a:r>
              <a:rPr sz="18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通</a:t>
            </a: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过</a:t>
            </a:r>
            <a:r>
              <a:rPr sz="18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制造</a:t>
            </a:r>
            <a:r>
              <a:rPr sz="1800" spc="-5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数据</a:t>
            </a:r>
            <a:r>
              <a:rPr sz="18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疏理</a:t>
            </a:r>
            <a:endParaRPr sz="1800">
              <a:latin typeface="Noto Sans Mono CJK JP Regular"/>
              <a:cs typeface="Noto Sans Mono CJK JP Regular"/>
            </a:endParaRPr>
          </a:p>
          <a:p>
            <a:pPr marL="297180" indent="-284480">
              <a:lnSpc>
                <a:spcPct val="100000"/>
              </a:lnSpc>
              <a:spcBef>
                <a:spcPts val="400"/>
              </a:spcBef>
              <a:buFont typeface="Wingdings"/>
              <a:buChar char=""/>
              <a:tabLst>
                <a:tab pos="297815" algn="l"/>
              </a:tabLst>
            </a:pP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通过制造</a:t>
            </a:r>
            <a:r>
              <a:rPr sz="1800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模块</a:t>
            </a: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疏理</a:t>
            </a:r>
            <a:endParaRPr sz="1800">
              <a:latin typeface="Noto Sans Mono CJK JP Regular"/>
              <a:cs typeface="Noto Sans Mono CJK JP Regular"/>
            </a:endParaRPr>
          </a:p>
          <a:p>
            <a:pPr marL="297180" indent="-284480">
              <a:lnSpc>
                <a:spcPct val="100000"/>
              </a:lnSpc>
              <a:spcBef>
                <a:spcPts val="405"/>
              </a:spcBef>
              <a:buFont typeface="Wingdings"/>
              <a:buChar char=""/>
              <a:tabLst>
                <a:tab pos="297815" algn="l"/>
              </a:tabLst>
            </a:pP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通过制造</a:t>
            </a:r>
            <a:r>
              <a:rPr sz="1800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系统</a:t>
            </a: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疏理</a:t>
            </a:r>
            <a:endParaRPr sz="1800">
              <a:latin typeface="Noto Sans Mono CJK JP Regular"/>
              <a:cs typeface="Noto Sans Mono CJK JP Reg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5004815" y="1851660"/>
            <a:ext cx="3089275" cy="2764790"/>
          </a:xfrm>
          <a:custGeom>
            <a:avLst/>
            <a:gdLst/>
            <a:ahLst/>
            <a:cxnLst/>
            <a:rect l="l" t="t" r="r" b="b"/>
            <a:pathLst>
              <a:path w="3089275" h="2764790">
                <a:moveTo>
                  <a:pt x="0" y="2764535"/>
                </a:moveTo>
                <a:lnTo>
                  <a:pt x="3089147" y="2764535"/>
                </a:lnTo>
                <a:lnTo>
                  <a:pt x="3089147" y="0"/>
                </a:lnTo>
                <a:lnTo>
                  <a:pt x="0" y="0"/>
                </a:lnTo>
                <a:lnTo>
                  <a:pt x="0" y="2764535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176771" y="1853183"/>
            <a:ext cx="745490" cy="483234"/>
          </a:xfrm>
          <a:custGeom>
            <a:avLst/>
            <a:gdLst/>
            <a:ahLst/>
            <a:cxnLst/>
            <a:rect l="l" t="t" r="r" b="b"/>
            <a:pathLst>
              <a:path w="745490" h="483235">
                <a:moveTo>
                  <a:pt x="664718" y="0"/>
                </a:moveTo>
                <a:lnTo>
                  <a:pt x="80517" y="0"/>
                </a:lnTo>
                <a:lnTo>
                  <a:pt x="49184" y="6330"/>
                </a:lnTo>
                <a:lnTo>
                  <a:pt x="23590" y="23590"/>
                </a:lnTo>
                <a:lnTo>
                  <a:pt x="6330" y="49184"/>
                </a:lnTo>
                <a:lnTo>
                  <a:pt x="0" y="80517"/>
                </a:lnTo>
                <a:lnTo>
                  <a:pt x="0" y="402589"/>
                </a:lnTo>
                <a:lnTo>
                  <a:pt x="6330" y="433923"/>
                </a:lnTo>
                <a:lnTo>
                  <a:pt x="23590" y="459517"/>
                </a:lnTo>
                <a:lnTo>
                  <a:pt x="49184" y="476777"/>
                </a:lnTo>
                <a:lnTo>
                  <a:pt x="80517" y="483107"/>
                </a:lnTo>
                <a:lnTo>
                  <a:pt x="664718" y="483107"/>
                </a:lnTo>
                <a:lnTo>
                  <a:pt x="696051" y="476777"/>
                </a:lnTo>
                <a:lnTo>
                  <a:pt x="721645" y="459517"/>
                </a:lnTo>
                <a:lnTo>
                  <a:pt x="738905" y="433923"/>
                </a:lnTo>
                <a:lnTo>
                  <a:pt x="745235" y="402589"/>
                </a:lnTo>
                <a:lnTo>
                  <a:pt x="745235" y="80517"/>
                </a:lnTo>
                <a:lnTo>
                  <a:pt x="738905" y="49184"/>
                </a:lnTo>
                <a:lnTo>
                  <a:pt x="721645" y="23590"/>
                </a:lnTo>
                <a:lnTo>
                  <a:pt x="696051" y="6330"/>
                </a:lnTo>
                <a:lnTo>
                  <a:pt x="664718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176771" y="1853183"/>
            <a:ext cx="745490" cy="483234"/>
          </a:xfrm>
          <a:custGeom>
            <a:avLst/>
            <a:gdLst/>
            <a:ahLst/>
            <a:cxnLst/>
            <a:rect l="l" t="t" r="r" b="b"/>
            <a:pathLst>
              <a:path w="745490" h="483235">
                <a:moveTo>
                  <a:pt x="0" y="80517"/>
                </a:moveTo>
                <a:lnTo>
                  <a:pt x="6330" y="49184"/>
                </a:lnTo>
                <a:lnTo>
                  <a:pt x="23590" y="23590"/>
                </a:lnTo>
                <a:lnTo>
                  <a:pt x="49184" y="6330"/>
                </a:lnTo>
                <a:lnTo>
                  <a:pt x="80517" y="0"/>
                </a:lnTo>
                <a:lnTo>
                  <a:pt x="664718" y="0"/>
                </a:lnTo>
                <a:lnTo>
                  <a:pt x="696051" y="6330"/>
                </a:lnTo>
                <a:lnTo>
                  <a:pt x="721645" y="23590"/>
                </a:lnTo>
                <a:lnTo>
                  <a:pt x="738905" y="49184"/>
                </a:lnTo>
                <a:lnTo>
                  <a:pt x="745235" y="80517"/>
                </a:lnTo>
                <a:lnTo>
                  <a:pt x="745235" y="402589"/>
                </a:lnTo>
                <a:lnTo>
                  <a:pt x="738905" y="433923"/>
                </a:lnTo>
                <a:lnTo>
                  <a:pt x="721645" y="459517"/>
                </a:lnTo>
                <a:lnTo>
                  <a:pt x="696051" y="476777"/>
                </a:lnTo>
                <a:lnTo>
                  <a:pt x="664718" y="483107"/>
                </a:lnTo>
                <a:lnTo>
                  <a:pt x="80517" y="483107"/>
                </a:lnTo>
                <a:lnTo>
                  <a:pt x="49184" y="476777"/>
                </a:lnTo>
                <a:lnTo>
                  <a:pt x="23590" y="459517"/>
                </a:lnTo>
                <a:lnTo>
                  <a:pt x="6330" y="433923"/>
                </a:lnTo>
                <a:lnTo>
                  <a:pt x="0" y="402589"/>
                </a:lnTo>
                <a:lnTo>
                  <a:pt x="0" y="80517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6346952" y="1962150"/>
            <a:ext cx="407034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组织</a:t>
            </a:r>
            <a:endParaRPr sz="1500">
              <a:latin typeface="Noto Sans CJK JP Regular"/>
              <a:cs typeface="Noto Sans CJK JP Regular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7002018" y="2168779"/>
            <a:ext cx="271780" cy="187325"/>
          </a:xfrm>
          <a:custGeom>
            <a:avLst/>
            <a:gdLst/>
            <a:ahLst/>
            <a:cxnLst/>
            <a:rect l="l" t="t" r="r" b="b"/>
            <a:pathLst>
              <a:path w="271779" h="187325">
                <a:moveTo>
                  <a:pt x="111985" y="111387"/>
                </a:moveTo>
                <a:lnTo>
                  <a:pt x="79121" y="158114"/>
                </a:lnTo>
                <a:lnTo>
                  <a:pt x="271272" y="186944"/>
                </a:lnTo>
                <a:lnTo>
                  <a:pt x="239419" y="127888"/>
                </a:lnTo>
                <a:lnTo>
                  <a:pt x="136778" y="127888"/>
                </a:lnTo>
                <a:lnTo>
                  <a:pt x="111985" y="111387"/>
                </a:lnTo>
                <a:close/>
              </a:path>
              <a:path w="271779" h="187325">
                <a:moveTo>
                  <a:pt x="145297" y="64022"/>
                </a:moveTo>
                <a:lnTo>
                  <a:pt x="111985" y="111387"/>
                </a:lnTo>
                <a:lnTo>
                  <a:pt x="136778" y="127888"/>
                </a:lnTo>
                <a:lnTo>
                  <a:pt x="168782" y="79628"/>
                </a:lnTo>
                <a:lnTo>
                  <a:pt x="145297" y="64022"/>
                </a:lnTo>
                <a:close/>
              </a:path>
              <a:path w="271779" h="187325">
                <a:moveTo>
                  <a:pt x="179070" y="16001"/>
                </a:moveTo>
                <a:lnTo>
                  <a:pt x="145297" y="64022"/>
                </a:lnTo>
                <a:lnTo>
                  <a:pt x="168782" y="79628"/>
                </a:lnTo>
                <a:lnTo>
                  <a:pt x="136778" y="127888"/>
                </a:lnTo>
                <a:lnTo>
                  <a:pt x="239419" y="127888"/>
                </a:lnTo>
                <a:lnTo>
                  <a:pt x="179070" y="16001"/>
                </a:lnTo>
                <a:close/>
              </a:path>
              <a:path w="271779" h="187325">
                <a:moveTo>
                  <a:pt x="118332" y="102362"/>
                </a:moveTo>
                <a:lnTo>
                  <a:pt x="98425" y="102362"/>
                </a:lnTo>
                <a:lnTo>
                  <a:pt x="111985" y="111387"/>
                </a:lnTo>
                <a:lnTo>
                  <a:pt x="118332" y="102362"/>
                </a:lnTo>
                <a:close/>
              </a:path>
              <a:path w="271779" h="187325">
                <a:moveTo>
                  <a:pt x="130479" y="85089"/>
                </a:moveTo>
                <a:lnTo>
                  <a:pt x="66928" y="85089"/>
                </a:lnTo>
                <a:lnTo>
                  <a:pt x="100329" y="103631"/>
                </a:lnTo>
                <a:lnTo>
                  <a:pt x="98425" y="102362"/>
                </a:lnTo>
                <a:lnTo>
                  <a:pt x="118332" y="102362"/>
                </a:lnTo>
                <a:lnTo>
                  <a:pt x="130479" y="85089"/>
                </a:lnTo>
                <a:close/>
              </a:path>
              <a:path w="271779" h="187325">
                <a:moveTo>
                  <a:pt x="142359" y="68198"/>
                </a:moveTo>
                <a:lnTo>
                  <a:pt x="33781" y="68198"/>
                </a:lnTo>
                <a:lnTo>
                  <a:pt x="67817" y="85597"/>
                </a:lnTo>
                <a:lnTo>
                  <a:pt x="66928" y="85089"/>
                </a:lnTo>
                <a:lnTo>
                  <a:pt x="130479" y="85089"/>
                </a:lnTo>
                <a:lnTo>
                  <a:pt x="142359" y="68198"/>
                </a:lnTo>
                <a:close/>
              </a:path>
              <a:path w="271779" h="187325">
                <a:moveTo>
                  <a:pt x="24510" y="0"/>
                </a:moveTo>
                <a:lnTo>
                  <a:pt x="0" y="52450"/>
                </a:lnTo>
                <a:lnTo>
                  <a:pt x="34671" y="68706"/>
                </a:lnTo>
                <a:lnTo>
                  <a:pt x="33781" y="68198"/>
                </a:lnTo>
                <a:lnTo>
                  <a:pt x="142359" y="68198"/>
                </a:lnTo>
                <a:lnTo>
                  <a:pt x="145297" y="64022"/>
                </a:lnTo>
                <a:lnTo>
                  <a:pt x="129412" y="53466"/>
                </a:lnTo>
                <a:lnTo>
                  <a:pt x="94487" y="34162"/>
                </a:lnTo>
                <a:lnTo>
                  <a:pt x="59689" y="16382"/>
                </a:lnTo>
                <a:lnTo>
                  <a:pt x="24510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162800" y="2423160"/>
            <a:ext cx="745490" cy="483234"/>
          </a:xfrm>
          <a:custGeom>
            <a:avLst/>
            <a:gdLst/>
            <a:ahLst/>
            <a:cxnLst/>
            <a:rect l="l" t="t" r="r" b="b"/>
            <a:pathLst>
              <a:path w="745490" h="483235">
                <a:moveTo>
                  <a:pt x="664718" y="0"/>
                </a:moveTo>
                <a:lnTo>
                  <a:pt x="80518" y="0"/>
                </a:lnTo>
                <a:lnTo>
                  <a:pt x="49184" y="6330"/>
                </a:lnTo>
                <a:lnTo>
                  <a:pt x="23590" y="23590"/>
                </a:lnTo>
                <a:lnTo>
                  <a:pt x="6330" y="49184"/>
                </a:lnTo>
                <a:lnTo>
                  <a:pt x="0" y="80517"/>
                </a:lnTo>
                <a:lnTo>
                  <a:pt x="0" y="402589"/>
                </a:lnTo>
                <a:lnTo>
                  <a:pt x="6330" y="433923"/>
                </a:lnTo>
                <a:lnTo>
                  <a:pt x="23590" y="459517"/>
                </a:lnTo>
                <a:lnTo>
                  <a:pt x="49184" y="476777"/>
                </a:lnTo>
                <a:lnTo>
                  <a:pt x="80518" y="483107"/>
                </a:lnTo>
                <a:lnTo>
                  <a:pt x="664718" y="483107"/>
                </a:lnTo>
                <a:lnTo>
                  <a:pt x="696051" y="476777"/>
                </a:lnTo>
                <a:lnTo>
                  <a:pt x="721645" y="459517"/>
                </a:lnTo>
                <a:lnTo>
                  <a:pt x="738905" y="433923"/>
                </a:lnTo>
                <a:lnTo>
                  <a:pt x="745235" y="402589"/>
                </a:lnTo>
                <a:lnTo>
                  <a:pt x="745235" y="80517"/>
                </a:lnTo>
                <a:lnTo>
                  <a:pt x="738905" y="49184"/>
                </a:lnTo>
                <a:lnTo>
                  <a:pt x="721645" y="23590"/>
                </a:lnTo>
                <a:lnTo>
                  <a:pt x="696051" y="6330"/>
                </a:lnTo>
                <a:lnTo>
                  <a:pt x="664718" y="0"/>
                </a:lnTo>
                <a:close/>
              </a:path>
            </a:pathLst>
          </a:custGeom>
          <a:solidFill>
            <a:srgbClr val="44A2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162800" y="2423160"/>
            <a:ext cx="745490" cy="483234"/>
          </a:xfrm>
          <a:custGeom>
            <a:avLst/>
            <a:gdLst/>
            <a:ahLst/>
            <a:cxnLst/>
            <a:rect l="l" t="t" r="r" b="b"/>
            <a:pathLst>
              <a:path w="745490" h="483235">
                <a:moveTo>
                  <a:pt x="0" y="80517"/>
                </a:moveTo>
                <a:lnTo>
                  <a:pt x="6330" y="49184"/>
                </a:lnTo>
                <a:lnTo>
                  <a:pt x="23590" y="23590"/>
                </a:lnTo>
                <a:lnTo>
                  <a:pt x="49184" y="6330"/>
                </a:lnTo>
                <a:lnTo>
                  <a:pt x="80518" y="0"/>
                </a:lnTo>
                <a:lnTo>
                  <a:pt x="664718" y="0"/>
                </a:lnTo>
                <a:lnTo>
                  <a:pt x="696051" y="6330"/>
                </a:lnTo>
                <a:lnTo>
                  <a:pt x="721645" y="23590"/>
                </a:lnTo>
                <a:lnTo>
                  <a:pt x="738905" y="49184"/>
                </a:lnTo>
                <a:lnTo>
                  <a:pt x="745235" y="80517"/>
                </a:lnTo>
                <a:lnTo>
                  <a:pt x="745235" y="402589"/>
                </a:lnTo>
                <a:lnTo>
                  <a:pt x="738905" y="433923"/>
                </a:lnTo>
                <a:lnTo>
                  <a:pt x="721645" y="459517"/>
                </a:lnTo>
                <a:lnTo>
                  <a:pt x="696051" y="476777"/>
                </a:lnTo>
                <a:lnTo>
                  <a:pt x="664718" y="483107"/>
                </a:lnTo>
                <a:lnTo>
                  <a:pt x="80518" y="483107"/>
                </a:lnTo>
                <a:lnTo>
                  <a:pt x="49184" y="476777"/>
                </a:lnTo>
                <a:lnTo>
                  <a:pt x="23590" y="459517"/>
                </a:lnTo>
                <a:lnTo>
                  <a:pt x="6330" y="433923"/>
                </a:lnTo>
                <a:lnTo>
                  <a:pt x="0" y="402589"/>
                </a:lnTo>
                <a:lnTo>
                  <a:pt x="0" y="80517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333233" y="2531186"/>
            <a:ext cx="406400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功能</a:t>
            </a:r>
            <a:endParaRPr sz="1500">
              <a:latin typeface="Noto Sans CJK JP Regular"/>
              <a:cs typeface="Noto Sans CJK JP Reg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7600315" y="3029585"/>
            <a:ext cx="173355" cy="405130"/>
          </a:xfrm>
          <a:custGeom>
            <a:avLst/>
            <a:gdLst/>
            <a:ahLst/>
            <a:cxnLst/>
            <a:rect l="l" t="t" r="r" b="b"/>
            <a:pathLst>
              <a:path w="173354" h="405129">
                <a:moveTo>
                  <a:pt x="0" y="223265"/>
                </a:moveTo>
                <a:lnTo>
                  <a:pt x="69341" y="404748"/>
                </a:lnTo>
                <a:lnTo>
                  <a:pt x="159038" y="262508"/>
                </a:lnTo>
                <a:lnTo>
                  <a:pt x="112521" y="262508"/>
                </a:lnTo>
                <a:lnTo>
                  <a:pt x="54736" y="258825"/>
                </a:lnTo>
                <a:lnTo>
                  <a:pt x="56570" y="228873"/>
                </a:lnTo>
                <a:lnTo>
                  <a:pt x="0" y="223265"/>
                </a:lnTo>
                <a:close/>
              </a:path>
              <a:path w="173354" h="405129">
                <a:moveTo>
                  <a:pt x="56570" y="228873"/>
                </a:moveTo>
                <a:lnTo>
                  <a:pt x="54736" y="258825"/>
                </a:lnTo>
                <a:lnTo>
                  <a:pt x="112521" y="262508"/>
                </a:lnTo>
                <a:lnTo>
                  <a:pt x="114255" y="234590"/>
                </a:lnTo>
                <a:lnTo>
                  <a:pt x="56570" y="228873"/>
                </a:lnTo>
                <a:close/>
              </a:path>
              <a:path w="173354" h="405129">
                <a:moveTo>
                  <a:pt x="114255" y="234590"/>
                </a:moveTo>
                <a:lnTo>
                  <a:pt x="112521" y="262508"/>
                </a:lnTo>
                <a:lnTo>
                  <a:pt x="159038" y="262508"/>
                </a:lnTo>
                <a:lnTo>
                  <a:pt x="172974" y="240410"/>
                </a:lnTo>
                <a:lnTo>
                  <a:pt x="114255" y="234590"/>
                </a:lnTo>
                <a:close/>
              </a:path>
              <a:path w="173354" h="405129">
                <a:moveTo>
                  <a:pt x="116025" y="202819"/>
                </a:moveTo>
                <a:lnTo>
                  <a:pt x="58165" y="202819"/>
                </a:lnTo>
                <a:lnTo>
                  <a:pt x="58165" y="205231"/>
                </a:lnTo>
                <a:lnTo>
                  <a:pt x="58018" y="205231"/>
                </a:lnTo>
                <a:lnTo>
                  <a:pt x="56570" y="228873"/>
                </a:lnTo>
                <a:lnTo>
                  <a:pt x="114255" y="234590"/>
                </a:lnTo>
                <a:lnTo>
                  <a:pt x="116077" y="205231"/>
                </a:lnTo>
                <a:lnTo>
                  <a:pt x="58165" y="205231"/>
                </a:lnTo>
                <a:lnTo>
                  <a:pt x="58126" y="203472"/>
                </a:lnTo>
                <a:lnTo>
                  <a:pt x="116039" y="203472"/>
                </a:lnTo>
                <a:lnTo>
                  <a:pt x="116025" y="202819"/>
                </a:lnTo>
                <a:close/>
              </a:path>
              <a:path w="173354" h="405129">
                <a:moveTo>
                  <a:pt x="114976" y="154939"/>
                </a:moveTo>
                <a:lnTo>
                  <a:pt x="57023" y="154939"/>
                </a:lnTo>
                <a:lnTo>
                  <a:pt x="58126" y="203472"/>
                </a:lnTo>
                <a:lnTo>
                  <a:pt x="58165" y="202819"/>
                </a:lnTo>
                <a:lnTo>
                  <a:pt x="116025" y="202819"/>
                </a:lnTo>
                <a:lnTo>
                  <a:pt x="114976" y="154939"/>
                </a:lnTo>
                <a:close/>
              </a:path>
              <a:path w="173354" h="405129">
                <a:moveTo>
                  <a:pt x="111910" y="106044"/>
                </a:moveTo>
                <a:lnTo>
                  <a:pt x="53848" y="106044"/>
                </a:lnTo>
                <a:lnTo>
                  <a:pt x="53975" y="107441"/>
                </a:lnTo>
                <a:lnTo>
                  <a:pt x="57023" y="156209"/>
                </a:lnTo>
                <a:lnTo>
                  <a:pt x="57023" y="154939"/>
                </a:lnTo>
                <a:lnTo>
                  <a:pt x="114976" y="154939"/>
                </a:lnTo>
                <a:lnTo>
                  <a:pt x="114934" y="153034"/>
                </a:lnTo>
                <a:lnTo>
                  <a:pt x="111910" y="106044"/>
                </a:lnTo>
                <a:close/>
              </a:path>
              <a:path w="173354" h="405129">
                <a:moveTo>
                  <a:pt x="53885" y="106644"/>
                </a:moveTo>
                <a:lnTo>
                  <a:pt x="53936" y="107441"/>
                </a:lnTo>
                <a:lnTo>
                  <a:pt x="53885" y="106644"/>
                </a:lnTo>
                <a:close/>
              </a:path>
              <a:path w="173354" h="405129">
                <a:moveTo>
                  <a:pt x="106586" y="57403"/>
                </a:moveTo>
                <a:lnTo>
                  <a:pt x="48386" y="57403"/>
                </a:lnTo>
                <a:lnTo>
                  <a:pt x="53885" y="106644"/>
                </a:lnTo>
                <a:lnTo>
                  <a:pt x="53848" y="106044"/>
                </a:lnTo>
                <a:lnTo>
                  <a:pt x="111910" y="106044"/>
                </a:lnTo>
                <a:lnTo>
                  <a:pt x="111632" y="101726"/>
                </a:lnTo>
                <a:lnTo>
                  <a:pt x="106586" y="57403"/>
                </a:lnTo>
                <a:close/>
              </a:path>
              <a:path w="173354" h="405129">
                <a:moveTo>
                  <a:pt x="98043" y="0"/>
                </a:moveTo>
                <a:lnTo>
                  <a:pt x="40766" y="8889"/>
                </a:lnTo>
                <a:lnTo>
                  <a:pt x="48513" y="58673"/>
                </a:lnTo>
                <a:lnTo>
                  <a:pt x="48386" y="57403"/>
                </a:lnTo>
                <a:lnTo>
                  <a:pt x="106586" y="57403"/>
                </a:lnTo>
                <a:lnTo>
                  <a:pt x="105790" y="50418"/>
                </a:lnTo>
                <a:lnTo>
                  <a:pt x="98043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162800" y="3561588"/>
            <a:ext cx="745490" cy="483234"/>
          </a:xfrm>
          <a:custGeom>
            <a:avLst/>
            <a:gdLst/>
            <a:ahLst/>
            <a:cxnLst/>
            <a:rect l="l" t="t" r="r" b="b"/>
            <a:pathLst>
              <a:path w="745490" h="483235">
                <a:moveTo>
                  <a:pt x="664718" y="0"/>
                </a:moveTo>
                <a:lnTo>
                  <a:pt x="80518" y="0"/>
                </a:lnTo>
                <a:lnTo>
                  <a:pt x="49184" y="6330"/>
                </a:lnTo>
                <a:lnTo>
                  <a:pt x="23590" y="23590"/>
                </a:lnTo>
                <a:lnTo>
                  <a:pt x="6330" y="49184"/>
                </a:lnTo>
                <a:lnTo>
                  <a:pt x="0" y="80518"/>
                </a:lnTo>
                <a:lnTo>
                  <a:pt x="0" y="402590"/>
                </a:lnTo>
                <a:lnTo>
                  <a:pt x="6330" y="433928"/>
                </a:lnTo>
                <a:lnTo>
                  <a:pt x="23590" y="459522"/>
                </a:lnTo>
                <a:lnTo>
                  <a:pt x="49184" y="476779"/>
                </a:lnTo>
                <a:lnTo>
                  <a:pt x="80518" y="483108"/>
                </a:lnTo>
                <a:lnTo>
                  <a:pt x="664718" y="483108"/>
                </a:lnTo>
                <a:lnTo>
                  <a:pt x="696051" y="476779"/>
                </a:lnTo>
                <a:lnTo>
                  <a:pt x="721645" y="459522"/>
                </a:lnTo>
                <a:lnTo>
                  <a:pt x="738905" y="433928"/>
                </a:lnTo>
                <a:lnTo>
                  <a:pt x="745235" y="402590"/>
                </a:lnTo>
                <a:lnTo>
                  <a:pt x="745235" y="80518"/>
                </a:lnTo>
                <a:lnTo>
                  <a:pt x="738905" y="49184"/>
                </a:lnTo>
                <a:lnTo>
                  <a:pt x="721645" y="23590"/>
                </a:lnTo>
                <a:lnTo>
                  <a:pt x="696051" y="6330"/>
                </a:lnTo>
                <a:lnTo>
                  <a:pt x="664718" y="0"/>
                </a:lnTo>
                <a:close/>
              </a:path>
            </a:pathLst>
          </a:custGeom>
          <a:solidFill>
            <a:srgbClr val="43BCA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162800" y="3561588"/>
            <a:ext cx="745490" cy="483234"/>
          </a:xfrm>
          <a:custGeom>
            <a:avLst/>
            <a:gdLst/>
            <a:ahLst/>
            <a:cxnLst/>
            <a:rect l="l" t="t" r="r" b="b"/>
            <a:pathLst>
              <a:path w="745490" h="483235">
                <a:moveTo>
                  <a:pt x="0" y="80518"/>
                </a:moveTo>
                <a:lnTo>
                  <a:pt x="6330" y="49184"/>
                </a:lnTo>
                <a:lnTo>
                  <a:pt x="23590" y="23590"/>
                </a:lnTo>
                <a:lnTo>
                  <a:pt x="49184" y="6330"/>
                </a:lnTo>
                <a:lnTo>
                  <a:pt x="80518" y="0"/>
                </a:lnTo>
                <a:lnTo>
                  <a:pt x="664718" y="0"/>
                </a:lnTo>
                <a:lnTo>
                  <a:pt x="696051" y="6330"/>
                </a:lnTo>
                <a:lnTo>
                  <a:pt x="721645" y="23590"/>
                </a:lnTo>
                <a:lnTo>
                  <a:pt x="738905" y="49184"/>
                </a:lnTo>
                <a:lnTo>
                  <a:pt x="745235" y="80518"/>
                </a:lnTo>
                <a:lnTo>
                  <a:pt x="745235" y="402590"/>
                </a:lnTo>
                <a:lnTo>
                  <a:pt x="738905" y="433928"/>
                </a:lnTo>
                <a:lnTo>
                  <a:pt x="721645" y="459522"/>
                </a:lnTo>
                <a:lnTo>
                  <a:pt x="696051" y="476779"/>
                </a:lnTo>
                <a:lnTo>
                  <a:pt x="664718" y="483108"/>
                </a:lnTo>
                <a:lnTo>
                  <a:pt x="80518" y="483108"/>
                </a:lnTo>
                <a:lnTo>
                  <a:pt x="49184" y="476779"/>
                </a:lnTo>
                <a:lnTo>
                  <a:pt x="23590" y="459522"/>
                </a:lnTo>
                <a:lnTo>
                  <a:pt x="6330" y="433928"/>
                </a:lnTo>
                <a:lnTo>
                  <a:pt x="0" y="402590"/>
                </a:lnTo>
                <a:lnTo>
                  <a:pt x="0" y="80518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7333233" y="3670503"/>
            <a:ext cx="4064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工作</a:t>
            </a:r>
            <a:endParaRPr sz="1500">
              <a:latin typeface="Noto Sans CJK JP Regular"/>
              <a:cs typeface="Noto Sans CJK JP Regular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7014336" y="4089857"/>
            <a:ext cx="277495" cy="183515"/>
          </a:xfrm>
          <a:custGeom>
            <a:avLst/>
            <a:gdLst/>
            <a:ahLst/>
            <a:cxnLst/>
            <a:rect l="l" t="t" r="r" b="b"/>
            <a:pathLst>
              <a:path w="277495" h="183514">
                <a:moveTo>
                  <a:pt x="110998" y="24066"/>
                </a:moveTo>
                <a:lnTo>
                  <a:pt x="0" y="183438"/>
                </a:lnTo>
                <a:lnTo>
                  <a:pt x="194056" y="176644"/>
                </a:lnTo>
                <a:lnTo>
                  <a:pt x="173689" y="139230"/>
                </a:lnTo>
                <a:lnTo>
                  <a:pt x="141732" y="139230"/>
                </a:lnTo>
                <a:lnTo>
                  <a:pt x="112522" y="89166"/>
                </a:lnTo>
                <a:lnTo>
                  <a:pt x="138291" y="74205"/>
                </a:lnTo>
                <a:lnTo>
                  <a:pt x="110998" y="24066"/>
                </a:lnTo>
                <a:close/>
              </a:path>
              <a:path w="277495" h="183514">
                <a:moveTo>
                  <a:pt x="138291" y="74205"/>
                </a:moveTo>
                <a:lnTo>
                  <a:pt x="112522" y="89166"/>
                </a:lnTo>
                <a:lnTo>
                  <a:pt x="141732" y="139230"/>
                </a:lnTo>
                <a:lnTo>
                  <a:pt x="166001" y="125107"/>
                </a:lnTo>
                <a:lnTo>
                  <a:pt x="138291" y="74205"/>
                </a:lnTo>
                <a:close/>
              </a:path>
              <a:path w="277495" h="183514">
                <a:moveTo>
                  <a:pt x="166001" y="125107"/>
                </a:moveTo>
                <a:lnTo>
                  <a:pt x="141732" y="139230"/>
                </a:lnTo>
                <a:lnTo>
                  <a:pt x="173689" y="139230"/>
                </a:lnTo>
                <a:lnTo>
                  <a:pt x="166001" y="125107"/>
                </a:lnTo>
                <a:close/>
              </a:path>
              <a:path w="277495" h="183514">
                <a:moveTo>
                  <a:pt x="151394" y="66598"/>
                </a:moveTo>
                <a:lnTo>
                  <a:pt x="138291" y="74205"/>
                </a:lnTo>
                <a:lnTo>
                  <a:pt x="166001" y="125107"/>
                </a:lnTo>
                <a:lnTo>
                  <a:pt x="182499" y="115506"/>
                </a:lnTo>
                <a:lnTo>
                  <a:pt x="215265" y="92862"/>
                </a:lnTo>
                <a:lnTo>
                  <a:pt x="246761" y="69405"/>
                </a:lnTo>
                <a:lnTo>
                  <a:pt x="249501" y="67221"/>
                </a:lnTo>
                <a:lnTo>
                  <a:pt x="150495" y="67221"/>
                </a:lnTo>
                <a:lnTo>
                  <a:pt x="151394" y="66598"/>
                </a:lnTo>
                <a:close/>
              </a:path>
              <a:path w="277495" h="183514">
                <a:moveTo>
                  <a:pt x="152400" y="66014"/>
                </a:moveTo>
                <a:lnTo>
                  <a:pt x="151394" y="66598"/>
                </a:lnTo>
                <a:lnTo>
                  <a:pt x="150495" y="67221"/>
                </a:lnTo>
                <a:lnTo>
                  <a:pt x="152400" y="66014"/>
                </a:lnTo>
                <a:close/>
              </a:path>
              <a:path w="277495" h="183514">
                <a:moveTo>
                  <a:pt x="251015" y="66014"/>
                </a:moveTo>
                <a:lnTo>
                  <a:pt x="152400" y="66014"/>
                </a:lnTo>
                <a:lnTo>
                  <a:pt x="150495" y="67221"/>
                </a:lnTo>
                <a:lnTo>
                  <a:pt x="249501" y="67221"/>
                </a:lnTo>
                <a:lnTo>
                  <a:pt x="251015" y="66014"/>
                </a:lnTo>
                <a:close/>
              </a:path>
              <a:path w="277495" h="183514">
                <a:moveTo>
                  <a:pt x="259428" y="23253"/>
                </a:moveTo>
                <a:lnTo>
                  <a:pt x="211709" y="23253"/>
                </a:lnTo>
                <a:lnTo>
                  <a:pt x="181102" y="46113"/>
                </a:lnTo>
                <a:lnTo>
                  <a:pt x="151394" y="66598"/>
                </a:lnTo>
                <a:lnTo>
                  <a:pt x="152400" y="66014"/>
                </a:lnTo>
                <a:lnTo>
                  <a:pt x="251015" y="66014"/>
                </a:lnTo>
                <a:lnTo>
                  <a:pt x="276987" y="45313"/>
                </a:lnTo>
                <a:lnTo>
                  <a:pt x="259428" y="23253"/>
                </a:lnTo>
                <a:close/>
              </a:path>
              <a:path w="277495" h="183514">
                <a:moveTo>
                  <a:pt x="181864" y="45504"/>
                </a:moveTo>
                <a:lnTo>
                  <a:pt x="180983" y="46113"/>
                </a:lnTo>
                <a:lnTo>
                  <a:pt x="181864" y="45504"/>
                </a:lnTo>
                <a:close/>
              </a:path>
              <a:path w="277495" h="183514">
                <a:moveTo>
                  <a:pt x="240919" y="0"/>
                </a:moveTo>
                <a:lnTo>
                  <a:pt x="210947" y="23812"/>
                </a:lnTo>
                <a:lnTo>
                  <a:pt x="211709" y="23253"/>
                </a:lnTo>
                <a:lnTo>
                  <a:pt x="259428" y="23253"/>
                </a:lnTo>
                <a:lnTo>
                  <a:pt x="240919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176771" y="4130040"/>
            <a:ext cx="745490" cy="485140"/>
          </a:xfrm>
          <a:custGeom>
            <a:avLst/>
            <a:gdLst/>
            <a:ahLst/>
            <a:cxnLst/>
            <a:rect l="l" t="t" r="r" b="b"/>
            <a:pathLst>
              <a:path w="745490" h="485139">
                <a:moveTo>
                  <a:pt x="664463" y="0"/>
                </a:moveTo>
                <a:lnTo>
                  <a:pt x="80772" y="0"/>
                </a:lnTo>
                <a:lnTo>
                  <a:pt x="49345" y="6348"/>
                </a:lnTo>
                <a:lnTo>
                  <a:pt x="23669" y="23660"/>
                </a:lnTo>
                <a:lnTo>
                  <a:pt x="6351" y="49334"/>
                </a:lnTo>
                <a:lnTo>
                  <a:pt x="0" y="80772"/>
                </a:lnTo>
                <a:lnTo>
                  <a:pt x="0" y="403860"/>
                </a:lnTo>
                <a:lnTo>
                  <a:pt x="6351" y="435297"/>
                </a:lnTo>
                <a:lnTo>
                  <a:pt x="23669" y="460971"/>
                </a:lnTo>
                <a:lnTo>
                  <a:pt x="49345" y="478283"/>
                </a:lnTo>
                <a:lnTo>
                  <a:pt x="80772" y="484632"/>
                </a:lnTo>
                <a:lnTo>
                  <a:pt x="664463" y="484632"/>
                </a:lnTo>
                <a:lnTo>
                  <a:pt x="695890" y="478283"/>
                </a:lnTo>
                <a:lnTo>
                  <a:pt x="721566" y="460971"/>
                </a:lnTo>
                <a:lnTo>
                  <a:pt x="738884" y="435297"/>
                </a:lnTo>
                <a:lnTo>
                  <a:pt x="745235" y="403860"/>
                </a:lnTo>
                <a:lnTo>
                  <a:pt x="745235" y="80772"/>
                </a:lnTo>
                <a:lnTo>
                  <a:pt x="738884" y="49334"/>
                </a:lnTo>
                <a:lnTo>
                  <a:pt x="721566" y="23660"/>
                </a:lnTo>
                <a:lnTo>
                  <a:pt x="695890" y="6348"/>
                </a:lnTo>
                <a:lnTo>
                  <a:pt x="664463" y="0"/>
                </a:lnTo>
                <a:close/>
              </a:path>
            </a:pathLst>
          </a:custGeom>
          <a:solidFill>
            <a:srgbClr val="44B87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176771" y="4130040"/>
            <a:ext cx="745490" cy="485140"/>
          </a:xfrm>
          <a:custGeom>
            <a:avLst/>
            <a:gdLst/>
            <a:ahLst/>
            <a:cxnLst/>
            <a:rect l="l" t="t" r="r" b="b"/>
            <a:pathLst>
              <a:path w="745490" h="485139">
                <a:moveTo>
                  <a:pt x="0" y="80772"/>
                </a:moveTo>
                <a:lnTo>
                  <a:pt x="6351" y="49334"/>
                </a:lnTo>
                <a:lnTo>
                  <a:pt x="23669" y="23660"/>
                </a:lnTo>
                <a:lnTo>
                  <a:pt x="49345" y="6348"/>
                </a:lnTo>
                <a:lnTo>
                  <a:pt x="80772" y="0"/>
                </a:lnTo>
                <a:lnTo>
                  <a:pt x="664463" y="0"/>
                </a:lnTo>
                <a:lnTo>
                  <a:pt x="695890" y="6348"/>
                </a:lnTo>
                <a:lnTo>
                  <a:pt x="721566" y="23660"/>
                </a:lnTo>
                <a:lnTo>
                  <a:pt x="738884" y="49334"/>
                </a:lnTo>
                <a:lnTo>
                  <a:pt x="745235" y="80772"/>
                </a:lnTo>
                <a:lnTo>
                  <a:pt x="745235" y="403860"/>
                </a:lnTo>
                <a:lnTo>
                  <a:pt x="738884" y="435297"/>
                </a:lnTo>
                <a:lnTo>
                  <a:pt x="721566" y="460971"/>
                </a:lnTo>
                <a:lnTo>
                  <a:pt x="695890" y="478283"/>
                </a:lnTo>
                <a:lnTo>
                  <a:pt x="664463" y="484632"/>
                </a:lnTo>
                <a:lnTo>
                  <a:pt x="80772" y="484632"/>
                </a:lnTo>
                <a:lnTo>
                  <a:pt x="49345" y="478283"/>
                </a:lnTo>
                <a:lnTo>
                  <a:pt x="23669" y="460971"/>
                </a:lnTo>
                <a:lnTo>
                  <a:pt x="6351" y="435297"/>
                </a:lnTo>
                <a:lnTo>
                  <a:pt x="0" y="403860"/>
                </a:lnTo>
                <a:lnTo>
                  <a:pt x="0" y="80772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6346952" y="4239869"/>
            <a:ext cx="407034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数据</a:t>
            </a:r>
            <a:endParaRPr sz="1500">
              <a:latin typeface="Noto Sans CJK JP Regular"/>
              <a:cs typeface="Noto Sans CJK JP Regular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5824346" y="4112514"/>
            <a:ext cx="271780" cy="187325"/>
          </a:xfrm>
          <a:custGeom>
            <a:avLst/>
            <a:gdLst/>
            <a:ahLst/>
            <a:cxnLst/>
            <a:rect l="l" t="t" r="r" b="b"/>
            <a:pathLst>
              <a:path w="271779" h="187325">
                <a:moveTo>
                  <a:pt x="159310" y="75511"/>
                </a:moveTo>
                <a:lnTo>
                  <a:pt x="125987" y="122903"/>
                </a:lnTo>
                <a:lnTo>
                  <a:pt x="141986" y="133464"/>
                </a:lnTo>
                <a:lnTo>
                  <a:pt x="176783" y="152717"/>
                </a:lnTo>
                <a:lnTo>
                  <a:pt x="211708" y="170599"/>
                </a:lnTo>
                <a:lnTo>
                  <a:pt x="246887" y="187020"/>
                </a:lnTo>
                <a:lnTo>
                  <a:pt x="271272" y="134543"/>
                </a:lnTo>
                <a:lnTo>
                  <a:pt x="236600" y="118351"/>
                </a:lnTo>
                <a:lnTo>
                  <a:pt x="203580" y="101384"/>
                </a:lnTo>
                <a:lnTo>
                  <a:pt x="173085" y="84518"/>
                </a:lnTo>
                <a:lnTo>
                  <a:pt x="170941" y="83337"/>
                </a:lnTo>
                <a:lnTo>
                  <a:pt x="171182" y="83337"/>
                </a:lnTo>
                <a:lnTo>
                  <a:pt x="159310" y="75511"/>
                </a:lnTo>
                <a:close/>
              </a:path>
              <a:path w="271779" h="187325">
                <a:moveTo>
                  <a:pt x="0" y="0"/>
                </a:moveTo>
                <a:lnTo>
                  <a:pt x="92201" y="170954"/>
                </a:lnTo>
                <a:lnTo>
                  <a:pt x="125987" y="122903"/>
                </a:lnTo>
                <a:lnTo>
                  <a:pt x="102488" y="107391"/>
                </a:lnTo>
                <a:lnTo>
                  <a:pt x="134365" y="59067"/>
                </a:lnTo>
                <a:lnTo>
                  <a:pt x="170871" y="59067"/>
                </a:lnTo>
                <a:lnTo>
                  <a:pt x="192150" y="28803"/>
                </a:lnTo>
                <a:lnTo>
                  <a:pt x="0" y="0"/>
                </a:lnTo>
                <a:close/>
              </a:path>
              <a:path w="271779" h="187325">
                <a:moveTo>
                  <a:pt x="134365" y="59067"/>
                </a:moveTo>
                <a:lnTo>
                  <a:pt x="102488" y="107391"/>
                </a:lnTo>
                <a:lnTo>
                  <a:pt x="125987" y="122903"/>
                </a:lnTo>
                <a:lnTo>
                  <a:pt x="159310" y="75511"/>
                </a:lnTo>
                <a:lnTo>
                  <a:pt x="134365" y="59067"/>
                </a:lnTo>
                <a:close/>
              </a:path>
              <a:path w="271779" h="187325">
                <a:moveTo>
                  <a:pt x="236699" y="118351"/>
                </a:moveTo>
                <a:lnTo>
                  <a:pt x="237616" y="118821"/>
                </a:lnTo>
                <a:lnTo>
                  <a:pt x="236699" y="118351"/>
                </a:lnTo>
                <a:close/>
              </a:path>
              <a:path w="271779" h="187325">
                <a:moveTo>
                  <a:pt x="203686" y="101384"/>
                </a:moveTo>
                <a:lnTo>
                  <a:pt x="204469" y="101815"/>
                </a:lnTo>
                <a:lnTo>
                  <a:pt x="203686" y="101384"/>
                </a:lnTo>
                <a:close/>
              </a:path>
              <a:path w="271779" h="187325">
                <a:moveTo>
                  <a:pt x="170941" y="83337"/>
                </a:moveTo>
                <a:lnTo>
                  <a:pt x="172974" y="84518"/>
                </a:lnTo>
                <a:lnTo>
                  <a:pt x="172407" y="84145"/>
                </a:lnTo>
                <a:lnTo>
                  <a:pt x="170941" y="83337"/>
                </a:lnTo>
                <a:close/>
              </a:path>
              <a:path w="271779" h="187325">
                <a:moveTo>
                  <a:pt x="172407" y="84145"/>
                </a:moveTo>
                <a:lnTo>
                  <a:pt x="172974" y="84518"/>
                </a:lnTo>
                <a:lnTo>
                  <a:pt x="172407" y="84145"/>
                </a:lnTo>
                <a:close/>
              </a:path>
              <a:path w="271779" h="187325">
                <a:moveTo>
                  <a:pt x="171182" y="83337"/>
                </a:moveTo>
                <a:lnTo>
                  <a:pt x="170941" y="83337"/>
                </a:lnTo>
                <a:lnTo>
                  <a:pt x="172407" y="84145"/>
                </a:lnTo>
                <a:lnTo>
                  <a:pt x="171182" y="83337"/>
                </a:lnTo>
                <a:close/>
              </a:path>
              <a:path w="271779" h="187325">
                <a:moveTo>
                  <a:pt x="170871" y="59067"/>
                </a:moveTo>
                <a:lnTo>
                  <a:pt x="134365" y="59067"/>
                </a:lnTo>
                <a:lnTo>
                  <a:pt x="159310" y="75511"/>
                </a:lnTo>
                <a:lnTo>
                  <a:pt x="170871" y="59067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190744" y="3561588"/>
            <a:ext cx="745490" cy="483234"/>
          </a:xfrm>
          <a:custGeom>
            <a:avLst/>
            <a:gdLst/>
            <a:ahLst/>
            <a:cxnLst/>
            <a:rect l="l" t="t" r="r" b="b"/>
            <a:pathLst>
              <a:path w="745489" h="483235">
                <a:moveTo>
                  <a:pt x="664717" y="0"/>
                </a:moveTo>
                <a:lnTo>
                  <a:pt x="80517" y="0"/>
                </a:lnTo>
                <a:lnTo>
                  <a:pt x="49184" y="6330"/>
                </a:lnTo>
                <a:lnTo>
                  <a:pt x="23590" y="23590"/>
                </a:lnTo>
                <a:lnTo>
                  <a:pt x="6330" y="49184"/>
                </a:lnTo>
                <a:lnTo>
                  <a:pt x="0" y="80518"/>
                </a:lnTo>
                <a:lnTo>
                  <a:pt x="0" y="402590"/>
                </a:lnTo>
                <a:lnTo>
                  <a:pt x="6330" y="433928"/>
                </a:lnTo>
                <a:lnTo>
                  <a:pt x="23590" y="459522"/>
                </a:lnTo>
                <a:lnTo>
                  <a:pt x="49184" y="476779"/>
                </a:lnTo>
                <a:lnTo>
                  <a:pt x="80517" y="483108"/>
                </a:lnTo>
                <a:lnTo>
                  <a:pt x="664717" y="483108"/>
                </a:lnTo>
                <a:lnTo>
                  <a:pt x="696051" y="476779"/>
                </a:lnTo>
                <a:lnTo>
                  <a:pt x="721645" y="459522"/>
                </a:lnTo>
                <a:lnTo>
                  <a:pt x="738905" y="433928"/>
                </a:lnTo>
                <a:lnTo>
                  <a:pt x="745235" y="402590"/>
                </a:lnTo>
                <a:lnTo>
                  <a:pt x="745235" y="80518"/>
                </a:lnTo>
                <a:lnTo>
                  <a:pt x="738905" y="49184"/>
                </a:lnTo>
                <a:lnTo>
                  <a:pt x="721645" y="23590"/>
                </a:lnTo>
                <a:lnTo>
                  <a:pt x="696051" y="6330"/>
                </a:lnTo>
                <a:lnTo>
                  <a:pt x="664717" y="0"/>
                </a:lnTo>
                <a:close/>
              </a:path>
            </a:pathLst>
          </a:custGeom>
          <a:solidFill>
            <a:srgbClr val="46B1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190744" y="3561588"/>
            <a:ext cx="745490" cy="483234"/>
          </a:xfrm>
          <a:custGeom>
            <a:avLst/>
            <a:gdLst/>
            <a:ahLst/>
            <a:cxnLst/>
            <a:rect l="l" t="t" r="r" b="b"/>
            <a:pathLst>
              <a:path w="745489" h="483235">
                <a:moveTo>
                  <a:pt x="0" y="80518"/>
                </a:moveTo>
                <a:lnTo>
                  <a:pt x="6330" y="49184"/>
                </a:lnTo>
                <a:lnTo>
                  <a:pt x="23590" y="23590"/>
                </a:lnTo>
                <a:lnTo>
                  <a:pt x="49184" y="6330"/>
                </a:lnTo>
                <a:lnTo>
                  <a:pt x="80517" y="0"/>
                </a:lnTo>
                <a:lnTo>
                  <a:pt x="664717" y="0"/>
                </a:lnTo>
                <a:lnTo>
                  <a:pt x="696051" y="6330"/>
                </a:lnTo>
                <a:lnTo>
                  <a:pt x="721645" y="23590"/>
                </a:lnTo>
                <a:lnTo>
                  <a:pt x="738905" y="49184"/>
                </a:lnTo>
                <a:lnTo>
                  <a:pt x="745235" y="80518"/>
                </a:lnTo>
                <a:lnTo>
                  <a:pt x="745235" y="402590"/>
                </a:lnTo>
                <a:lnTo>
                  <a:pt x="738905" y="433928"/>
                </a:lnTo>
                <a:lnTo>
                  <a:pt x="721645" y="459522"/>
                </a:lnTo>
                <a:lnTo>
                  <a:pt x="696051" y="476779"/>
                </a:lnTo>
                <a:lnTo>
                  <a:pt x="664717" y="483108"/>
                </a:lnTo>
                <a:lnTo>
                  <a:pt x="80517" y="483108"/>
                </a:lnTo>
                <a:lnTo>
                  <a:pt x="49184" y="476779"/>
                </a:lnTo>
                <a:lnTo>
                  <a:pt x="23590" y="459522"/>
                </a:lnTo>
                <a:lnTo>
                  <a:pt x="6330" y="433928"/>
                </a:lnTo>
                <a:lnTo>
                  <a:pt x="0" y="402590"/>
                </a:lnTo>
                <a:lnTo>
                  <a:pt x="0" y="80518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360923" y="3670503"/>
            <a:ext cx="406400" cy="2540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模块</a:t>
            </a:r>
            <a:endParaRPr sz="1500">
              <a:latin typeface="Noto Sans CJK JP Regular"/>
              <a:cs typeface="Noto Sans CJK JP Regular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5324347" y="3034029"/>
            <a:ext cx="173355" cy="405130"/>
          </a:xfrm>
          <a:custGeom>
            <a:avLst/>
            <a:gdLst/>
            <a:ahLst/>
            <a:cxnLst/>
            <a:rect l="l" t="t" r="r" b="b"/>
            <a:pathLst>
              <a:path w="173354" h="405129">
                <a:moveTo>
                  <a:pt x="58727" y="170075"/>
                </a:moveTo>
                <a:lnTo>
                  <a:pt x="56903" y="199517"/>
                </a:lnTo>
                <a:lnTo>
                  <a:pt x="58038" y="251713"/>
                </a:lnTo>
                <a:lnTo>
                  <a:pt x="61467" y="303021"/>
                </a:lnTo>
                <a:lnTo>
                  <a:pt x="67182" y="354330"/>
                </a:lnTo>
                <a:lnTo>
                  <a:pt x="75056" y="404749"/>
                </a:lnTo>
                <a:lnTo>
                  <a:pt x="132206" y="395858"/>
                </a:lnTo>
                <a:lnTo>
                  <a:pt x="124676" y="347344"/>
                </a:lnTo>
                <a:lnTo>
                  <a:pt x="119264" y="298576"/>
                </a:lnTo>
                <a:lnTo>
                  <a:pt x="115910" y="249681"/>
                </a:lnTo>
                <a:lnTo>
                  <a:pt x="115922" y="248412"/>
                </a:lnTo>
                <a:lnTo>
                  <a:pt x="114862" y="201930"/>
                </a:lnTo>
                <a:lnTo>
                  <a:pt x="114807" y="199517"/>
                </a:lnTo>
                <a:lnTo>
                  <a:pt x="114955" y="199517"/>
                </a:lnTo>
                <a:lnTo>
                  <a:pt x="116402" y="175834"/>
                </a:lnTo>
                <a:lnTo>
                  <a:pt x="58727" y="170075"/>
                </a:lnTo>
                <a:close/>
              </a:path>
              <a:path w="173354" h="405129">
                <a:moveTo>
                  <a:pt x="124460" y="345947"/>
                </a:moveTo>
                <a:lnTo>
                  <a:pt x="124587" y="347344"/>
                </a:lnTo>
                <a:lnTo>
                  <a:pt x="124460" y="345947"/>
                </a:lnTo>
                <a:close/>
              </a:path>
              <a:path w="173354" h="405129">
                <a:moveTo>
                  <a:pt x="119233" y="298292"/>
                </a:moveTo>
                <a:lnTo>
                  <a:pt x="119252" y="298576"/>
                </a:lnTo>
                <a:lnTo>
                  <a:pt x="119233" y="298292"/>
                </a:lnTo>
                <a:close/>
              </a:path>
              <a:path w="173354" h="405129">
                <a:moveTo>
                  <a:pt x="119166" y="297306"/>
                </a:moveTo>
                <a:lnTo>
                  <a:pt x="119233" y="298292"/>
                </a:lnTo>
                <a:lnTo>
                  <a:pt x="119166" y="297306"/>
                </a:lnTo>
                <a:close/>
              </a:path>
              <a:path w="173354" h="405129">
                <a:moveTo>
                  <a:pt x="115922" y="248412"/>
                </a:moveTo>
                <a:lnTo>
                  <a:pt x="115950" y="249681"/>
                </a:lnTo>
                <a:lnTo>
                  <a:pt x="115922" y="248412"/>
                </a:lnTo>
                <a:close/>
              </a:path>
              <a:path w="173354" h="405129">
                <a:moveTo>
                  <a:pt x="114848" y="201274"/>
                </a:moveTo>
                <a:lnTo>
                  <a:pt x="114807" y="201930"/>
                </a:lnTo>
                <a:lnTo>
                  <a:pt x="114848" y="201274"/>
                </a:lnTo>
                <a:close/>
              </a:path>
              <a:path w="173354" h="405129">
                <a:moveTo>
                  <a:pt x="114955" y="199517"/>
                </a:moveTo>
                <a:lnTo>
                  <a:pt x="114807" y="199517"/>
                </a:lnTo>
                <a:lnTo>
                  <a:pt x="114848" y="201274"/>
                </a:lnTo>
                <a:lnTo>
                  <a:pt x="114955" y="199517"/>
                </a:lnTo>
                <a:close/>
              </a:path>
              <a:path w="173354" h="405129">
                <a:moveTo>
                  <a:pt x="157979" y="142239"/>
                </a:moveTo>
                <a:lnTo>
                  <a:pt x="60451" y="142239"/>
                </a:lnTo>
                <a:lnTo>
                  <a:pt x="118237" y="145795"/>
                </a:lnTo>
                <a:lnTo>
                  <a:pt x="116402" y="175834"/>
                </a:lnTo>
                <a:lnTo>
                  <a:pt x="172974" y="181482"/>
                </a:lnTo>
                <a:lnTo>
                  <a:pt x="157979" y="142239"/>
                </a:lnTo>
                <a:close/>
              </a:path>
              <a:path w="173354" h="405129">
                <a:moveTo>
                  <a:pt x="60451" y="142239"/>
                </a:moveTo>
                <a:lnTo>
                  <a:pt x="58727" y="170075"/>
                </a:lnTo>
                <a:lnTo>
                  <a:pt x="116402" y="175834"/>
                </a:lnTo>
                <a:lnTo>
                  <a:pt x="118237" y="145795"/>
                </a:lnTo>
                <a:lnTo>
                  <a:pt x="60451" y="142239"/>
                </a:lnTo>
                <a:close/>
              </a:path>
              <a:path w="173354" h="405129">
                <a:moveTo>
                  <a:pt x="103631" y="0"/>
                </a:moveTo>
                <a:lnTo>
                  <a:pt x="0" y="164211"/>
                </a:lnTo>
                <a:lnTo>
                  <a:pt x="58727" y="170075"/>
                </a:lnTo>
                <a:lnTo>
                  <a:pt x="60451" y="142239"/>
                </a:lnTo>
                <a:lnTo>
                  <a:pt x="157979" y="142239"/>
                </a:lnTo>
                <a:lnTo>
                  <a:pt x="103631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190744" y="2423160"/>
            <a:ext cx="745490" cy="483234"/>
          </a:xfrm>
          <a:custGeom>
            <a:avLst/>
            <a:gdLst/>
            <a:ahLst/>
            <a:cxnLst/>
            <a:rect l="l" t="t" r="r" b="b"/>
            <a:pathLst>
              <a:path w="745489" h="483235">
                <a:moveTo>
                  <a:pt x="664717" y="0"/>
                </a:moveTo>
                <a:lnTo>
                  <a:pt x="80517" y="0"/>
                </a:lnTo>
                <a:lnTo>
                  <a:pt x="49184" y="6330"/>
                </a:lnTo>
                <a:lnTo>
                  <a:pt x="23590" y="23590"/>
                </a:lnTo>
                <a:lnTo>
                  <a:pt x="6330" y="49184"/>
                </a:lnTo>
                <a:lnTo>
                  <a:pt x="0" y="80517"/>
                </a:lnTo>
                <a:lnTo>
                  <a:pt x="0" y="402589"/>
                </a:lnTo>
                <a:lnTo>
                  <a:pt x="6330" y="433923"/>
                </a:lnTo>
                <a:lnTo>
                  <a:pt x="23590" y="459517"/>
                </a:lnTo>
                <a:lnTo>
                  <a:pt x="49184" y="476777"/>
                </a:lnTo>
                <a:lnTo>
                  <a:pt x="80517" y="483107"/>
                </a:lnTo>
                <a:lnTo>
                  <a:pt x="664717" y="483107"/>
                </a:lnTo>
                <a:lnTo>
                  <a:pt x="696051" y="476777"/>
                </a:lnTo>
                <a:lnTo>
                  <a:pt x="721645" y="459517"/>
                </a:lnTo>
                <a:lnTo>
                  <a:pt x="738905" y="433923"/>
                </a:lnTo>
                <a:lnTo>
                  <a:pt x="745235" y="402589"/>
                </a:lnTo>
                <a:lnTo>
                  <a:pt x="745235" y="80517"/>
                </a:lnTo>
                <a:lnTo>
                  <a:pt x="738905" y="49184"/>
                </a:lnTo>
                <a:lnTo>
                  <a:pt x="721645" y="23590"/>
                </a:lnTo>
                <a:lnTo>
                  <a:pt x="696051" y="6330"/>
                </a:lnTo>
                <a:lnTo>
                  <a:pt x="664717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190744" y="2423160"/>
            <a:ext cx="745490" cy="483234"/>
          </a:xfrm>
          <a:custGeom>
            <a:avLst/>
            <a:gdLst/>
            <a:ahLst/>
            <a:cxnLst/>
            <a:rect l="l" t="t" r="r" b="b"/>
            <a:pathLst>
              <a:path w="745489" h="483235">
                <a:moveTo>
                  <a:pt x="0" y="80517"/>
                </a:moveTo>
                <a:lnTo>
                  <a:pt x="6330" y="49184"/>
                </a:lnTo>
                <a:lnTo>
                  <a:pt x="23590" y="23590"/>
                </a:lnTo>
                <a:lnTo>
                  <a:pt x="49184" y="6330"/>
                </a:lnTo>
                <a:lnTo>
                  <a:pt x="80517" y="0"/>
                </a:lnTo>
                <a:lnTo>
                  <a:pt x="664717" y="0"/>
                </a:lnTo>
                <a:lnTo>
                  <a:pt x="696051" y="6330"/>
                </a:lnTo>
                <a:lnTo>
                  <a:pt x="721645" y="23590"/>
                </a:lnTo>
                <a:lnTo>
                  <a:pt x="738905" y="49184"/>
                </a:lnTo>
                <a:lnTo>
                  <a:pt x="745235" y="80517"/>
                </a:lnTo>
                <a:lnTo>
                  <a:pt x="745235" y="402589"/>
                </a:lnTo>
                <a:lnTo>
                  <a:pt x="738905" y="433923"/>
                </a:lnTo>
                <a:lnTo>
                  <a:pt x="721645" y="459517"/>
                </a:lnTo>
                <a:lnTo>
                  <a:pt x="696051" y="476777"/>
                </a:lnTo>
                <a:lnTo>
                  <a:pt x="664717" y="483107"/>
                </a:lnTo>
                <a:lnTo>
                  <a:pt x="80517" y="483107"/>
                </a:lnTo>
                <a:lnTo>
                  <a:pt x="49184" y="476777"/>
                </a:lnTo>
                <a:lnTo>
                  <a:pt x="23590" y="459517"/>
                </a:lnTo>
                <a:lnTo>
                  <a:pt x="6330" y="433923"/>
                </a:lnTo>
                <a:lnTo>
                  <a:pt x="0" y="402589"/>
                </a:lnTo>
                <a:lnTo>
                  <a:pt x="0" y="80517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5360923" y="2531186"/>
            <a:ext cx="406400" cy="254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5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系统</a:t>
            </a:r>
            <a:endParaRPr sz="1500">
              <a:latin typeface="Noto Sans CJK JP Regular"/>
              <a:cs typeface="Noto Sans CJK JP Regular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5806313" y="2195067"/>
            <a:ext cx="277495" cy="183515"/>
          </a:xfrm>
          <a:custGeom>
            <a:avLst/>
            <a:gdLst/>
            <a:ahLst/>
            <a:cxnLst/>
            <a:rect l="l" t="t" r="r" b="b"/>
            <a:pathLst>
              <a:path w="277495" h="183514">
                <a:moveTo>
                  <a:pt x="111014" y="58220"/>
                </a:moveTo>
                <a:lnTo>
                  <a:pt x="94487" y="67818"/>
                </a:lnTo>
                <a:lnTo>
                  <a:pt x="61722" y="90424"/>
                </a:lnTo>
                <a:lnTo>
                  <a:pt x="30225" y="113918"/>
                </a:lnTo>
                <a:lnTo>
                  <a:pt x="0" y="138049"/>
                </a:lnTo>
                <a:lnTo>
                  <a:pt x="36067" y="183261"/>
                </a:lnTo>
                <a:lnTo>
                  <a:pt x="65398" y="160019"/>
                </a:lnTo>
                <a:lnTo>
                  <a:pt x="95885" y="137159"/>
                </a:lnTo>
                <a:lnTo>
                  <a:pt x="96040" y="137159"/>
                </a:lnTo>
                <a:lnTo>
                  <a:pt x="124657" y="117348"/>
                </a:lnTo>
                <a:lnTo>
                  <a:pt x="126491" y="116077"/>
                </a:lnTo>
                <a:lnTo>
                  <a:pt x="126778" y="116077"/>
                </a:lnTo>
                <a:lnTo>
                  <a:pt x="138726" y="109152"/>
                </a:lnTo>
                <a:lnTo>
                  <a:pt x="111014" y="58220"/>
                </a:lnTo>
                <a:close/>
              </a:path>
              <a:path w="277495" h="183514">
                <a:moveTo>
                  <a:pt x="66039" y="159512"/>
                </a:moveTo>
                <a:lnTo>
                  <a:pt x="65277" y="160019"/>
                </a:lnTo>
                <a:lnTo>
                  <a:pt x="66039" y="159512"/>
                </a:lnTo>
                <a:close/>
              </a:path>
              <a:path w="277495" h="183514">
                <a:moveTo>
                  <a:pt x="246364" y="44068"/>
                </a:moveTo>
                <a:lnTo>
                  <a:pt x="135382" y="44068"/>
                </a:lnTo>
                <a:lnTo>
                  <a:pt x="164464" y="94233"/>
                </a:lnTo>
                <a:lnTo>
                  <a:pt x="138726" y="109152"/>
                </a:lnTo>
                <a:lnTo>
                  <a:pt x="165988" y="159257"/>
                </a:lnTo>
                <a:lnTo>
                  <a:pt x="246364" y="44068"/>
                </a:lnTo>
                <a:close/>
              </a:path>
              <a:path w="277495" h="183514">
                <a:moveTo>
                  <a:pt x="96040" y="137159"/>
                </a:moveTo>
                <a:lnTo>
                  <a:pt x="95885" y="137159"/>
                </a:lnTo>
                <a:lnTo>
                  <a:pt x="95123" y="137794"/>
                </a:lnTo>
                <a:lnTo>
                  <a:pt x="96040" y="137159"/>
                </a:lnTo>
                <a:close/>
              </a:path>
              <a:path w="277495" h="183514">
                <a:moveTo>
                  <a:pt x="126491" y="116077"/>
                </a:moveTo>
                <a:lnTo>
                  <a:pt x="124587" y="117348"/>
                </a:lnTo>
                <a:lnTo>
                  <a:pt x="125020" y="117096"/>
                </a:lnTo>
                <a:lnTo>
                  <a:pt x="126491" y="116077"/>
                </a:lnTo>
                <a:close/>
              </a:path>
              <a:path w="277495" h="183514">
                <a:moveTo>
                  <a:pt x="125020" y="117096"/>
                </a:moveTo>
                <a:lnTo>
                  <a:pt x="124587" y="117348"/>
                </a:lnTo>
                <a:lnTo>
                  <a:pt x="125020" y="117096"/>
                </a:lnTo>
                <a:close/>
              </a:path>
              <a:path w="277495" h="183514">
                <a:moveTo>
                  <a:pt x="126778" y="116077"/>
                </a:moveTo>
                <a:lnTo>
                  <a:pt x="126491" y="116077"/>
                </a:lnTo>
                <a:lnTo>
                  <a:pt x="125020" y="117096"/>
                </a:lnTo>
                <a:lnTo>
                  <a:pt x="126778" y="116077"/>
                </a:lnTo>
                <a:close/>
              </a:path>
              <a:path w="277495" h="183514">
                <a:moveTo>
                  <a:pt x="135382" y="44068"/>
                </a:moveTo>
                <a:lnTo>
                  <a:pt x="111014" y="58220"/>
                </a:lnTo>
                <a:lnTo>
                  <a:pt x="138726" y="109152"/>
                </a:lnTo>
                <a:lnTo>
                  <a:pt x="164464" y="94233"/>
                </a:lnTo>
                <a:lnTo>
                  <a:pt x="135382" y="44068"/>
                </a:lnTo>
                <a:close/>
              </a:path>
              <a:path w="277495" h="183514">
                <a:moveTo>
                  <a:pt x="277113" y="0"/>
                </a:moveTo>
                <a:lnTo>
                  <a:pt x="82931" y="6604"/>
                </a:lnTo>
                <a:lnTo>
                  <a:pt x="111014" y="58220"/>
                </a:lnTo>
                <a:lnTo>
                  <a:pt x="135382" y="44068"/>
                </a:lnTo>
                <a:lnTo>
                  <a:pt x="246364" y="44068"/>
                </a:lnTo>
                <a:lnTo>
                  <a:pt x="277113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858255" y="2558795"/>
            <a:ext cx="1382395" cy="1344295"/>
          </a:xfrm>
          <a:custGeom>
            <a:avLst/>
            <a:gdLst/>
            <a:ahLst/>
            <a:cxnLst/>
            <a:rect l="l" t="t" r="r" b="b"/>
            <a:pathLst>
              <a:path w="1382395" h="1344295">
                <a:moveTo>
                  <a:pt x="691134" y="0"/>
                </a:moveTo>
                <a:lnTo>
                  <a:pt x="641768" y="1687"/>
                </a:lnTo>
                <a:lnTo>
                  <a:pt x="593341" y="6673"/>
                </a:lnTo>
                <a:lnTo>
                  <a:pt x="545969" y="14844"/>
                </a:lnTo>
                <a:lnTo>
                  <a:pt x="499768" y="26086"/>
                </a:lnTo>
                <a:lnTo>
                  <a:pt x="454856" y="40287"/>
                </a:lnTo>
                <a:lnTo>
                  <a:pt x="411349" y="57331"/>
                </a:lnTo>
                <a:lnTo>
                  <a:pt x="369365" y="77106"/>
                </a:lnTo>
                <a:lnTo>
                  <a:pt x="329019" y="99498"/>
                </a:lnTo>
                <a:lnTo>
                  <a:pt x="290430" y="124392"/>
                </a:lnTo>
                <a:lnTo>
                  <a:pt x="253713" y="151676"/>
                </a:lnTo>
                <a:lnTo>
                  <a:pt x="218987" y="181236"/>
                </a:lnTo>
                <a:lnTo>
                  <a:pt x="186366" y="212958"/>
                </a:lnTo>
                <a:lnTo>
                  <a:pt x="155969" y="246728"/>
                </a:lnTo>
                <a:lnTo>
                  <a:pt x="127913" y="282433"/>
                </a:lnTo>
                <a:lnTo>
                  <a:pt x="102313" y="319959"/>
                </a:lnTo>
                <a:lnTo>
                  <a:pt x="79288" y="359192"/>
                </a:lnTo>
                <a:lnTo>
                  <a:pt x="58953" y="400019"/>
                </a:lnTo>
                <a:lnTo>
                  <a:pt x="41427" y="442326"/>
                </a:lnTo>
                <a:lnTo>
                  <a:pt x="26825" y="486000"/>
                </a:lnTo>
                <a:lnTo>
                  <a:pt x="15264" y="530926"/>
                </a:lnTo>
                <a:lnTo>
                  <a:pt x="6862" y="576991"/>
                </a:lnTo>
                <a:lnTo>
                  <a:pt x="1734" y="624081"/>
                </a:lnTo>
                <a:lnTo>
                  <a:pt x="0" y="672084"/>
                </a:lnTo>
                <a:lnTo>
                  <a:pt x="1734" y="720086"/>
                </a:lnTo>
                <a:lnTo>
                  <a:pt x="6862" y="767176"/>
                </a:lnTo>
                <a:lnTo>
                  <a:pt x="15264" y="813241"/>
                </a:lnTo>
                <a:lnTo>
                  <a:pt x="26825" y="858167"/>
                </a:lnTo>
                <a:lnTo>
                  <a:pt x="41427" y="901841"/>
                </a:lnTo>
                <a:lnTo>
                  <a:pt x="58953" y="944148"/>
                </a:lnTo>
                <a:lnTo>
                  <a:pt x="79288" y="984975"/>
                </a:lnTo>
                <a:lnTo>
                  <a:pt x="102313" y="1024208"/>
                </a:lnTo>
                <a:lnTo>
                  <a:pt x="127913" y="1061734"/>
                </a:lnTo>
                <a:lnTo>
                  <a:pt x="155969" y="1097439"/>
                </a:lnTo>
                <a:lnTo>
                  <a:pt x="186366" y="1131209"/>
                </a:lnTo>
                <a:lnTo>
                  <a:pt x="218987" y="1162931"/>
                </a:lnTo>
                <a:lnTo>
                  <a:pt x="253713" y="1192491"/>
                </a:lnTo>
                <a:lnTo>
                  <a:pt x="290430" y="1219775"/>
                </a:lnTo>
                <a:lnTo>
                  <a:pt x="329019" y="1244669"/>
                </a:lnTo>
                <a:lnTo>
                  <a:pt x="369365" y="1267061"/>
                </a:lnTo>
                <a:lnTo>
                  <a:pt x="411349" y="1286836"/>
                </a:lnTo>
                <a:lnTo>
                  <a:pt x="454856" y="1303880"/>
                </a:lnTo>
                <a:lnTo>
                  <a:pt x="499768" y="1318081"/>
                </a:lnTo>
                <a:lnTo>
                  <a:pt x="545969" y="1329323"/>
                </a:lnTo>
                <a:lnTo>
                  <a:pt x="593341" y="1337494"/>
                </a:lnTo>
                <a:lnTo>
                  <a:pt x="641768" y="1342480"/>
                </a:lnTo>
                <a:lnTo>
                  <a:pt x="691134" y="1344168"/>
                </a:lnTo>
                <a:lnTo>
                  <a:pt x="740499" y="1342480"/>
                </a:lnTo>
                <a:lnTo>
                  <a:pt x="788926" y="1337494"/>
                </a:lnTo>
                <a:lnTo>
                  <a:pt x="836298" y="1329323"/>
                </a:lnTo>
                <a:lnTo>
                  <a:pt x="882499" y="1318081"/>
                </a:lnTo>
                <a:lnTo>
                  <a:pt x="927411" y="1303880"/>
                </a:lnTo>
                <a:lnTo>
                  <a:pt x="970918" y="1286836"/>
                </a:lnTo>
                <a:lnTo>
                  <a:pt x="1012902" y="1267061"/>
                </a:lnTo>
                <a:lnTo>
                  <a:pt x="1053248" y="1244669"/>
                </a:lnTo>
                <a:lnTo>
                  <a:pt x="1091837" y="1219775"/>
                </a:lnTo>
                <a:lnTo>
                  <a:pt x="1128554" y="1192491"/>
                </a:lnTo>
                <a:lnTo>
                  <a:pt x="1163280" y="1162931"/>
                </a:lnTo>
                <a:lnTo>
                  <a:pt x="1195901" y="1131209"/>
                </a:lnTo>
                <a:lnTo>
                  <a:pt x="1226298" y="1097439"/>
                </a:lnTo>
                <a:lnTo>
                  <a:pt x="1254354" y="1061734"/>
                </a:lnTo>
                <a:lnTo>
                  <a:pt x="1279954" y="1024208"/>
                </a:lnTo>
                <a:lnTo>
                  <a:pt x="1302979" y="984975"/>
                </a:lnTo>
                <a:lnTo>
                  <a:pt x="1323314" y="944148"/>
                </a:lnTo>
                <a:lnTo>
                  <a:pt x="1340840" y="901841"/>
                </a:lnTo>
                <a:lnTo>
                  <a:pt x="1355442" y="858167"/>
                </a:lnTo>
                <a:lnTo>
                  <a:pt x="1367003" y="813241"/>
                </a:lnTo>
                <a:lnTo>
                  <a:pt x="1375405" y="767176"/>
                </a:lnTo>
                <a:lnTo>
                  <a:pt x="1380533" y="720086"/>
                </a:lnTo>
                <a:lnTo>
                  <a:pt x="1382268" y="672084"/>
                </a:lnTo>
                <a:lnTo>
                  <a:pt x="1380533" y="624081"/>
                </a:lnTo>
                <a:lnTo>
                  <a:pt x="1375405" y="576991"/>
                </a:lnTo>
                <a:lnTo>
                  <a:pt x="1367003" y="530926"/>
                </a:lnTo>
                <a:lnTo>
                  <a:pt x="1355442" y="486000"/>
                </a:lnTo>
                <a:lnTo>
                  <a:pt x="1340840" y="442326"/>
                </a:lnTo>
                <a:lnTo>
                  <a:pt x="1323314" y="400019"/>
                </a:lnTo>
                <a:lnTo>
                  <a:pt x="1302979" y="359192"/>
                </a:lnTo>
                <a:lnTo>
                  <a:pt x="1279954" y="319959"/>
                </a:lnTo>
                <a:lnTo>
                  <a:pt x="1254354" y="282433"/>
                </a:lnTo>
                <a:lnTo>
                  <a:pt x="1226298" y="246728"/>
                </a:lnTo>
                <a:lnTo>
                  <a:pt x="1195901" y="212958"/>
                </a:lnTo>
                <a:lnTo>
                  <a:pt x="1163280" y="181236"/>
                </a:lnTo>
                <a:lnTo>
                  <a:pt x="1128554" y="151676"/>
                </a:lnTo>
                <a:lnTo>
                  <a:pt x="1091837" y="124392"/>
                </a:lnTo>
                <a:lnTo>
                  <a:pt x="1053248" y="99498"/>
                </a:lnTo>
                <a:lnTo>
                  <a:pt x="1012902" y="77106"/>
                </a:lnTo>
                <a:lnTo>
                  <a:pt x="970918" y="57331"/>
                </a:lnTo>
                <a:lnTo>
                  <a:pt x="927411" y="40287"/>
                </a:lnTo>
                <a:lnTo>
                  <a:pt x="882499" y="26086"/>
                </a:lnTo>
                <a:lnTo>
                  <a:pt x="836298" y="14844"/>
                </a:lnTo>
                <a:lnTo>
                  <a:pt x="788926" y="6673"/>
                </a:lnTo>
                <a:lnTo>
                  <a:pt x="740499" y="1687"/>
                </a:lnTo>
                <a:lnTo>
                  <a:pt x="69113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6080886" y="2843529"/>
            <a:ext cx="93980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1524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制造 互联网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073140" y="1324355"/>
            <a:ext cx="1022985" cy="541020"/>
          </a:xfrm>
          <a:custGeom>
            <a:avLst/>
            <a:gdLst/>
            <a:ahLst/>
            <a:cxnLst/>
            <a:rect l="l" t="t" r="r" b="b"/>
            <a:pathLst>
              <a:path w="1022984" h="541019">
                <a:moveTo>
                  <a:pt x="1022604" y="270510"/>
                </a:moveTo>
                <a:lnTo>
                  <a:pt x="0" y="270510"/>
                </a:lnTo>
                <a:lnTo>
                  <a:pt x="511302" y="541020"/>
                </a:lnTo>
                <a:lnTo>
                  <a:pt x="1022604" y="270510"/>
                </a:lnTo>
                <a:close/>
              </a:path>
              <a:path w="1022984" h="541019">
                <a:moveTo>
                  <a:pt x="766953" y="0"/>
                </a:moveTo>
                <a:lnTo>
                  <a:pt x="255650" y="0"/>
                </a:lnTo>
                <a:lnTo>
                  <a:pt x="255650" y="270510"/>
                </a:lnTo>
                <a:lnTo>
                  <a:pt x="766953" y="270510"/>
                </a:lnTo>
                <a:lnTo>
                  <a:pt x="766953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6483858" y="1295145"/>
            <a:ext cx="203835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制 造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6996176" y="1714880"/>
            <a:ext cx="876300" cy="190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650"/>
              </a:lnSpc>
              <a:spcBef>
                <a:spcPts val="100"/>
              </a:spcBef>
            </a:pPr>
            <a:r>
              <a:rPr sz="450" spc="15" dirty="0">
                <a:latin typeface="Noto Sans Mono CJK JP Regular"/>
                <a:cs typeface="Noto Sans Mono CJK JP Regular"/>
              </a:rPr>
              <a:t>1.</a:t>
            </a:r>
            <a:r>
              <a:rPr sz="450" spc="-110" dirty="0">
                <a:latin typeface="Noto Sans Mono CJK JP Regular"/>
                <a:cs typeface="Noto Sans Mono CJK JP Regular"/>
              </a:rPr>
              <a:t> </a:t>
            </a:r>
            <a:r>
              <a:rPr sz="600" dirty="0">
                <a:latin typeface="Noto Sans Mono CJK JP Regular"/>
                <a:cs typeface="Noto Sans Mono CJK JP Regular"/>
              </a:rPr>
              <a:t>--------------------</a:t>
            </a:r>
            <a:endParaRPr sz="600">
              <a:latin typeface="Noto Sans Mono CJK JP Regular"/>
              <a:cs typeface="Noto Sans Mono CJK JP Regular"/>
            </a:endParaRPr>
          </a:p>
          <a:p>
            <a:pPr marL="12700">
              <a:lnSpc>
                <a:spcPts val="650"/>
              </a:lnSpc>
            </a:pPr>
            <a:r>
              <a:rPr sz="450" spc="15" dirty="0">
                <a:latin typeface="Noto Sans Mono CJK JP Regular"/>
                <a:cs typeface="Noto Sans Mono CJK JP Regular"/>
              </a:rPr>
              <a:t>2.</a:t>
            </a:r>
            <a:r>
              <a:rPr sz="450" spc="-110" dirty="0">
                <a:latin typeface="Noto Sans Mono CJK JP Regular"/>
                <a:cs typeface="Noto Sans Mono CJK JP Regular"/>
              </a:rPr>
              <a:t> </a:t>
            </a:r>
            <a:r>
              <a:rPr sz="600" dirty="0">
                <a:latin typeface="Noto Sans Mono CJK JP Regular"/>
                <a:cs typeface="Noto Sans Mono CJK JP Regular"/>
              </a:rPr>
              <a:t>--------------------</a:t>
            </a:r>
            <a:endParaRPr sz="600">
              <a:latin typeface="Noto Sans Mono CJK JP Regular"/>
              <a:cs typeface="Noto Sans Mono CJK JP Regular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6996176" y="1861185"/>
            <a:ext cx="876300" cy="1905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650"/>
              </a:lnSpc>
              <a:spcBef>
                <a:spcPts val="100"/>
              </a:spcBef>
            </a:pPr>
            <a:r>
              <a:rPr sz="450" spc="15" dirty="0">
                <a:latin typeface="Noto Sans Mono CJK JP Regular"/>
                <a:cs typeface="Noto Sans Mono CJK JP Regular"/>
              </a:rPr>
              <a:t>3.</a:t>
            </a:r>
            <a:r>
              <a:rPr sz="450" spc="-110" dirty="0">
                <a:latin typeface="Noto Sans Mono CJK JP Regular"/>
                <a:cs typeface="Noto Sans Mono CJK JP Regular"/>
              </a:rPr>
              <a:t> </a:t>
            </a:r>
            <a:r>
              <a:rPr sz="600" dirty="0">
                <a:latin typeface="Noto Sans Mono CJK JP Regular"/>
                <a:cs typeface="Noto Sans Mono CJK JP Regular"/>
              </a:rPr>
              <a:t>--------------------</a:t>
            </a:r>
            <a:endParaRPr sz="600">
              <a:latin typeface="Noto Sans Mono CJK JP Regular"/>
              <a:cs typeface="Noto Sans Mono CJK JP Regular"/>
            </a:endParaRPr>
          </a:p>
          <a:p>
            <a:pPr marL="12700">
              <a:lnSpc>
                <a:spcPts val="650"/>
              </a:lnSpc>
            </a:pPr>
            <a:r>
              <a:rPr sz="450" spc="15" dirty="0">
                <a:latin typeface="Noto Sans Mono CJK JP Regular"/>
                <a:cs typeface="Noto Sans Mono CJK JP Regular"/>
              </a:rPr>
              <a:t>4.</a:t>
            </a:r>
            <a:r>
              <a:rPr sz="450" spc="-110" dirty="0">
                <a:latin typeface="Noto Sans Mono CJK JP Regular"/>
                <a:cs typeface="Noto Sans Mono CJK JP Regular"/>
              </a:rPr>
              <a:t> </a:t>
            </a:r>
            <a:r>
              <a:rPr sz="600" dirty="0">
                <a:latin typeface="Noto Sans Mono CJK JP Regular"/>
                <a:cs typeface="Noto Sans Mono CJK JP Regular"/>
              </a:rPr>
              <a:t>--------------------</a:t>
            </a:r>
            <a:endParaRPr sz="600">
              <a:latin typeface="Noto Sans Mono CJK JP Regular"/>
              <a:cs typeface="Noto Sans Mono CJK JP Regular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996176" y="2007489"/>
            <a:ext cx="8763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spc="15" dirty="0">
                <a:latin typeface="Noto Sans Mono CJK JP Regular"/>
                <a:cs typeface="Noto Sans Mono CJK JP Regular"/>
              </a:rPr>
              <a:t>5.</a:t>
            </a:r>
            <a:r>
              <a:rPr sz="450" spc="-80" dirty="0">
                <a:latin typeface="Noto Sans Mono CJK JP Regular"/>
                <a:cs typeface="Noto Sans Mono CJK JP Regular"/>
              </a:rPr>
              <a:t> </a:t>
            </a:r>
            <a:r>
              <a:rPr sz="600" dirty="0">
                <a:latin typeface="Noto Sans Mono CJK JP Regular"/>
                <a:cs typeface="Noto Sans Mono CJK JP Regular"/>
              </a:rPr>
              <a:t>--------------------</a:t>
            </a:r>
            <a:endParaRPr sz="600">
              <a:latin typeface="Noto Sans Mono CJK JP Regular"/>
              <a:cs typeface="Noto Sans Mono CJK JP Regular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7945373" y="2300097"/>
            <a:ext cx="8763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spc="15" dirty="0">
                <a:latin typeface="Noto Sans Mono CJK JP Regular"/>
                <a:cs typeface="Noto Sans Mono CJK JP Regular"/>
              </a:rPr>
              <a:t>1.</a:t>
            </a:r>
            <a:r>
              <a:rPr sz="450" spc="-80" dirty="0">
                <a:latin typeface="Noto Sans Mono CJK JP Regular"/>
                <a:cs typeface="Noto Sans Mono CJK JP Regular"/>
              </a:rPr>
              <a:t> </a:t>
            </a:r>
            <a:r>
              <a:rPr sz="600" dirty="0">
                <a:latin typeface="Noto Sans Mono CJK JP Regular"/>
                <a:cs typeface="Noto Sans Mono CJK JP Regular"/>
              </a:rPr>
              <a:t>--------------------</a:t>
            </a:r>
            <a:endParaRPr sz="600">
              <a:latin typeface="Noto Sans Mono CJK JP Regular"/>
              <a:cs typeface="Noto Sans Mono CJK JP Regular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7945373" y="2373248"/>
            <a:ext cx="8763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spc="15" dirty="0">
                <a:latin typeface="Noto Sans Mono CJK JP Regular"/>
                <a:cs typeface="Noto Sans Mono CJK JP Regular"/>
              </a:rPr>
              <a:t>2.</a:t>
            </a:r>
            <a:r>
              <a:rPr sz="450" spc="-80" dirty="0">
                <a:latin typeface="Noto Sans Mono CJK JP Regular"/>
                <a:cs typeface="Noto Sans Mono CJK JP Regular"/>
              </a:rPr>
              <a:t> </a:t>
            </a:r>
            <a:r>
              <a:rPr sz="600" dirty="0">
                <a:latin typeface="Noto Sans Mono CJK JP Regular"/>
                <a:cs typeface="Noto Sans Mono CJK JP Regular"/>
              </a:rPr>
              <a:t>--------------------</a:t>
            </a:r>
            <a:endParaRPr sz="600">
              <a:latin typeface="Noto Sans Mono CJK JP Regular"/>
              <a:cs typeface="Noto Sans Mono CJK JP Regular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7945373" y="2446401"/>
            <a:ext cx="8763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spc="15" dirty="0">
                <a:latin typeface="Noto Sans Mono CJK JP Regular"/>
                <a:cs typeface="Noto Sans Mono CJK JP Regular"/>
              </a:rPr>
              <a:t>3.</a:t>
            </a:r>
            <a:r>
              <a:rPr sz="450" spc="-80" dirty="0">
                <a:latin typeface="Noto Sans Mono CJK JP Regular"/>
                <a:cs typeface="Noto Sans Mono CJK JP Regular"/>
              </a:rPr>
              <a:t> </a:t>
            </a:r>
            <a:r>
              <a:rPr sz="600" dirty="0">
                <a:latin typeface="Noto Sans Mono CJK JP Regular"/>
                <a:cs typeface="Noto Sans Mono CJK JP Regular"/>
              </a:rPr>
              <a:t>--------------------</a:t>
            </a:r>
            <a:endParaRPr sz="600">
              <a:latin typeface="Noto Sans Mono CJK JP Regular"/>
              <a:cs typeface="Noto Sans Mono CJK JP Regular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7945373" y="2519552"/>
            <a:ext cx="8763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spc="15" dirty="0">
                <a:latin typeface="Noto Sans Mono CJK JP Regular"/>
                <a:cs typeface="Noto Sans Mono CJK JP Regular"/>
              </a:rPr>
              <a:t>4.</a:t>
            </a:r>
            <a:r>
              <a:rPr sz="450" spc="-80" dirty="0">
                <a:latin typeface="Noto Sans Mono CJK JP Regular"/>
                <a:cs typeface="Noto Sans Mono CJK JP Regular"/>
              </a:rPr>
              <a:t> </a:t>
            </a:r>
            <a:r>
              <a:rPr sz="600" dirty="0">
                <a:latin typeface="Noto Sans Mono CJK JP Regular"/>
                <a:cs typeface="Noto Sans Mono CJK JP Regular"/>
              </a:rPr>
              <a:t>--------------------</a:t>
            </a:r>
            <a:endParaRPr sz="600">
              <a:latin typeface="Noto Sans Mono CJK JP Regular"/>
              <a:cs typeface="Noto Sans Mono CJK JP Regular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7945373" y="2592704"/>
            <a:ext cx="8763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spc="15" dirty="0">
                <a:latin typeface="Noto Sans Mono CJK JP Regular"/>
                <a:cs typeface="Noto Sans Mono CJK JP Regular"/>
              </a:rPr>
              <a:t>5.</a:t>
            </a:r>
            <a:r>
              <a:rPr sz="450" spc="-80" dirty="0">
                <a:latin typeface="Noto Sans Mono CJK JP Regular"/>
                <a:cs typeface="Noto Sans Mono CJK JP Regular"/>
              </a:rPr>
              <a:t> </a:t>
            </a:r>
            <a:r>
              <a:rPr sz="600" dirty="0">
                <a:latin typeface="Noto Sans Mono CJK JP Regular"/>
                <a:cs typeface="Noto Sans Mono CJK JP Regular"/>
              </a:rPr>
              <a:t>--------------------</a:t>
            </a:r>
            <a:endParaRPr sz="600">
              <a:latin typeface="Noto Sans Mono CJK JP Regular"/>
              <a:cs typeface="Noto Sans Mono CJK JP Regular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8099297" y="3332226"/>
            <a:ext cx="876300" cy="41020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ts val="650"/>
              </a:lnSpc>
              <a:spcBef>
                <a:spcPts val="100"/>
              </a:spcBef>
            </a:pPr>
            <a:r>
              <a:rPr sz="450" spc="15" dirty="0">
                <a:latin typeface="Noto Sans Mono CJK JP Regular"/>
                <a:cs typeface="Noto Sans Mono CJK JP Regular"/>
              </a:rPr>
              <a:t>1.</a:t>
            </a:r>
            <a:r>
              <a:rPr sz="450" spc="-110" dirty="0">
                <a:latin typeface="Noto Sans Mono CJK JP Regular"/>
                <a:cs typeface="Noto Sans Mono CJK JP Regular"/>
              </a:rPr>
              <a:t> </a:t>
            </a:r>
            <a:r>
              <a:rPr sz="600" dirty="0">
                <a:latin typeface="Noto Sans Mono CJK JP Regular"/>
                <a:cs typeface="Noto Sans Mono CJK JP Regular"/>
              </a:rPr>
              <a:t>--------------------</a:t>
            </a:r>
            <a:endParaRPr sz="600">
              <a:latin typeface="Noto Sans Mono CJK JP Regular"/>
              <a:cs typeface="Noto Sans Mono CJK JP Regular"/>
            </a:endParaRPr>
          </a:p>
          <a:p>
            <a:pPr marL="12700">
              <a:lnSpc>
                <a:spcPts val="575"/>
              </a:lnSpc>
            </a:pPr>
            <a:r>
              <a:rPr sz="450" spc="15" dirty="0">
                <a:latin typeface="Noto Sans Mono CJK JP Regular"/>
                <a:cs typeface="Noto Sans Mono CJK JP Regular"/>
              </a:rPr>
              <a:t>2.</a:t>
            </a:r>
            <a:r>
              <a:rPr sz="450" spc="-110" dirty="0">
                <a:latin typeface="Noto Sans Mono CJK JP Regular"/>
                <a:cs typeface="Noto Sans Mono CJK JP Regular"/>
              </a:rPr>
              <a:t> </a:t>
            </a:r>
            <a:r>
              <a:rPr sz="600" dirty="0">
                <a:latin typeface="Noto Sans Mono CJK JP Regular"/>
                <a:cs typeface="Noto Sans Mono CJK JP Regular"/>
              </a:rPr>
              <a:t>--------------------</a:t>
            </a:r>
            <a:endParaRPr sz="600">
              <a:latin typeface="Noto Sans Mono CJK JP Regular"/>
              <a:cs typeface="Noto Sans Mono CJK JP Regular"/>
            </a:endParaRPr>
          </a:p>
          <a:p>
            <a:pPr marL="12700">
              <a:lnSpc>
                <a:spcPts val="575"/>
              </a:lnSpc>
            </a:pPr>
            <a:r>
              <a:rPr sz="450" spc="10" dirty="0">
                <a:latin typeface="Noto Sans Mono CJK JP Regular"/>
                <a:cs typeface="Noto Sans Mono CJK JP Regular"/>
              </a:rPr>
              <a:t>3.</a:t>
            </a:r>
            <a:r>
              <a:rPr sz="450" spc="-85" dirty="0">
                <a:latin typeface="Noto Sans Mono CJK JP Regular"/>
                <a:cs typeface="Noto Sans Mono CJK JP Regular"/>
              </a:rPr>
              <a:t> </a:t>
            </a:r>
            <a:r>
              <a:rPr sz="600" spc="-5" dirty="0">
                <a:latin typeface="Noto Sans Mono CJK JP Regular"/>
                <a:cs typeface="Noto Sans Mono CJK JP Regular"/>
              </a:rPr>
              <a:t>--------------------</a:t>
            </a:r>
            <a:endParaRPr sz="600">
              <a:latin typeface="Noto Sans Mono CJK JP Regular"/>
              <a:cs typeface="Noto Sans Mono CJK JP Regular"/>
            </a:endParaRPr>
          </a:p>
          <a:p>
            <a:pPr marL="12700">
              <a:lnSpc>
                <a:spcPts val="575"/>
              </a:lnSpc>
            </a:pPr>
            <a:r>
              <a:rPr sz="450" spc="15" dirty="0">
                <a:latin typeface="Noto Sans Mono CJK JP Regular"/>
                <a:cs typeface="Noto Sans Mono CJK JP Regular"/>
              </a:rPr>
              <a:t>4.</a:t>
            </a:r>
            <a:r>
              <a:rPr sz="450" spc="-110" dirty="0">
                <a:latin typeface="Noto Sans Mono CJK JP Regular"/>
                <a:cs typeface="Noto Sans Mono CJK JP Regular"/>
              </a:rPr>
              <a:t> </a:t>
            </a:r>
            <a:r>
              <a:rPr sz="600" dirty="0">
                <a:latin typeface="Noto Sans Mono CJK JP Regular"/>
                <a:cs typeface="Noto Sans Mono CJK JP Regular"/>
              </a:rPr>
              <a:t>--------------------</a:t>
            </a:r>
            <a:endParaRPr sz="600">
              <a:latin typeface="Noto Sans Mono CJK JP Regular"/>
              <a:cs typeface="Noto Sans Mono CJK JP Regular"/>
            </a:endParaRPr>
          </a:p>
          <a:p>
            <a:pPr marL="12700">
              <a:lnSpc>
                <a:spcPts val="650"/>
              </a:lnSpc>
            </a:pPr>
            <a:r>
              <a:rPr sz="450" spc="15" dirty="0">
                <a:latin typeface="Noto Sans Mono CJK JP Regular"/>
                <a:cs typeface="Noto Sans Mono CJK JP Regular"/>
              </a:rPr>
              <a:t>5.</a:t>
            </a:r>
            <a:r>
              <a:rPr sz="450" spc="-110" dirty="0">
                <a:latin typeface="Noto Sans Mono CJK JP Regular"/>
                <a:cs typeface="Noto Sans Mono CJK JP Regular"/>
              </a:rPr>
              <a:t> </a:t>
            </a:r>
            <a:r>
              <a:rPr sz="600" dirty="0">
                <a:latin typeface="Noto Sans Mono CJK JP Regular"/>
                <a:cs typeface="Noto Sans Mono CJK JP Regular"/>
              </a:rPr>
              <a:t>--------------------</a:t>
            </a:r>
            <a:endParaRPr sz="600">
              <a:latin typeface="Noto Sans Mono CJK JP Regular"/>
              <a:cs typeface="Noto Sans Mono CJK JP Regular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7415276" y="4179823"/>
            <a:ext cx="8763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spc="15" dirty="0">
                <a:latin typeface="Noto Sans Mono CJK JP Regular"/>
                <a:cs typeface="Noto Sans Mono CJK JP Regular"/>
              </a:rPr>
              <a:t>1.</a:t>
            </a:r>
            <a:r>
              <a:rPr sz="450" spc="-80" dirty="0">
                <a:latin typeface="Noto Sans Mono CJK JP Regular"/>
                <a:cs typeface="Noto Sans Mono CJK JP Regular"/>
              </a:rPr>
              <a:t> </a:t>
            </a:r>
            <a:r>
              <a:rPr sz="600" dirty="0">
                <a:latin typeface="Noto Sans Mono CJK JP Regular"/>
                <a:cs typeface="Noto Sans Mono CJK JP Regular"/>
              </a:rPr>
              <a:t>--------------------</a:t>
            </a:r>
            <a:endParaRPr sz="600">
              <a:latin typeface="Noto Sans Mono CJK JP Regular"/>
              <a:cs typeface="Noto Sans Mono CJK JP Regular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7415276" y="4252976"/>
            <a:ext cx="8763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spc="15" dirty="0">
                <a:latin typeface="Noto Sans Mono CJK JP Regular"/>
                <a:cs typeface="Noto Sans Mono CJK JP Regular"/>
              </a:rPr>
              <a:t>2.</a:t>
            </a:r>
            <a:r>
              <a:rPr sz="450" spc="-80" dirty="0">
                <a:latin typeface="Noto Sans Mono CJK JP Regular"/>
                <a:cs typeface="Noto Sans Mono CJK JP Regular"/>
              </a:rPr>
              <a:t> </a:t>
            </a:r>
            <a:r>
              <a:rPr sz="600" dirty="0">
                <a:latin typeface="Noto Sans Mono CJK JP Regular"/>
                <a:cs typeface="Noto Sans Mono CJK JP Regular"/>
              </a:rPr>
              <a:t>--------------------</a:t>
            </a:r>
            <a:endParaRPr sz="600">
              <a:latin typeface="Noto Sans Mono CJK JP Regular"/>
              <a:cs typeface="Noto Sans Mono CJK JP Regular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415276" y="4326128"/>
            <a:ext cx="8763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spc="15" dirty="0">
                <a:latin typeface="Noto Sans Mono CJK JP Regular"/>
                <a:cs typeface="Noto Sans Mono CJK JP Regular"/>
              </a:rPr>
              <a:t>3.</a:t>
            </a:r>
            <a:r>
              <a:rPr sz="450" spc="-80" dirty="0">
                <a:latin typeface="Noto Sans Mono CJK JP Regular"/>
                <a:cs typeface="Noto Sans Mono CJK JP Regular"/>
              </a:rPr>
              <a:t> </a:t>
            </a:r>
            <a:r>
              <a:rPr sz="600" dirty="0">
                <a:latin typeface="Noto Sans Mono CJK JP Regular"/>
                <a:cs typeface="Noto Sans Mono CJK JP Regular"/>
              </a:rPr>
              <a:t>--------------------</a:t>
            </a:r>
            <a:endParaRPr sz="600">
              <a:latin typeface="Noto Sans Mono CJK JP Regular"/>
              <a:cs typeface="Noto Sans Mono CJK JP Regular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7415276" y="4398975"/>
            <a:ext cx="876300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spc="10" dirty="0">
                <a:latin typeface="Noto Sans Mono CJK JP Regular"/>
                <a:cs typeface="Noto Sans Mono CJK JP Regular"/>
              </a:rPr>
              <a:t>4.</a:t>
            </a:r>
            <a:r>
              <a:rPr sz="450" spc="-55" dirty="0">
                <a:latin typeface="Noto Sans Mono CJK JP Regular"/>
                <a:cs typeface="Noto Sans Mono CJK JP Regular"/>
              </a:rPr>
              <a:t> </a:t>
            </a:r>
            <a:r>
              <a:rPr sz="600" spc="-5" dirty="0">
                <a:latin typeface="Noto Sans Mono CJK JP Regular"/>
                <a:cs typeface="Noto Sans Mono CJK JP Regular"/>
              </a:rPr>
              <a:t>--------------------</a:t>
            </a:r>
            <a:endParaRPr sz="600">
              <a:latin typeface="Noto Sans Mono CJK JP Regular"/>
              <a:cs typeface="Noto Sans Mono CJK JP Regular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7415276" y="4472736"/>
            <a:ext cx="8763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spc="15" dirty="0">
                <a:latin typeface="Noto Sans Mono CJK JP Regular"/>
                <a:cs typeface="Noto Sans Mono CJK JP Regular"/>
              </a:rPr>
              <a:t>5.</a:t>
            </a:r>
            <a:r>
              <a:rPr sz="450" spc="-80" dirty="0">
                <a:latin typeface="Noto Sans Mono CJK JP Regular"/>
                <a:cs typeface="Noto Sans Mono CJK JP Regular"/>
              </a:rPr>
              <a:t> </a:t>
            </a:r>
            <a:r>
              <a:rPr sz="600" dirty="0">
                <a:latin typeface="Noto Sans Mono CJK JP Regular"/>
                <a:cs typeface="Noto Sans Mono CJK JP Regular"/>
              </a:rPr>
              <a:t>--------------------</a:t>
            </a:r>
            <a:endParaRPr sz="600">
              <a:latin typeface="Noto Sans Mono CJK JP Regular"/>
              <a:cs typeface="Noto Sans Mono CJK JP Regular"/>
            </a:endParaRPr>
          </a:p>
        </p:txBody>
      </p:sp>
      <p:sp>
        <p:nvSpPr>
          <p:cNvPr id="48" name="object 48"/>
          <p:cNvSpPr txBox="1"/>
          <p:nvPr/>
        </p:nvSpPr>
        <p:spPr>
          <a:xfrm>
            <a:off x="4787010" y="4056989"/>
            <a:ext cx="8763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spc="15" dirty="0">
                <a:latin typeface="Noto Sans Mono CJK JP Regular"/>
                <a:cs typeface="Noto Sans Mono CJK JP Regular"/>
              </a:rPr>
              <a:t>1.</a:t>
            </a:r>
            <a:r>
              <a:rPr sz="450" spc="-80" dirty="0">
                <a:latin typeface="Noto Sans Mono CJK JP Regular"/>
                <a:cs typeface="Noto Sans Mono CJK JP Regular"/>
              </a:rPr>
              <a:t> </a:t>
            </a:r>
            <a:r>
              <a:rPr sz="600" dirty="0">
                <a:latin typeface="Noto Sans Mono CJK JP Regular"/>
                <a:cs typeface="Noto Sans Mono CJK JP Regular"/>
              </a:rPr>
              <a:t>--------------------</a:t>
            </a:r>
            <a:endParaRPr sz="600">
              <a:latin typeface="Noto Sans Mono CJK JP Regular"/>
              <a:cs typeface="Noto Sans Mono CJK JP Regular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4787010" y="4130141"/>
            <a:ext cx="8763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spc="15" dirty="0">
                <a:latin typeface="Noto Sans Mono CJK JP Regular"/>
                <a:cs typeface="Noto Sans Mono CJK JP Regular"/>
              </a:rPr>
              <a:t>2.</a:t>
            </a:r>
            <a:r>
              <a:rPr sz="450" spc="-80" dirty="0">
                <a:latin typeface="Noto Sans Mono CJK JP Regular"/>
                <a:cs typeface="Noto Sans Mono CJK JP Regular"/>
              </a:rPr>
              <a:t> </a:t>
            </a:r>
            <a:r>
              <a:rPr sz="600" dirty="0">
                <a:latin typeface="Noto Sans Mono CJK JP Regular"/>
                <a:cs typeface="Noto Sans Mono CJK JP Regular"/>
              </a:rPr>
              <a:t>--------------------</a:t>
            </a:r>
            <a:endParaRPr sz="600">
              <a:latin typeface="Noto Sans Mono CJK JP Regular"/>
              <a:cs typeface="Noto Sans Mono CJK JP Regular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787010" y="4203293"/>
            <a:ext cx="8763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spc="15" dirty="0">
                <a:latin typeface="Noto Sans Mono CJK JP Regular"/>
                <a:cs typeface="Noto Sans Mono CJK JP Regular"/>
              </a:rPr>
              <a:t>3.</a:t>
            </a:r>
            <a:r>
              <a:rPr sz="450" spc="-80" dirty="0">
                <a:latin typeface="Noto Sans Mono CJK JP Regular"/>
                <a:cs typeface="Noto Sans Mono CJK JP Regular"/>
              </a:rPr>
              <a:t> </a:t>
            </a:r>
            <a:r>
              <a:rPr sz="600" dirty="0">
                <a:latin typeface="Noto Sans Mono CJK JP Regular"/>
                <a:cs typeface="Noto Sans Mono CJK JP Regular"/>
              </a:rPr>
              <a:t>--------------------</a:t>
            </a:r>
            <a:endParaRPr sz="600">
              <a:latin typeface="Noto Sans Mono CJK JP Regular"/>
              <a:cs typeface="Noto Sans Mono CJK JP Regular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4787010" y="4276140"/>
            <a:ext cx="876300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spc="10" dirty="0">
                <a:latin typeface="Noto Sans Mono CJK JP Regular"/>
                <a:cs typeface="Noto Sans Mono CJK JP Regular"/>
              </a:rPr>
              <a:t>4.</a:t>
            </a:r>
            <a:r>
              <a:rPr sz="450" spc="-55" dirty="0">
                <a:latin typeface="Noto Sans Mono CJK JP Regular"/>
                <a:cs typeface="Noto Sans Mono CJK JP Regular"/>
              </a:rPr>
              <a:t> </a:t>
            </a:r>
            <a:r>
              <a:rPr sz="600" spc="-5" dirty="0">
                <a:latin typeface="Noto Sans Mono CJK JP Regular"/>
                <a:cs typeface="Noto Sans Mono CJK JP Regular"/>
              </a:rPr>
              <a:t>--------------------</a:t>
            </a:r>
            <a:endParaRPr sz="600">
              <a:latin typeface="Noto Sans Mono CJK JP Regular"/>
              <a:cs typeface="Noto Sans Mono CJK JP Regular"/>
            </a:endParaRPr>
          </a:p>
        </p:txBody>
      </p:sp>
      <p:sp>
        <p:nvSpPr>
          <p:cNvPr id="52" name="object 52"/>
          <p:cNvSpPr txBox="1"/>
          <p:nvPr/>
        </p:nvSpPr>
        <p:spPr>
          <a:xfrm>
            <a:off x="4787010" y="4349902"/>
            <a:ext cx="8763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spc="15" dirty="0">
                <a:latin typeface="Noto Sans Mono CJK JP Regular"/>
                <a:cs typeface="Noto Sans Mono CJK JP Regular"/>
              </a:rPr>
              <a:t>5.</a:t>
            </a:r>
            <a:r>
              <a:rPr sz="450" spc="-80" dirty="0">
                <a:latin typeface="Noto Sans Mono CJK JP Regular"/>
                <a:cs typeface="Noto Sans Mono CJK JP Regular"/>
              </a:rPr>
              <a:t> </a:t>
            </a:r>
            <a:r>
              <a:rPr sz="600" dirty="0">
                <a:latin typeface="Noto Sans Mono CJK JP Regular"/>
                <a:cs typeface="Noto Sans Mono CJK JP Regular"/>
              </a:rPr>
              <a:t>--------------------</a:t>
            </a:r>
            <a:endParaRPr sz="600">
              <a:latin typeface="Noto Sans Mono CJK JP Regular"/>
              <a:cs typeface="Noto Sans Mono CJK JP Regular"/>
            </a:endParaRPr>
          </a:p>
        </p:txBody>
      </p:sp>
      <p:sp>
        <p:nvSpPr>
          <p:cNvPr id="53" name="object 53"/>
          <p:cNvSpPr txBox="1"/>
          <p:nvPr/>
        </p:nvSpPr>
        <p:spPr>
          <a:xfrm>
            <a:off x="4742815" y="1985010"/>
            <a:ext cx="8763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spc="15" dirty="0">
                <a:latin typeface="Noto Sans Mono CJK JP Regular"/>
                <a:cs typeface="Noto Sans Mono CJK JP Regular"/>
              </a:rPr>
              <a:t>1.</a:t>
            </a:r>
            <a:r>
              <a:rPr sz="450" spc="-80" dirty="0">
                <a:latin typeface="Noto Sans Mono CJK JP Regular"/>
                <a:cs typeface="Noto Sans Mono CJK JP Regular"/>
              </a:rPr>
              <a:t> </a:t>
            </a:r>
            <a:r>
              <a:rPr sz="600" dirty="0">
                <a:latin typeface="Noto Sans Mono CJK JP Regular"/>
                <a:cs typeface="Noto Sans Mono CJK JP Regular"/>
              </a:rPr>
              <a:t>--------------------</a:t>
            </a:r>
            <a:endParaRPr sz="600">
              <a:latin typeface="Noto Sans Mono CJK JP Regular"/>
              <a:cs typeface="Noto Sans Mono CJK JP Regular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4742815" y="2058161"/>
            <a:ext cx="8763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spc="15" dirty="0">
                <a:latin typeface="Noto Sans Mono CJK JP Regular"/>
                <a:cs typeface="Noto Sans Mono CJK JP Regular"/>
              </a:rPr>
              <a:t>2.</a:t>
            </a:r>
            <a:r>
              <a:rPr sz="450" spc="-80" dirty="0">
                <a:latin typeface="Noto Sans Mono CJK JP Regular"/>
                <a:cs typeface="Noto Sans Mono CJK JP Regular"/>
              </a:rPr>
              <a:t> </a:t>
            </a:r>
            <a:r>
              <a:rPr sz="600" dirty="0">
                <a:latin typeface="Noto Sans Mono CJK JP Regular"/>
                <a:cs typeface="Noto Sans Mono CJK JP Regular"/>
              </a:rPr>
              <a:t>--------------------</a:t>
            </a:r>
            <a:endParaRPr sz="600">
              <a:latin typeface="Noto Sans Mono CJK JP Regular"/>
              <a:cs typeface="Noto Sans Mono CJK JP Regular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742815" y="2131314"/>
            <a:ext cx="8763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spc="15" dirty="0">
                <a:latin typeface="Noto Sans Mono CJK JP Regular"/>
                <a:cs typeface="Noto Sans Mono CJK JP Regular"/>
              </a:rPr>
              <a:t>3.</a:t>
            </a:r>
            <a:r>
              <a:rPr sz="450" spc="-80" dirty="0">
                <a:latin typeface="Noto Sans Mono CJK JP Regular"/>
                <a:cs typeface="Noto Sans Mono CJK JP Regular"/>
              </a:rPr>
              <a:t> </a:t>
            </a:r>
            <a:r>
              <a:rPr sz="600" dirty="0">
                <a:latin typeface="Noto Sans Mono CJK JP Regular"/>
                <a:cs typeface="Noto Sans Mono CJK JP Regular"/>
              </a:rPr>
              <a:t>--------------------</a:t>
            </a:r>
            <a:endParaRPr sz="600">
              <a:latin typeface="Noto Sans Mono CJK JP Regular"/>
              <a:cs typeface="Noto Sans Mono CJK JP Regular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4742815" y="2204466"/>
            <a:ext cx="8763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spc="15" dirty="0">
                <a:latin typeface="Noto Sans Mono CJK JP Regular"/>
                <a:cs typeface="Noto Sans Mono CJK JP Regular"/>
              </a:rPr>
              <a:t>4.</a:t>
            </a:r>
            <a:r>
              <a:rPr sz="450" spc="-80" dirty="0">
                <a:latin typeface="Noto Sans Mono CJK JP Regular"/>
                <a:cs typeface="Noto Sans Mono CJK JP Regular"/>
              </a:rPr>
              <a:t> </a:t>
            </a:r>
            <a:r>
              <a:rPr sz="600" dirty="0">
                <a:latin typeface="Noto Sans Mono CJK JP Regular"/>
                <a:cs typeface="Noto Sans Mono CJK JP Regular"/>
              </a:rPr>
              <a:t>--------------------</a:t>
            </a:r>
            <a:endParaRPr sz="600">
              <a:latin typeface="Noto Sans Mono CJK JP Regular"/>
              <a:cs typeface="Noto Sans Mono CJK JP Regular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742815" y="2277617"/>
            <a:ext cx="8763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spc="15" dirty="0">
                <a:latin typeface="Noto Sans Mono CJK JP Regular"/>
                <a:cs typeface="Noto Sans Mono CJK JP Regular"/>
              </a:rPr>
              <a:t>5.</a:t>
            </a:r>
            <a:r>
              <a:rPr sz="450" spc="-80" dirty="0">
                <a:latin typeface="Noto Sans Mono CJK JP Regular"/>
                <a:cs typeface="Noto Sans Mono CJK JP Regular"/>
              </a:rPr>
              <a:t> </a:t>
            </a:r>
            <a:r>
              <a:rPr sz="600" dirty="0">
                <a:latin typeface="Noto Sans Mono CJK JP Regular"/>
                <a:cs typeface="Noto Sans Mono CJK JP Regular"/>
              </a:rPr>
              <a:t>--------------------</a:t>
            </a:r>
            <a:endParaRPr sz="600">
              <a:latin typeface="Noto Sans Mono CJK JP Regular"/>
              <a:cs typeface="Noto Sans Mono CJK JP Regular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394708" y="2904489"/>
            <a:ext cx="8763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spc="15" dirty="0">
                <a:latin typeface="Noto Sans Mono CJK JP Regular"/>
                <a:cs typeface="Noto Sans Mono CJK JP Regular"/>
              </a:rPr>
              <a:t>1.</a:t>
            </a:r>
            <a:r>
              <a:rPr sz="450" spc="-80" dirty="0">
                <a:latin typeface="Noto Sans Mono CJK JP Regular"/>
                <a:cs typeface="Noto Sans Mono CJK JP Regular"/>
              </a:rPr>
              <a:t> </a:t>
            </a:r>
            <a:r>
              <a:rPr sz="600" dirty="0">
                <a:latin typeface="Noto Sans Mono CJK JP Regular"/>
                <a:cs typeface="Noto Sans Mono CJK JP Regular"/>
              </a:rPr>
              <a:t>--------------------</a:t>
            </a:r>
            <a:endParaRPr sz="600">
              <a:latin typeface="Noto Sans Mono CJK JP Regular"/>
              <a:cs typeface="Noto Sans Mono CJK JP Regular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4394708" y="2977642"/>
            <a:ext cx="8763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spc="15" dirty="0">
                <a:latin typeface="Noto Sans Mono CJK JP Regular"/>
                <a:cs typeface="Noto Sans Mono CJK JP Regular"/>
              </a:rPr>
              <a:t>2.</a:t>
            </a:r>
            <a:r>
              <a:rPr sz="450" spc="-80" dirty="0">
                <a:latin typeface="Noto Sans Mono CJK JP Regular"/>
                <a:cs typeface="Noto Sans Mono CJK JP Regular"/>
              </a:rPr>
              <a:t> </a:t>
            </a:r>
            <a:r>
              <a:rPr sz="600" dirty="0">
                <a:latin typeface="Noto Sans Mono CJK JP Regular"/>
                <a:cs typeface="Noto Sans Mono CJK JP Regular"/>
              </a:rPr>
              <a:t>--------------------</a:t>
            </a:r>
            <a:endParaRPr sz="600">
              <a:latin typeface="Noto Sans Mono CJK JP Regular"/>
              <a:cs typeface="Noto Sans Mono CJK JP Regular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4394708" y="3050489"/>
            <a:ext cx="876300" cy="1174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spc="10" dirty="0">
                <a:latin typeface="Noto Sans Mono CJK JP Regular"/>
                <a:cs typeface="Noto Sans Mono CJK JP Regular"/>
              </a:rPr>
              <a:t>3.</a:t>
            </a:r>
            <a:r>
              <a:rPr sz="450" spc="-55" dirty="0">
                <a:latin typeface="Noto Sans Mono CJK JP Regular"/>
                <a:cs typeface="Noto Sans Mono CJK JP Regular"/>
              </a:rPr>
              <a:t> </a:t>
            </a:r>
            <a:r>
              <a:rPr sz="600" spc="-5" dirty="0">
                <a:latin typeface="Noto Sans Mono CJK JP Regular"/>
                <a:cs typeface="Noto Sans Mono CJK JP Regular"/>
              </a:rPr>
              <a:t>--------------------</a:t>
            </a:r>
            <a:endParaRPr sz="600">
              <a:latin typeface="Noto Sans Mono CJK JP Regular"/>
              <a:cs typeface="Noto Sans Mono CJK JP Regular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4394708" y="3124326"/>
            <a:ext cx="8763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spc="15" dirty="0">
                <a:latin typeface="Noto Sans Mono CJK JP Regular"/>
                <a:cs typeface="Noto Sans Mono CJK JP Regular"/>
              </a:rPr>
              <a:t>4.</a:t>
            </a:r>
            <a:r>
              <a:rPr sz="450" spc="-80" dirty="0">
                <a:latin typeface="Noto Sans Mono CJK JP Regular"/>
                <a:cs typeface="Noto Sans Mono CJK JP Regular"/>
              </a:rPr>
              <a:t> </a:t>
            </a:r>
            <a:r>
              <a:rPr sz="600" dirty="0">
                <a:latin typeface="Noto Sans Mono CJK JP Regular"/>
                <a:cs typeface="Noto Sans Mono CJK JP Regular"/>
              </a:rPr>
              <a:t>--------------------</a:t>
            </a:r>
            <a:endParaRPr sz="600">
              <a:latin typeface="Noto Sans Mono CJK JP Regular"/>
              <a:cs typeface="Noto Sans Mono CJK JP Regular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4394708" y="3197479"/>
            <a:ext cx="876300" cy="11683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50" spc="15" dirty="0">
                <a:latin typeface="Noto Sans Mono CJK JP Regular"/>
                <a:cs typeface="Noto Sans Mono CJK JP Regular"/>
              </a:rPr>
              <a:t>5.</a:t>
            </a:r>
            <a:r>
              <a:rPr sz="450" spc="-80" dirty="0">
                <a:latin typeface="Noto Sans Mono CJK JP Regular"/>
                <a:cs typeface="Noto Sans Mono CJK JP Regular"/>
              </a:rPr>
              <a:t> </a:t>
            </a:r>
            <a:r>
              <a:rPr sz="600" dirty="0">
                <a:latin typeface="Noto Sans Mono CJK JP Regular"/>
                <a:cs typeface="Noto Sans Mono CJK JP Regular"/>
              </a:rPr>
              <a:t>--------------------</a:t>
            </a:r>
            <a:endParaRPr sz="600">
              <a:latin typeface="Noto Sans Mono CJK JP Regular"/>
              <a:cs typeface="Noto Sans Mono CJK JP Regular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410057" y="4622088"/>
            <a:ext cx="109220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Noto Sans CJK JP Regular"/>
                <a:cs typeface="Noto Sans CJK JP Regular"/>
              </a:rPr>
              <a:t>解析推进方法：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410057" y="4807102"/>
            <a:ext cx="813943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Noto Sans CJK JP Regular"/>
                <a:cs typeface="Noto Sans CJK JP Regular"/>
              </a:rPr>
              <a:t>【组织】</a:t>
            </a:r>
            <a:r>
              <a:rPr sz="1200" dirty="0">
                <a:latin typeface="Arial"/>
                <a:cs typeface="Arial"/>
              </a:rPr>
              <a:t>►</a:t>
            </a:r>
            <a:r>
              <a:rPr sz="1200" dirty="0">
                <a:latin typeface="Noto Sans CJK JP Regular"/>
                <a:cs typeface="Noto Sans CJK JP Regular"/>
              </a:rPr>
              <a:t>【组织功能】</a:t>
            </a:r>
            <a:r>
              <a:rPr sz="1200" dirty="0">
                <a:latin typeface="Arial"/>
                <a:cs typeface="Arial"/>
              </a:rPr>
              <a:t>►</a:t>
            </a:r>
            <a:r>
              <a:rPr sz="1200" dirty="0">
                <a:latin typeface="Noto Sans CJK JP Regular"/>
                <a:cs typeface="Noto Sans CJK JP Regular"/>
              </a:rPr>
              <a:t>【组织功能工作】</a:t>
            </a:r>
            <a:r>
              <a:rPr sz="1200" dirty="0">
                <a:latin typeface="Arial"/>
                <a:cs typeface="Arial"/>
              </a:rPr>
              <a:t>►</a:t>
            </a:r>
            <a:r>
              <a:rPr sz="1200" spc="-75" dirty="0">
                <a:latin typeface="Arial"/>
                <a:cs typeface="Arial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【组织功能工作流】</a:t>
            </a:r>
            <a:r>
              <a:rPr sz="1200" dirty="0">
                <a:latin typeface="Arial"/>
                <a:cs typeface="Arial"/>
              </a:rPr>
              <a:t>►</a:t>
            </a:r>
            <a:r>
              <a:rPr sz="1200" dirty="0">
                <a:latin typeface="Noto Sans CJK JP Regular"/>
                <a:cs typeface="Noto Sans CJK JP Regular"/>
              </a:rPr>
              <a:t>【组织功能工作数据】</a:t>
            </a:r>
            <a:r>
              <a:rPr sz="1200" dirty="0">
                <a:latin typeface="Arial"/>
                <a:cs typeface="Arial"/>
              </a:rPr>
              <a:t>►</a:t>
            </a:r>
            <a:r>
              <a:rPr sz="1200" dirty="0">
                <a:latin typeface="Noto Sans CJK JP Regular"/>
                <a:cs typeface="Noto Sans CJK JP Regular"/>
              </a:rPr>
              <a:t>【组织功能工作数据流】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4239767" y="717804"/>
            <a:ext cx="1765554" cy="13723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7688960" y="3825341"/>
            <a:ext cx="11366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Noto Sans CJK JP Regular"/>
                <a:cs typeface="Noto Sans CJK JP Regular"/>
              </a:rPr>
              <a:t>工作流</a:t>
            </a:r>
            <a:r>
              <a:rPr sz="1200" b="1" spc="-5" dirty="0">
                <a:latin typeface="Arial"/>
                <a:cs typeface="Arial"/>
              </a:rPr>
              <a:t>-------------</a:t>
            </a:r>
            <a:endParaRPr sz="1200">
              <a:latin typeface="Arial"/>
              <a:cs typeface="Arial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7049769" y="4588255"/>
            <a:ext cx="11366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Noto Sans CJK JP Regular"/>
                <a:cs typeface="Noto Sans CJK JP Regular"/>
              </a:rPr>
              <a:t>数据流</a:t>
            </a:r>
            <a:r>
              <a:rPr sz="1200" b="1" spc="-5" dirty="0">
                <a:latin typeface="Arial"/>
                <a:cs typeface="Arial"/>
              </a:rPr>
              <a:t>-------------</a:t>
            </a:r>
            <a:endParaRPr sz="1200">
              <a:latin typeface="Arial"/>
              <a:cs typeface="Arial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7840471" y="2735656"/>
            <a:ext cx="113665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latin typeface="Noto Sans CJK JP Regular"/>
                <a:cs typeface="Noto Sans CJK JP Regular"/>
              </a:rPr>
              <a:t>管理流</a:t>
            </a:r>
            <a:r>
              <a:rPr sz="1200" b="1" spc="-5" dirty="0">
                <a:latin typeface="Arial"/>
                <a:cs typeface="Arial"/>
              </a:rPr>
              <a:t>-------------</a:t>
            </a:r>
            <a:endParaRPr sz="1200">
              <a:latin typeface="Arial"/>
              <a:cs typeface="Arial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7273290" y="2065782"/>
            <a:ext cx="11366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Noto Sans CJK JP Regular"/>
                <a:cs typeface="Noto Sans CJK JP Regular"/>
              </a:rPr>
              <a:t>组织流</a:t>
            </a:r>
            <a:r>
              <a:rPr sz="1200" b="1" spc="-5" dirty="0">
                <a:latin typeface="Arial"/>
                <a:cs typeface="Arial"/>
              </a:rPr>
              <a:t>-------------</a:t>
            </a:r>
            <a:endParaRPr sz="1200">
              <a:latin typeface="Arial"/>
              <a:cs typeface="Arial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4747386" y="4608677"/>
            <a:ext cx="11379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-------------</a:t>
            </a:r>
            <a:r>
              <a:rPr sz="1200" dirty="0">
                <a:latin typeface="Noto Sans CJK JP Regular"/>
                <a:cs typeface="Noto Sans CJK JP Regular"/>
              </a:rPr>
              <a:t>模块流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4300220" y="2682367"/>
            <a:ext cx="11366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5" dirty="0">
                <a:latin typeface="Arial"/>
                <a:cs typeface="Arial"/>
              </a:rPr>
              <a:t>-------------</a:t>
            </a:r>
            <a:r>
              <a:rPr sz="1200" dirty="0">
                <a:latin typeface="Noto Sans CJK JP Regular"/>
                <a:cs typeface="Noto Sans CJK JP Regular"/>
              </a:rPr>
              <a:t>系统流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1053083" y="3424428"/>
            <a:ext cx="2100072" cy="11551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690778" y="365252"/>
            <a:ext cx="73964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FFFF"/>
                </a:solidFill>
              </a:rPr>
              <a:t>-----------方法论终极实现的MES模型案例----------</a:t>
            </a:r>
          </a:p>
        </p:txBody>
      </p:sp>
      <p:sp>
        <p:nvSpPr>
          <p:cNvPr id="4" name="object 4"/>
          <p:cNvSpPr/>
          <p:nvPr/>
        </p:nvSpPr>
        <p:spPr>
          <a:xfrm>
            <a:off x="766572" y="938783"/>
            <a:ext cx="7610856" cy="398526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8322564" y="4651247"/>
            <a:ext cx="821690" cy="478790"/>
          </a:xfrm>
          <a:custGeom>
            <a:avLst/>
            <a:gdLst/>
            <a:ahLst/>
            <a:cxnLst/>
            <a:rect l="l" t="t" r="r" b="b"/>
            <a:pathLst>
              <a:path w="821690" h="478789">
                <a:moveTo>
                  <a:pt x="591311" y="0"/>
                </a:moveTo>
                <a:lnTo>
                  <a:pt x="0" y="0"/>
                </a:lnTo>
                <a:lnTo>
                  <a:pt x="0" y="478535"/>
                </a:lnTo>
                <a:lnTo>
                  <a:pt x="591311" y="478535"/>
                </a:lnTo>
                <a:lnTo>
                  <a:pt x="821435" y="248412"/>
                </a:lnTo>
                <a:lnTo>
                  <a:pt x="821435" y="230123"/>
                </a:lnTo>
                <a:lnTo>
                  <a:pt x="59131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476868" y="4644338"/>
            <a:ext cx="406400" cy="4826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5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开始 疏理</a:t>
            </a:r>
            <a:endParaRPr sz="15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548" y="365252"/>
            <a:ext cx="78644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FFFF"/>
                </a:solidFill>
              </a:rPr>
              <a:t>2-1.MES系统关连的组织性----------------------------</a:t>
            </a:r>
          </a:p>
        </p:txBody>
      </p:sp>
      <p:sp>
        <p:nvSpPr>
          <p:cNvPr id="3" name="object 3"/>
          <p:cNvSpPr/>
          <p:nvPr/>
        </p:nvSpPr>
        <p:spPr>
          <a:xfrm>
            <a:off x="2299716" y="812291"/>
            <a:ext cx="1868805" cy="1728470"/>
          </a:xfrm>
          <a:custGeom>
            <a:avLst/>
            <a:gdLst/>
            <a:ahLst/>
            <a:cxnLst/>
            <a:rect l="l" t="t" r="r" b="b"/>
            <a:pathLst>
              <a:path w="1868804" h="1728470">
                <a:moveTo>
                  <a:pt x="1004316" y="0"/>
                </a:moveTo>
                <a:lnTo>
                  <a:pt x="1004316" y="432054"/>
                </a:lnTo>
                <a:lnTo>
                  <a:pt x="0" y="432054"/>
                </a:lnTo>
                <a:lnTo>
                  <a:pt x="0" y="1296162"/>
                </a:lnTo>
                <a:lnTo>
                  <a:pt x="1004316" y="1296162"/>
                </a:lnTo>
                <a:lnTo>
                  <a:pt x="1004316" y="1728216"/>
                </a:lnTo>
                <a:lnTo>
                  <a:pt x="1868423" y="864108"/>
                </a:lnTo>
                <a:lnTo>
                  <a:pt x="1004316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413254" y="1472310"/>
            <a:ext cx="1244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Noto Sans CJK JP Regular"/>
                <a:cs typeface="Noto Sans CJK JP Regular"/>
              </a:rPr>
              <a:t>制造组织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4485132" y="1552955"/>
            <a:ext cx="1873250" cy="433070"/>
          </a:xfrm>
          <a:prstGeom prst="rect">
            <a:avLst/>
          </a:prstGeom>
          <a:solidFill>
            <a:srgbClr val="4471C4"/>
          </a:solidFill>
        </p:spPr>
        <p:txBody>
          <a:bodyPr vert="horz" wrap="square" lIns="0" tIns="57150" rIns="0" bIns="0" rtlCol="0">
            <a:spAutoFit/>
          </a:bodyPr>
          <a:lstStyle/>
          <a:p>
            <a:pPr marL="243840">
              <a:lnSpc>
                <a:spcPct val="100000"/>
              </a:lnSpc>
              <a:spcBef>
                <a:spcPts val="450"/>
              </a:spcBef>
            </a:pP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产品开发</a:t>
            </a:r>
            <a:r>
              <a:rPr sz="2000" spc="5" dirty="0">
                <a:solidFill>
                  <a:srgbClr val="FFFFFF"/>
                </a:solidFill>
                <a:latin typeface="Arial"/>
                <a:cs typeface="Arial"/>
              </a:rPr>
              <a:t>RD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4485132" y="2586227"/>
            <a:ext cx="1873250" cy="431800"/>
          </a:xfrm>
          <a:prstGeom prst="rect">
            <a:avLst/>
          </a:prstGeom>
          <a:solidFill>
            <a:srgbClr val="006600"/>
          </a:solidFill>
        </p:spPr>
        <p:txBody>
          <a:bodyPr vert="horz" wrap="square" lIns="0" tIns="57150" rIns="0" bIns="0" rtlCol="0">
            <a:spAutoFit/>
          </a:bodyPr>
          <a:lstStyle/>
          <a:p>
            <a:pPr marL="273050">
              <a:lnSpc>
                <a:spcPct val="100000"/>
              </a:lnSpc>
              <a:spcBef>
                <a:spcPts val="450"/>
              </a:spcBef>
            </a:pP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制造工程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4E</a:t>
            </a:r>
            <a:endParaRPr sz="20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4485132" y="3118104"/>
            <a:ext cx="1873250" cy="431800"/>
          </a:xfrm>
          <a:prstGeom prst="rect">
            <a:avLst/>
          </a:prstGeom>
          <a:solidFill>
            <a:srgbClr val="006600"/>
          </a:solidFill>
        </p:spPr>
        <p:txBody>
          <a:bodyPr vert="horz" wrap="square" lIns="0" tIns="56515" rIns="0" bIns="0" rtlCol="0">
            <a:spAutoFit/>
          </a:bodyPr>
          <a:lstStyle/>
          <a:p>
            <a:pPr marL="264795">
              <a:lnSpc>
                <a:spcPct val="100000"/>
              </a:lnSpc>
              <a:spcBef>
                <a:spcPts val="445"/>
              </a:spcBef>
            </a:pP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制造管理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3C</a:t>
            </a:r>
            <a:endParaRPr sz="20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4485132" y="2061972"/>
            <a:ext cx="1873250" cy="431800"/>
          </a:xfrm>
          <a:prstGeom prst="rect">
            <a:avLst/>
          </a:prstGeom>
          <a:solidFill>
            <a:srgbClr val="4471C4"/>
          </a:solidFill>
        </p:spPr>
        <p:txBody>
          <a:bodyPr vert="horz" wrap="square" lIns="0" tIns="56515" rIns="0" bIns="0" rtlCol="0">
            <a:spAutoFit/>
          </a:bodyPr>
          <a:lstStyle/>
          <a:p>
            <a:pPr marL="273050">
              <a:lnSpc>
                <a:spcPct val="100000"/>
              </a:lnSpc>
              <a:spcBef>
                <a:spcPts val="445"/>
              </a:spcBef>
            </a:pP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人资管理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PL</a:t>
            </a:r>
            <a:endParaRPr sz="2000">
              <a:latin typeface="Arial"/>
              <a:cs typeface="Arial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485132" y="3631691"/>
            <a:ext cx="1873250" cy="421005"/>
          </a:xfrm>
          <a:prstGeom prst="rect">
            <a:avLst/>
          </a:prstGeom>
          <a:solidFill>
            <a:srgbClr val="006600"/>
          </a:solidFill>
        </p:spPr>
        <p:txBody>
          <a:bodyPr vert="horz" wrap="square" lIns="0" tIns="51435" rIns="0" bIns="0" rtlCol="0">
            <a:spAutoFit/>
          </a:bodyPr>
          <a:lstStyle/>
          <a:p>
            <a:pPr marL="385445">
              <a:lnSpc>
                <a:spcPct val="100000"/>
              </a:lnSpc>
              <a:spcBef>
                <a:spcPts val="405"/>
              </a:spcBef>
            </a:pP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车间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Shop</a:t>
            </a:r>
            <a:endParaRPr sz="2000">
              <a:latin typeface="Arial"/>
              <a:cs typeface="Arial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168140" y="1670050"/>
            <a:ext cx="316865" cy="137795"/>
          </a:xfrm>
          <a:custGeom>
            <a:avLst/>
            <a:gdLst/>
            <a:ahLst/>
            <a:cxnLst/>
            <a:rect l="l" t="t" r="r" b="b"/>
            <a:pathLst>
              <a:path w="316864" h="137794">
                <a:moveTo>
                  <a:pt x="38100" y="0"/>
                </a:moveTo>
                <a:lnTo>
                  <a:pt x="0" y="0"/>
                </a:lnTo>
                <a:lnTo>
                  <a:pt x="0" y="12700"/>
                </a:lnTo>
                <a:lnTo>
                  <a:pt x="38100" y="12700"/>
                </a:lnTo>
                <a:lnTo>
                  <a:pt x="38100" y="0"/>
                </a:lnTo>
                <a:close/>
              </a:path>
              <a:path w="316864" h="137794">
                <a:moveTo>
                  <a:pt x="8890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88900" y="12700"/>
                </a:lnTo>
                <a:lnTo>
                  <a:pt x="88900" y="0"/>
                </a:lnTo>
                <a:close/>
              </a:path>
              <a:path w="316864" h="137794">
                <a:moveTo>
                  <a:pt x="139700" y="0"/>
                </a:moveTo>
                <a:lnTo>
                  <a:pt x="101600" y="0"/>
                </a:lnTo>
                <a:lnTo>
                  <a:pt x="101600" y="12700"/>
                </a:lnTo>
                <a:lnTo>
                  <a:pt x="139700" y="12700"/>
                </a:lnTo>
                <a:lnTo>
                  <a:pt x="139700" y="0"/>
                </a:lnTo>
                <a:close/>
              </a:path>
              <a:path w="316864" h="137794">
                <a:moveTo>
                  <a:pt x="152146" y="6350"/>
                </a:moveTo>
                <a:lnTo>
                  <a:pt x="152146" y="38353"/>
                </a:lnTo>
                <a:lnTo>
                  <a:pt x="164846" y="38353"/>
                </a:lnTo>
                <a:lnTo>
                  <a:pt x="164846" y="12700"/>
                </a:lnTo>
                <a:lnTo>
                  <a:pt x="152400" y="12700"/>
                </a:lnTo>
                <a:lnTo>
                  <a:pt x="152400" y="6603"/>
                </a:lnTo>
                <a:lnTo>
                  <a:pt x="152146" y="6350"/>
                </a:lnTo>
                <a:close/>
              </a:path>
              <a:path w="316864" h="137794">
                <a:moveTo>
                  <a:pt x="152400" y="6603"/>
                </a:moveTo>
                <a:lnTo>
                  <a:pt x="152400" y="12700"/>
                </a:lnTo>
                <a:lnTo>
                  <a:pt x="158496" y="12700"/>
                </a:lnTo>
                <a:lnTo>
                  <a:pt x="152400" y="6603"/>
                </a:lnTo>
                <a:close/>
              </a:path>
              <a:path w="316864" h="137794">
                <a:moveTo>
                  <a:pt x="164846" y="0"/>
                </a:moveTo>
                <a:lnTo>
                  <a:pt x="152400" y="0"/>
                </a:lnTo>
                <a:lnTo>
                  <a:pt x="152400" y="6603"/>
                </a:lnTo>
                <a:lnTo>
                  <a:pt x="158496" y="12700"/>
                </a:lnTo>
                <a:lnTo>
                  <a:pt x="164846" y="12700"/>
                </a:lnTo>
                <a:lnTo>
                  <a:pt x="164846" y="0"/>
                </a:lnTo>
                <a:close/>
              </a:path>
              <a:path w="316864" h="137794">
                <a:moveTo>
                  <a:pt x="164846" y="51053"/>
                </a:moveTo>
                <a:lnTo>
                  <a:pt x="152146" y="51053"/>
                </a:lnTo>
                <a:lnTo>
                  <a:pt x="152146" y="89153"/>
                </a:lnTo>
                <a:lnTo>
                  <a:pt x="164846" y="89153"/>
                </a:lnTo>
                <a:lnTo>
                  <a:pt x="164846" y="51053"/>
                </a:lnTo>
                <a:close/>
              </a:path>
              <a:path w="316864" h="137794">
                <a:moveTo>
                  <a:pt x="199009" y="93090"/>
                </a:moveTo>
                <a:lnTo>
                  <a:pt x="160909" y="93090"/>
                </a:lnTo>
                <a:lnTo>
                  <a:pt x="160909" y="105790"/>
                </a:lnTo>
                <a:lnTo>
                  <a:pt x="199009" y="105790"/>
                </a:lnTo>
                <a:lnTo>
                  <a:pt x="199009" y="93090"/>
                </a:lnTo>
                <a:close/>
              </a:path>
              <a:path w="316864" h="137794">
                <a:moveTo>
                  <a:pt x="240664" y="61340"/>
                </a:moveTo>
                <a:lnTo>
                  <a:pt x="240664" y="137540"/>
                </a:lnTo>
                <a:lnTo>
                  <a:pt x="304164" y="105790"/>
                </a:lnTo>
                <a:lnTo>
                  <a:pt x="249809" y="105790"/>
                </a:lnTo>
                <a:lnTo>
                  <a:pt x="249809" y="93090"/>
                </a:lnTo>
                <a:lnTo>
                  <a:pt x="304164" y="93090"/>
                </a:lnTo>
                <a:lnTo>
                  <a:pt x="240664" y="61340"/>
                </a:lnTo>
                <a:close/>
              </a:path>
              <a:path w="316864" h="137794">
                <a:moveTo>
                  <a:pt x="240664" y="93090"/>
                </a:moveTo>
                <a:lnTo>
                  <a:pt x="211709" y="93090"/>
                </a:lnTo>
                <a:lnTo>
                  <a:pt x="211709" y="105790"/>
                </a:lnTo>
                <a:lnTo>
                  <a:pt x="240664" y="105790"/>
                </a:lnTo>
                <a:lnTo>
                  <a:pt x="240664" y="93090"/>
                </a:lnTo>
                <a:close/>
              </a:path>
              <a:path w="316864" h="137794">
                <a:moveTo>
                  <a:pt x="304164" y="93090"/>
                </a:moveTo>
                <a:lnTo>
                  <a:pt x="249809" y="93090"/>
                </a:lnTo>
                <a:lnTo>
                  <a:pt x="249809" y="105790"/>
                </a:lnTo>
                <a:lnTo>
                  <a:pt x="304164" y="105790"/>
                </a:lnTo>
                <a:lnTo>
                  <a:pt x="316864" y="99440"/>
                </a:lnTo>
                <a:lnTo>
                  <a:pt x="304164" y="9309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485132" y="1042416"/>
            <a:ext cx="1873250" cy="433070"/>
          </a:xfrm>
          <a:prstGeom prst="rect">
            <a:avLst/>
          </a:prstGeom>
          <a:solidFill>
            <a:srgbClr val="4471C4"/>
          </a:solidFill>
        </p:spPr>
        <p:txBody>
          <a:bodyPr vert="horz" wrap="square" lIns="0" tIns="57150" rIns="0" bIns="0" rtlCol="0">
            <a:spAutoFit/>
          </a:bodyPr>
          <a:lstStyle/>
          <a:p>
            <a:pPr marL="273050">
              <a:lnSpc>
                <a:spcPct val="100000"/>
              </a:lnSpc>
              <a:spcBef>
                <a:spcPts val="450"/>
              </a:spcBef>
            </a:pP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业务销售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SL</a:t>
            </a:r>
            <a:endParaRPr sz="2000">
              <a:latin typeface="Arial"/>
              <a:cs typeface="Arial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168140" y="1220724"/>
            <a:ext cx="316865" cy="462280"/>
          </a:xfrm>
          <a:custGeom>
            <a:avLst/>
            <a:gdLst/>
            <a:ahLst/>
            <a:cxnLst/>
            <a:rect l="l" t="t" r="r" b="b"/>
            <a:pathLst>
              <a:path w="316864" h="462280">
                <a:moveTo>
                  <a:pt x="38100" y="449325"/>
                </a:moveTo>
                <a:lnTo>
                  <a:pt x="0" y="449325"/>
                </a:lnTo>
                <a:lnTo>
                  <a:pt x="0" y="462025"/>
                </a:lnTo>
                <a:lnTo>
                  <a:pt x="38100" y="462025"/>
                </a:lnTo>
                <a:lnTo>
                  <a:pt x="38100" y="449325"/>
                </a:lnTo>
                <a:close/>
              </a:path>
              <a:path w="316864" h="462280">
                <a:moveTo>
                  <a:pt x="88900" y="449325"/>
                </a:moveTo>
                <a:lnTo>
                  <a:pt x="50800" y="449325"/>
                </a:lnTo>
                <a:lnTo>
                  <a:pt x="50800" y="462025"/>
                </a:lnTo>
                <a:lnTo>
                  <a:pt x="88900" y="462025"/>
                </a:lnTo>
                <a:lnTo>
                  <a:pt x="88900" y="449325"/>
                </a:lnTo>
                <a:close/>
              </a:path>
              <a:path w="316864" h="462280">
                <a:moveTo>
                  <a:pt x="139700" y="449325"/>
                </a:moveTo>
                <a:lnTo>
                  <a:pt x="101600" y="449325"/>
                </a:lnTo>
                <a:lnTo>
                  <a:pt x="101600" y="462025"/>
                </a:lnTo>
                <a:lnTo>
                  <a:pt x="139700" y="462025"/>
                </a:lnTo>
                <a:lnTo>
                  <a:pt x="139700" y="449325"/>
                </a:lnTo>
                <a:close/>
              </a:path>
              <a:path w="316864" h="462280">
                <a:moveTo>
                  <a:pt x="164846" y="449325"/>
                </a:moveTo>
                <a:lnTo>
                  <a:pt x="158496" y="449325"/>
                </a:lnTo>
                <a:lnTo>
                  <a:pt x="152400" y="455422"/>
                </a:lnTo>
                <a:lnTo>
                  <a:pt x="152400" y="462025"/>
                </a:lnTo>
                <a:lnTo>
                  <a:pt x="164846" y="462025"/>
                </a:lnTo>
                <a:lnTo>
                  <a:pt x="164846" y="449325"/>
                </a:lnTo>
                <a:close/>
              </a:path>
              <a:path w="316864" h="462280">
                <a:moveTo>
                  <a:pt x="164846" y="423545"/>
                </a:moveTo>
                <a:lnTo>
                  <a:pt x="152146" y="423545"/>
                </a:lnTo>
                <a:lnTo>
                  <a:pt x="152146" y="455675"/>
                </a:lnTo>
                <a:lnTo>
                  <a:pt x="152400" y="455422"/>
                </a:lnTo>
                <a:lnTo>
                  <a:pt x="152400" y="449325"/>
                </a:lnTo>
                <a:lnTo>
                  <a:pt x="164846" y="449325"/>
                </a:lnTo>
                <a:lnTo>
                  <a:pt x="164846" y="423545"/>
                </a:lnTo>
                <a:close/>
              </a:path>
              <a:path w="316864" h="462280">
                <a:moveTo>
                  <a:pt x="158496" y="449325"/>
                </a:moveTo>
                <a:lnTo>
                  <a:pt x="152400" y="449325"/>
                </a:lnTo>
                <a:lnTo>
                  <a:pt x="152400" y="455422"/>
                </a:lnTo>
                <a:lnTo>
                  <a:pt x="158496" y="449325"/>
                </a:lnTo>
                <a:close/>
              </a:path>
              <a:path w="316864" h="462280">
                <a:moveTo>
                  <a:pt x="164846" y="372745"/>
                </a:moveTo>
                <a:lnTo>
                  <a:pt x="152146" y="372745"/>
                </a:lnTo>
                <a:lnTo>
                  <a:pt x="152146" y="410845"/>
                </a:lnTo>
                <a:lnTo>
                  <a:pt x="164846" y="410845"/>
                </a:lnTo>
                <a:lnTo>
                  <a:pt x="164846" y="372745"/>
                </a:lnTo>
                <a:close/>
              </a:path>
              <a:path w="316864" h="462280">
                <a:moveTo>
                  <a:pt x="164846" y="321945"/>
                </a:moveTo>
                <a:lnTo>
                  <a:pt x="152146" y="321945"/>
                </a:lnTo>
                <a:lnTo>
                  <a:pt x="152146" y="360045"/>
                </a:lnTo>
                <a:lnTo>
                  <a:pt x="164846" y="360045"/>
                </a:lnTo>
                <a:lnTo>
                  <a:pt x="164846" y="321945"/>
                </a:lnTo>
                <a:close/>
              </a:path>
              <a:path w="316864" h="462280">
                <a:moveTo>
                  <a:pt x="164846" y="271145"/>
                </a:moveTo>
                <a:lnTo>
                  <a:pt x="152146" y="271145"/>
                </a:lnTo>
                <a:lnTo>
                  <a:pt x="152146" y="309245"/>
                </a:lnTo>
                <a:lnTo>
                  <a:pt x="164846" y="309245"/>
                </a:lnTo>
                <a:lnTo>
                  <a:pt x="164846" y="271145"/>
                </a:lnTo>
                <a:close/>
              </a:path>
              <a:path w="316864" h="462280">
                <a:moveTo>
                  <a:pt x="164846" y="220345"/>
                </a:moveTo>
                <a:lnTo>
                  <a:pt x="152146" y="220345"/>
                </a:lnTo>
                <a:lnTo>
                  <a:pt x="152146" y="258445"/>
                </a:lnTo>
                <a:lnTo>
                  <a:pt x="164846" y="258445"/>
                </a:lnTo>
                <a:lnTo>
                  <a:pt x="164846" y="220345"/>
                </a:lnTo>
                <a:close/>
              </a:path>
              <a:path w="316864" h="462280">
                <a:moveTo>
                  <a:pt x="164846" y="169545"/>
                </a:moveTo>
                <a:lnTo>
                  <a:pt x="152146" y="169545"/>
                </a:lnTo>
                <a:lnTo>
                  <a:pt x="152146" y="207645"/>
                </a:lnTo>
                <a:lnTo>
                  <a:pt x="164846" y="207645"/>
                </a:lnTo>
                <a:lnTo>
                  <a:pt x="164846" y="169545"/>
                </a:lnTo>
                <a:close/>
              </a:path>
              <a:path w="316864" h="462280">
                <a:moveTo>
                  <a:pt x="164846" y="118745"/>
                </a:moveTo>
                <a:lnTo>
                  <a:pt x="152146" y="118745"/>
                </a:lnTo>
                <a:lnTo>
                  <a:pt x="152146" y="156845"/>
                </a:lnTo>
                <a:lnTo>
                  <a:pt x="164846" y="156845"/>
                </a:lnTo>
                <a:lnTo>
                  <a:pt x="164846" y="118745"/>
                </a:lnTo>
                <a:close/>
              </a:path>
              <a:path w="316864" h="462280">
                <a:moveTo>
                  <a:pt x="164846" y="67945"/>
                </a:moveTo>
                <a:lnTo>
                  <a:pt x="152146" y="67945"/>
                </a:lnTo>
                <a:lnTo>
                  <a:pt x="152146" y="106045"/>
                </a:lnTo>
                <a:lnTo>
                  <a:pt x="164846" y="106045"/>
                </a:lnTo>
                <a:lnTo>
                  <a:pt x="164846" y="67945"/>
                </a:lnTo>
                <a:close/>
              </a:path>
              <a:path w="316864" h="462280">
                <a:moveTo>
                  <a:pt x="179324" y="31750"/>
                </a:moveTo>
                <a:lnTo>
                  <a:pt x="152146" y="31750"/>
                </a:lnTo>
                <a:lnTo>
                  <a:pt x="152146" y="55245"/>
                </a:lnTo>
                <a:lnTo>
                  <a:pt x="164846" y="55245"/>
                </a:lnTo>
                <a:lnTo>
                  <a:pt x="164846" y="44450"/>
                </a:lnTo>
                <a:lnTo>
                  <a:pt x="158496" y="44450"/>
                </a:lnTo>
                <a:lnTo>
                  <a:pt x="164846" y="38100"/>
                </a:lnTo>
                <a:lnTo>
                  <a:pt x="179324" y="38100"/>
                </a:lnTo>
                <a:lnTo>
                  <a:pt x="179324" y="31750"/>
                </a:lnTo>
                <a:close/>
              </a:path>
              <a:path w="316864" h="462280">
                <a:moveTo>
                  <a:pt x="164846" y="38100"/>
                </a:moveTo>
                <a:lnTo>
                  <a:pt x="158496" y="44450"/>
                </a:lnTo>
                <a:lnTo>
                  <a:pt x="164846" y="44450"/>
                </a:lnTo>
                <a:lnTo>
                  <a:pt x="164846" y="38100"/>
                </a:lnTo>
                <a:close/>
              </a:path>
              <a:path w="316864" h="462280">
                <a:moveTo>
                  <a:pt x="179324" y="38100"/>
                </a:moveTo>
                <a:lnTo>
                  <a:pt x="164846" y="38100"/>
                </a:lnTo>
                <a:lnTo>
                  <a:pt x="164846" y="44450"/>
                </a:lnTo>
                <a:lnTo>
                  <a:pt x="179324" y="44450"/>
                </a:lnTo>
                <a:lnTo>
                  <a:pt x="179324" y="38100"/>
                </a:lnTo>
                <a:close/>
              </a:path>
              <a:path w="316864" h="462280">
                <a:moveTo>
                  <a:pt x="230124" y="31750"/>
                </a:moveTo>
                <a:lnTo>
                  <a:pt x="192024" y="31750"/>
                </a:lnTo>
                <a:lnTo>
                  <a:pt x="192024" y="44450"/>
                </a:lnTo>
                <a:lnTo>
                  <a:pt x="230124" y="44450"/>
                </a:lnTo>
                <a:lnTo>
                  <a:pt x="230124" y="31750"/>
                </a:lnTo>
                <a:close/>
              </a:path>
              <a:path w="316864" h="462280">
                <a:moveTo>
                  <a:pt x="240664" y="0"/>
                </a:moveTo>
                <a:lnTo>
                  <a:pt x="240664" y="76200"/>
                </a:lnTo>
                <a:lnTo>
                  <a:pt x="304164" y="44450"/>
                </a:lnTo>
                <a:lnTo>
                  <a:pt x="242824" y="44450"/>
                </a:lnTo>
                <a:lnTo>
                  <a:pt x="242824" y="31750"/>
                </a:lnTo>
                <a:lnTo>
                  <a:pt x="304164" y="31750"/>
                </a:lnTo>
                <a:lnTo>
                  <a:pt x="240664" y="0"/>
                </a:lnTo>
                <a:close/>
              </a:path>
              <a:path w="316864" h="462280">
                <a:moveTo>
                  <a:pt x="253364" y="31750"/>
                </a:moveTo>
                <a:lnTo>
                  <a:pt x="242824" y="31750"/>
                </a:lnTo>
                <a:lnTo>
                  <a:pt x="242824" y="44450"/>
                </a:lnTo>
                <a:lnTo>
                  <a:pt x="253364" y="44450"/>
                </a:lnTo>
                <a:lnTo>
                  <a:pt x="253364" y="31750"/>
                </a:lnTo>
                <a:close/>
              </a:path>
              <a:path w="316864" h="462280">
                <a:moveTo>
                  <a:pt x="304164" y="31750"/>
                </a:moveTo>
                <a:lnTo>
                  <a:pt x="253364" y="31750"/>
                </a:lnTo>
                <a:lnTo>
                  <a:pt x="253364" y="44450"/>
                </a:lnTo>
                <a:lnTo>
                  <a:pt x="304164" y="44450"/>
                </a:lnTo>
                <a:lnTo>
                  <a:pt x="316864" y="38100"/>
                </a:lnTo>
                <a:lnTo>
                  <a:pt x="304164" y="3175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168140" y="1670050"/>
            <a:ext cx="316865" cy="645795"/>
          </a:xfrm>
          <a:custGeom>
            <a:avLst/>
            <a:gdLst/>
            <a:ahLst/>
            <a:cxnLst/>
            <a:rect l="l" t="t" r="r" b="b"/>
            <a:pathLst>
              <a:path w="316864" h="645794">
                <a:moveTo>
                  <a:pt x="38100" y="0"/>
                </a:moveTo>
                <a:lnTo>
                  <a:pt x="0" y="0"/>
                </a:lnTo>
                <a:lnTo>
                  <a:pt x="0" y="12700"/>
                </a:lnTo>
                <a:lnTo>
                  <a:pt x="38100" y="12700"/>
                </a:lnTo>
                <a:lnTo>
                  <a:pt x="38100" y="0"/>
                </a:lnTo>
                <a:close/>
              </a:path>
              <a:path w="316864" h="645794">
                <a:moveTo>
                  <a:pt x="88900" y="0"/>
                </a:moveTo>
                <a:lnTo>
                  <a:pt x="50800" y="0"/>
                </a:lnTo>
                <a:lnTo>
                  <a:pt x="50800" y="12700"/>
                </a:lnTo>
                <a:lnTo>
                  <a:pt x="88900" y="12700"/>
                </a:lnTo>
                <a:lnTo>
                  <a:pt x="88900" y="0"/>
                </a:lnTo>
                <a:close/>
              </a:path>
              <a:path w="316864" h="645794">
                <a:moveTo>
                  <a:pt x="139700" y="0"/>
                </a:moveTo>
                <a:lnTo>
                  <a:pt x="101600" y="0"/>
                </a:lnTo>
                <a:lnTo>
                  <a:pt x="101600" y="12700"/>
                </a:lnTo>
                <a:lnTo>
                  <a:pt x="139700" y="12700"/>
                </a:lnTo>
                <a:lnTo>
                  <a:pt x="139700" y="0"/>
                </a:lnTo>
                <a:close/>
              </a:path>
              <a:path w="316864" h="645794">
                <a:moveTo>
                  <a:pt x="152146" y="6350"/>
                </a:moveTo>
                <a:lnTo>
                  <a:pt x="152146" y="38353"/>
                </a:lnTo>
                <a:lnTo>
                  <a:pt x="164846" y="38353"/>
                </a:lnTo>
                <a:lnTo>
                  <a:pt x="164846" y="12700"/>
                </a:lnTo>
                <a:lnTo>
                  <a:pt x="152400" y="12700"/>
                </a:lnTo>
                <a:lnTo>
                  <a:pt x="152400" y="6603"/>
                </a:lnTo>
                <a:lnTo>
                  <a:pt x="152146" y="6350"/>
                </a:lnTo>
                <a:close/>
              </a:path>
              <a:path w="316864" h="645794">
                <a:moveTo>
                  <a:pt x="152400" y="6603"/>
                </a:moveTo>
                <a:lnTo>
                  <a:pt x="152400" y="12700"/>
                </a:lnTo>
                <a:lnTo>
                  <a:pt x="158496" y="12700"/>
                </a:lnTo>
                <a:lnTo>
                  <a:pt x="152400" y="6603"/>
                </a:lnTo>
                <a:close/>
              </a:path>
              <a:path w="316864" h="645794">
                <a:moveTo>
                  <a:pt x="164846" y="0"/>
                </a:moveTo>
                <a:lnTo>
                  <a:pt x="152400" y="0"/>
                </a:lnTo>
                <a:lnTo>
                  <a:pt x="152400" y="6603"/>
                </a:lnTo>
                <a:lnTo>
                  <a:pt x="158496" y="12700"/>
                </a:lnTo>
                <a:lnTo>
                  <a:pt x="164846" y="12700"/>
                </a:lnTo>
                <a:lnTo>
                  <a:pt x="164846" y="0"/>
                </a:lnTo>
                <a:close/>
              </a:path>
              <a:path w="316864" h="645794">
                <a:moveTo>
                  <a:pt x="164846" y="51053"/>
                </a:moveTo>
                <a:lnTo>
                  <a:pt x="152146" y="51053"/>
                </a:lnTo>
                <a:lnTo>
                  <a:pt x="152146" y="89153"/>
                </a:lnTo>
                <a:lnTo>
                  <a:pt x="164846" y="89153"/>
                </a:lnTo>
                <a:lnTo>
                  <a:pt x="164846" y="51053"/>
                </a:lnTo>
                <a:close/>
              </a:path>
              <a:path w="316864" h="645794">
                <a:moveTo>
                  <a:pt x="164846" y="101853"/>
                </a:moveTo>
                <a:lnTo>
                  <a:pt x="152146" y="101853"/>
                </a:lnTo>
                <a:lnTo>
                  <a:pt x="152146" y="139953"/>
                </a:lnTo>
                <a:lnTo>
                  <a:pt x="164846" y="139953"/>
                </a:lnTo>
                <a:lnTo>
                  <a:pt x="164846" y="101853"/>
                </a:lnTo>
                <a:close/>
              </a:path>
              <a:path w="316864" h="645794">
                <a:moveTo>
                  <a:pt x="164846" y="152653"/>
                </a:moveTo>
                <a:lnTo>
                  <a:pt x="152146" y="152653"/>
                </a:lnTo>
                <a:lnTo>
                  <a:pt x="152146" y="190753"/>
                </a:lnTo>
                <a:lnTo>
                  <a:pt x="164846" y="190753"/>
                </a:lnTo>
                <a:lnTo>
                  <a:pt x="164846" y="152653"/>
                </a:lnTo>
                <a:close/>
              </a:path>
              <a:path w="316864" h="645794">
                <a:moveTo>
                  <a:pt x="164846" y="203453"/>
                </a:moveTo>
                <a:lnTo>
                  <a:pt x="152146" y="203453"/>
                </a:lnTo>
                <a:lnTo>
                  <a:pt x="152146" y="241554"/>
                </a:lnTo>
                <a:lnTo>
                  <a:pt x="164846" y="241554"/>
                </a:lnTo>
                <a:lnTo>
                  <a:pt x="164846" y="203453"/>
                </a:lnTo>
                <a:close/>
              </a:path>
              <a:path w="316864" h="645794">
                <a:moveTo>
                  <a:pt x="164846" y="254254"/>
                </a:moveTo>
                <a:lnTo>
                  <a:pt x="152146" y="254254"/>
                </a:lnTo>
                <a:lnTo>
                  <a:pt x="152146" y="292354"/>
                </a:lnTo>
                <a:lnTo>
                  <a:pt x="164846" y="292354"/>
                </a:lnTo>
                <a:lnTo>
                  <a:pt x="164846" y="254254"/>
                </a:lnTo>
                <a:close/>
              </a:path>
              <a:path w="316864" h="645794">
                <a:moveTo>
                  <a:pt x="164846" y="305054"/>
                </a:moveTo>
                <a:lnTo>
                  <a:pt x="152146" y="305054"/>
                </a:lnTo>
                <a:lnTo>
                  <a:pt x="152146" y="343154"/>
                </a:lnTo>
                <a:lnTo>
                  <a:pt x="164846" y="343154"/>
                </a:lnTo>
                <a:lnTo>
                  <a:pt x="164846" y="305054"/>
                </a:lnTo>
                <a:close/>
              </a:path>
              <a:path w="316864" h="645794">
                <a:moveTo>
                  <a:pt x="164846" y="355854"/>
                </a:moveTo>
                <a:lnTo>
                  <a:pt x="152146" y="355854"/>
                </a:lnTo>
                <a:lnTo>
                  <a:pt x="152146" y="393954"/>
                </a:lnTo>
                <a:lnTo>
                  <a:pt x="164846" y="393954"/>
                </a:lnTo>
                <a:lnTo>
                  <a:pt x="164846" y="355854"/>
                </a:lnTo>
                <a:close/>
              </a:path>
              <a:path w="316864" h="645794">
                <a:moveTo>
                  <a:pt x="164846" y="406654"/>
                </a:moveTo>
                <a:lnTo>
                  <a:pt x="152146" y="406654"/>
                </a:lnTo>
                <a:lnTo>
                  <a:pt x="152146" y="444754"/>
                </a:lnTo>
                <a:lnTo>
                  <a:pt x="164846" y="444754"/>
                </a:lnTo>
                <a:lnTo>
                  <a:pt x="164846" y="406654"/>
                </a:lnTo>
                <a:close/>
              </a:path>
              <a:path w="316864" h="645794">
                <a:moveTo>
                  <a:pt x="164846" y="457454"/>
                </a:moveTo>
                <a:lnTo>
                  <a:pt x="152146" y="457454"/>
                </a:lnTo>
                <a:lnTo>
                  <a:pt x="152146" y="495554"/>
                </a:lnTo>
                <a:lnTo>
                  <a:pt x="164846" y="495554"/>
                </a:lnTo>
                <a:lnTo>
                  <a:pt x="164846" y="457454"/>
                </a:lnTo>
                <a:close/>
              </a:path>
              <a:path w="316864" h="645794">
                <a:moveTo>
                  <a:pt x="164846" y="508254"/>
                </a:moveTo>
                <a:lnTo>
                  <a:pt x="152146" y="508254"/>
                </a:lnTo>
                <a:lnTo>
                  <a:pt x="152146" y="546354"/>
                </a:lnTo>
                <a:lnTo>
                  <a:pt x="164846" y="546354"/>
                </a:lnTo>
                <a:lnTo>
                  <a:pt x="164846" y="508254"/>
                </a:lnTo>
                <a:close/>
              </a:path>
              <a:path w="316864" h="645794">
                <a:moveTo>
                  <a:pt x="164846" y="559054"/>
                </a:moveTo>
                <a:lnTo>
                  <a:pt x="152146" y="559054"/>
                </a:lnTo>
                <a:lnTo>
                  <a:pt x="152146" y="597154"/>
                </a:lnTo>
                <a:lnTo>
                  <a:pt x="164846" y="597154"/>
                </a:lnTo>
                <a:lnTo>
                  <a:pt x="164846" y="559054"/>
                </a:lnTo>
                <a:close/>
              </a:path>
              <a:path w="316864" h="645794">
                <a:moveTo>
                  <a:pt x="198882" y="601218"/>
                </a:moveTo>
                <a:lnTo>
                  <a:pt x="160782" y="601218"/>
                </a:lnTo>
                <a:lnTo>
                  <a:pt x="160782" y="613918"/>
                </a:lnTo>
                <a:lnTo>
                  <a:pt x="198882" y="613918"/>
                </a:lnTo>
                <a:lnTo>
                  <a:pt x="198882" y="601218"/>
                </a:lnTo>
                <a:close/>
              </a:path>
              <a:path w="316864" h="645794">
                <a:moveTo>
                  <a:pt x="240664" y="569468"/>
                </a:moveTo>
                <a:lnTo>
                  <a:pt x="240664" y="645668"/>
                </a:lnTo>
                <a:lnTo>
                  <a:pt x="304164" y="613918"/>
                </a:lnTo>
                <a:lnTo>
                  <a:pt x="249682" y="613918"/>
                </a:lnTo>
                <a:lnTo>
                  <a:pt x="249682" y="601218"/>
                </a:lnTo>
                <a:lnTo>
                  <a:pt x="304164" y="601218"/>
                </a:lnTo>
                <a:lnTo>
                  <a:pt x="240664" y="569468"/>
                </a:lnTo>
                <a:close/>
              </a:path>
              <a:path w="316864" h="645794">
                <a:moveTo>
                  <a:pt x="240664" y="601218"/>
                </a:moveTo>
                <a:lnTo>
                  <a:pt x="211582" y="601218"/>
                </a:lnTo>
                <a:lnTo>
                  <a:pt x="211582" y="613918"/>
                </a:lnTo>
                <a:lnTo>
                  <a:pt x="240664" y="613918"/>
                </a:lnTo>
                <a:lnTo>
                  <a:pt x="240664" y="601218"/>
                </a:lnTo>
                <a:close/>
              </a:path>
              <a:path w="316864" h="645794">
                <a:moveTo>
                  <a:pt x="304164" y="601218"/>
                </a:moveTo>
                <a:lnTo>
                  <a:pt x="249682" y="601218"/>
                </a:lnTo>
                <a:lnTo>
                  <a:pt x="249682" y="613918"/>
                </a:lnTo>
                <a:lnTo>
                  <a:pt x="304164" y="613918"/>
                </a:lnTo>
                <a:lnTo>
                  <a:pt x="316864" y="607568"/>
                </a:lnTo>
                <a:lnTo>
                  <a:pt x="304164" y="601218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168140" y="1670050"/>
            <a:ext cx="316865" cy="1170305"/>
          </a:xfrm>
          <a:custGeom>
            <a:avLst/>
            <a:gdLst/>
            <a:ahLst/>
            <a:cxnLst/>
            <a:rect l="l" t="t" r="r" b="b"/>
            <a:pathLst>
              <a:path w="316864" h="1170305">
                <a:moveTo>
                  <a:pt x="240664" y="1093977"/>
                </a:moveTo>
                <a:lnTo>
                  <a:pt x="240664" y="1170177"/>
                </a:lnTo>
                <a:lnTo>
                  <a:pt x="304164" y="1138427"/>
                </a:lnTo>
                <a:lnTo>
                  <a:pt x="253364" y="1138427"/>
                </a:lnTo>
                <a:lnTo>
                  <a:pt x="253364" y="1125727"/>
                </a:lnTo>
                <a:lnTo>
                  <a:pt x="304164" y="1125727"/>
                </a:lnTo>
                <a:lnTo>
                  <a:pt x="240664" y="1093977"/>
                </a:lnTo>
                <a:close/>
              </a:path>
              <a:path w="316864" h="1170305">
                <a:moveTo>
                  <a:pt x="152146" y="6350"/>
                </a:moveTo>
                <a:lnTo>
                  <a:pt x="152146" y="1138427"/>
                </a:lnTo>
                <a:lnTo>
                  <a:pt x="240664" y="1138427"/>
                </a:lnTo>
                <a:lnTo>
                  <a:pt x="240664" y="1132077"/>
                </a:lnTo>
                <a:lnTo>
                  <a:pt x="164846" y="1132077"/>
                </a:lnTo>
                <a:lnTo>
                  <a:pt x="158496" y="1125727"/>
                </a:lnTo>
                <a:lnTo>
                  <a:pt x="164846" y="1125727"/>
                </a:lnTo>
                <a:lnTo>
                  <a:pt x="164846" y="12700"/>
                </a:lnTo>
                <a:lnTo>
                  <a:pt x="158496" y="12700"/>
                </a:lnTo>
                <a:lnTo>
                  <a:pt x="152146" y="6350"/>
                </a:lnTo>
                <a:close/>
              </a:path>
              <a:path w="316864" h="1170305">
                <a:moveTo>
                  <a:pt x="304164" y="1125727"/>
                </a:moveTo>
                <a:lnTo>
                  <a:pt x="253364" y="1125727"/>
                </a:lnTo>
                <a:lnTo>
                  <a:pt x="253364" y="1138427"/>
                </a:lnTo>
                <a:lnTo>
                  <a:pt x="304164" y="1138427"/>
                </a:lnTo>
                <a:lnTo>
                  <a:pt x="316864" y="1132077"/>
                </a:lnTo>
                <a:lnTo>
                  <a:pt x="304164" y="1125727"/>
                </a:lnTo>
                <a:close/>
              </a:path>
              <a:path w="316864" h="1170305">
                <a:moveTo>
                  <a:pt x="164846" y="1125727"/>
                </a:moveTo>
                <a:lnTo>
                  <a:pt x="158496" y="1125727"/>
                </a:lnTo>
                <a:lnTo>
                  <a:pt x="164846" y="1132077"/>
                </a:lnTo>
                <a:lnTo>
                  <a:pt x="164846" y="1125727"/>
                </a:lnTo>
                <a:close/>
              </a:path>
              <a:path w="316864" h="1170305">
                <a:moveTo>
                  <a:pt x="240664" y="1125727"/>
                </a:moveTo>
                <a:lnTo>
                  <a:pt x="164846" y="1125727"/>
                </a:lnTo>
                <a:lnTo>
                  <a:pt x="164846" y="1132077"/>
                </a:lnTo>
                <a:lnTo>
                  <a:pt x="240664" y="1132077"/>
                </a:lnTo>
                <a:lnTo>
                  <a:pt x="240664" y="1125727"/>
                </a:lnTo>
                <a:close/>
              </a:path>
              <a:path w="316864" h="1170305">
                <a:moveTo>
                  <a:pt x="164846" y="0"/>
                </a:moveTo>
                <a:lnTo>
                  <a:pt x="0" y="0"/>
                </a:lnTo>
                <a:lnTo>
                  <a:pt x="0" y="12700"/>
                </a:lnTo>
                <a:lnTo>
                  <a:pt x="152146" y="12700"/>
                </a:lnTo>
                <a:lnTo>
                  <a:pt x="152146" y="6350"/>
                </a:lnTo>
                <a:lnTo>
                  <a:pt x="164846" y="6350"/>
                </a:lnTo>
                <a:lnTo>
                  <a:pt x="164846" y="0"/>
                </a:lnTo>
                <a:close/>
              </a:path>
              <a:path w="316864" h="1170305">
                <a:moveTo>
                  <a:pt x="164846" y="6350"/>
                </a:moveTo>
                <a:lnTo>
                  <a:pt x="152146" y="6350"/>
                </a:lnTo>
                <a:lnTo>
                  <a:pt x="158496" y="12700"/>
                </a:lnTo>
                <a:lnTo>
                  <a:pt x="164846" y="12700"/>
                </a:lnTo>
                <a:lnTo>
                  <a:pt x="164846" y="635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168140" y="1670050"/>
            <a:ext cx="316865" cy="1701800"/>
          </a:xfrm>
          <a:custGeom>
            <a:avLst/>
            <a:gdLst/>
            <a:ahLst/>
            <a:cxnLst/>
            <a:rect l="l" t="t" r="r" b="b"/>
            <a:pathLst>
              <a:path w="316864" h="1701800">
                <a:moveTo>
                  <a:pt x="240664" y="1625345"/>
                </a:moveTo>
                <a:lnTo>
                  <a:pt x="240664" y="1701545"/>
                </a:lnTo>
                <a:lnTo>
                  <a:pt x="304164" y="1669795"/>
                </a:lnTo>
                <a:lnTo>
                  <a:pt x="253364" y="1669795"/>
                </a:lnTo>
                <a:lnTo>
                  <a:pt x="253364" y="1657095"/>
                </a:lnTo>
                <a:lnTo>
                  <a:pt x="304164" y="1657095"/>
                </a:lnTo>
                <a:lnTo>
                  <a:pt x="240664" y="1625345"/>
                </a:lnTo>
                <a:close/>
              </a:path>
              <a:path w="316864" h="1701800">
                <a:moveTo>
                  <a:pt x="152146" y="6350"/>
                </a:moveTo>
                <a:lnTo>
                  <a:pt x="152146" y="1669795"/>
                </a:lnTo>
                <a:lnTo>
                  <a:pt x="240664" y="1669795"/>
                </a:lnTo>
                <a:lnTo>
                  <a:pt x="240664" y="1663445"/>
                </a:lnTo>
                <a:lnTo>
                  <a:pt x="164846" y="1663445"/>
                </a:lnTo>
                <a:lnTo>
                  <a:pt x="158496" y="1657095"/>
                </a:lnTo>
                <a:lnTo>
                  <a:pt x="164846" y="1657095"/>
                </a:lnTo>
                <a:lnTo>
                  <a:pt x="164846" y="12700"/>
                </a:lnTo>
                <a:lnTo>
                  <a:pt x="158496" y="12700"/>
                </a:lnTo>
                <a:lnTo>
                  <a:pt x="152146" y="6350"/>
                </a:lnTo>
                <a:close/>
              </a:path>
              <a:path w="316864" h="1701800">
                <a:moveTo>
                  <a:pt x="304164" y="1657095"/>
                </a:moveTo>
                <a:lnTo>
                  <a:pt x="253364" y="1657095"/>
                </a:lnTo>
                <a:lnTo>
                  <a:pt x="253364" y="1669795"/>
                </a:lnTo>
                <a:lnTo>
                  <a:pt x="304164" y="1669795"/>
                </a:lnTo>
                <a:lnTo>
                  <a:pt x="316864" y="1663445"/>
                </a:lnTo>
                <a:lnTo>
                  <a:pt x="304164" y="1657095"/>
                </a:lnTo>
                <a:close/>
              </a:path>
              <a:path w="316864" h="1701800">
                <a:moveTo>
                  <a:pt x="164846" y="1657095"/>
                </a:moveTo>
                <a:lnTo>
                  <a:pt x="158496" y="1657095"/>
                </a:lnTo>
                <a:lnTo>
                  <a:pt x="164846" y="1663445"/>
                </a:lnTo>
                <a:lnTo>
                  <a:pt x="164846" y="1657095"/>
                </a:lnTo>
                <a:close/>
              </a:path>
              <a:path w="316864" h="1701800">
                <a:moveTo>
                  <a:pt x="240664" y="1657095"/>
                </a:moveTo>
                <a:lnTo>
                  <a:pt x="164846" y="1657095"/>
                </a:lnTo>
                <a:lnTo>
                  <a:pt x="164846" y="1663445"/>
                </a:lnTo>
                <a:lnTo>
                  <a:pt x="240664" y="1663445"/>
                </a:lnTo>
                <a:lnTo>
                  <a:pt x="240664" y="1657095"/>
                </a:lnTo>
                <a:close/>
              </a:path>
              <a:path w="316864" h="1701800">
                <a:moveTo>
                  <a:pt x="164846" y="0"/>
                </a:moveTo>
                <a:lnTo>
                  <a:pt x="0" y="0"/>
                </a:lnTo>
                <a:lnTo>
                  <a:pt x="0" y="12700"/>
                </a:lnTo>
                <a:lnTo>
                  <a:pt x="152146" y="12700"/>
                </a:lnTo>
                <a:lnTo>
                  <a:pt x="152146" y="6350"/>
                </a:lnTo>
                <a:lnTo>
                  <a:pt x="164846" y="6350"/>
                </a:lnTo>
                <a:lnTo>
                  <a:pt x="164846" y="0"/>
                </a:lnTo>
                <a:close/>
              </a:path>
              <a:path w="316864" h="1701800">
                <a:moveTo>
                  <a:pt x="164846" y="6350"/>
                </a:moveTo>
                <a:lnTo>
                  <a:pt x="152146" y="6350"/>
                </a:lnTo>
                <a:lnTo>
                  <a:pt x="158496" y="12700"/>
                </a:lnTo>
                <a:lnTo>
                  <a:pt x="164846" y="12700"/>
                </a:lnTo>
                <a:lnTo>
                  <a:pt x="164846" y="635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68140" y="1670050"/>
            <a:ext cx="316865" cy="2210435"/>
          </a:xfrm>
          <a:custGeom>
            <a:avLst/>
            <a:gdLst/>
            <a:ahLst/>
            <a:cxnLst/>
            <a:rect l="l" t="t" r="r" b="b"/>
            <a:pathLst>
              <a:path w="316864" h="2210435">
                <a:moveTo>
                  <a:pt x="240664" y="2133727"/>
                </a:moveTo>
                <a:lnTo>
                  <a:pt x="240664" y="2209927"/>
                </a:lnTo>
                <a:lnTo>
                  <a:pt x="304164" y="2178177"/>
                </a:lnTo>
                <a:lnTo>
                  <a:pt x="253364" y="2178177"/>
                </a:lnTo>
                <a:lnTo>
                  <a:pt x="253364" y="2165477"/>
                </a:lnTo>
                <a:lnTo>
                  <a:pt x="304164" y="2165477"/>
                </a:lnTo>
                <a:lnTo>
                  <a:pt x="240664" y="2133727"/>
                </a:lnTo>
                <a:close/>
              </a:path>
              <a:path w="316864" h="2210435">
                <a:moveTo>
                  <a:pt x="152146" y="6350"/>
                </a:moveTo>
                <a:lnTo>
                  <a:pt x="152146" y="2178177"/>
                </a:lnTo>
                <a:lnTo>
                  <a:pt x="240664" y="2178177"/>
                </a:lnTo>
                <a:lnTo>
                  <a:pt x="240664" y="2171827"/>
                </a:lnTo>
                <a:lnTo>
                  <a:pt x="164846" y="2171827"/>
                </a:lnTo>
                <a:lnTo>
                  <a:pt x="158496" y="2165477"/>
                </a:lnTo>
                <a:lnTo>
                  <a:pt x="164846" y="2165477"/>
                </a:lnTo>
                <a:lnTo>
                  <a:pt x="164846" y="12700"/>
                </a:lnTo>
                <a:lnTo>
                  <a:pt x="158496" y="12700"/>
                </a:lnTo>
                <a:lnTo>
                  <a:pt x="152146" y="6350"/>
                </a:lnTo>
                <a:close/>
              </a:path>
              <a:path w="316864" h="2210435">
                <a:moveTo>
                  <a:pt x="304164" y="2165477"/>
                </a:moveTo>
                <a:lnTo>
                  <a:pt x="253364" y="2165477"/>
                </a:lnTo>
                <a:lnTo>
                  <a:pt x="253364" y="2178177"/>
                </a:lnTo>
                <a:lnTo>
                  <a:pt x="304164" y="2178177"/>
                </a:lnTo>
                <a:lnTo>
                  <a:pt x="316864" y="2171827"/>
                </a:lnTo>
                <a:lnTo>
                  <a:pt x="304164" y="2165477"/>
                </a:lnTo>
                <a:close/>
              </a:path>
              <a:path w="316864" h="2210435">
                <a:moveTo>
                  <a:pt x="164846" y="2165477"/>
                </a:moveTo>
                <a:lnTo>
                  <a:pt x="158496" y="2165477"/>
                </a:lnTo>
                <a:lnTo>
                  <a:pt x="164846" y="2171827"/>
                </a:lnTo>
                <a:lnTo>
                  <a:pt x="164846" y="2165477"/>
                </a:lnTo>
                <a:close/>
              </a:path>
              <a:path w="316864" h="2210435">
                <a:moveTo>
                  <a:pt x="240664" y="2165477"/>
                </a:moveTo>
                <a:lnTo>
                  <a:pt x="164846" y="2165477"/>
                </a:lnTo>
                <a:lnTo>
                  <a:pt x="164846" y="2171827"/>
                </a:lnTo>
                <a:lnTo>
                  <a:pt x="240664" y="2171827"/>
                </a:lnTo>
                <a:lnTo>
                  <a:pt x="240664" y="2165477"/>
                </a:lnTo>
                <a:close/>
              </a:path>
              <a:path w="316864" h="2210435">
                <a:moveTo>
                  <a:pt x="164846" y="0"/>
                </a:moveTo>
                <a:lnTo>
                  <a:pt x="0" y="0"/>
                </a:lnTo>
                <a:lnTo>
                  <a:pt x="0" y="12700"/>
                </a:lnTo>
                <a:lnTo>
                  <a:pt x="152146" y="12700"/>
                </a:lnTo>
                <a:lnTo>
                  <a:pt x="152146" y="6350"/>
                </a:lnTo>
                <a:lnTo>
                  <a:pt x="164846" y="6350"/>
                </a:lnTo>
                <a:lnTo>
                  <a:pt x="164846" y="0"/>
                </a:lnTo>
                <a:close/>
              </a:path>
              <a:path w="316864" h="2210435">
                <a:moveTo>
                  <a:pt x="164846" y="6350"/>
                </a:moveTo>
                <a:lnTo>
                  <a:pt x="152146" y="6350"/>
                </a:lnTo>
                <a:lnTo>
                  <a:pt x="158496" y="12700"/>
                </a:lnTo>
                <a:lnTo>
                  <a:pt x="164846" y="12700"/>
                </a:lnTo>
                <a:lnTo>
                  <a:pt x="164846" y="6350"/>
                </a:lnTo>
                <a:close/>
              </a:path>
            </a:pathLst>
          </a:custGeom>
          <a:solidFill>
            <a:srgbClr val="0000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4201921" y="2956179"/>
            <a:ext cx="203835" cy="774700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4"/>
              </a:spcBef>
            </a:pPr>
            <a:r>
              <a:rPr sz="1400" dirty="0">
                <a:latin typeface="Noto Sans CJK JP Regular"/>
                <a:cs typeface="Noto Sans CJK JP Regular"/>
              </a:rPr>
              <a:t>直 接 关 连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646164" y="982980"/>
            <a:ext cx="1813560" cy="360045"/>
          </a:xfrm>
          <a:prstGeom prst="rect">
            <a:avLst/>
          </a:prstGeom>
          <a:solidFill>
            <a:srgbClr val="006600"/>
          </a:solidFill>
        </p:spPr>
        <p:txBody>
          <a:bodyPr vert="horz" wrap="square" lIns="0" tIns="36830" rIns="0" bIns="0" rtlCol="0">
            <a:spAutoFit/>
          </a:bodyPr>
          <a:lstStyle/>
          <a:p>
            <a:pPr marL="298450">
              <a:lnSpc>
                <a:spcPct val="100000"/>
              </a:lnSpc>
              <a:spcBef>
                <a:spcPts val="290"/>
              </a:spcBef>
            </a:pPr>
            <a:r>
              <a:rPr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工艺工程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PE</a:t>
            </a:r>
            <a:endParaRPr sz="18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6646164" y="1427988"/>
            <a:ext cx="1813560" cy="360045"/>
          </a:xfrm>
          <a:prstGeom prst="rect">
            <a:avLst/>
          </a:prstGeom>
          <a:solidFill>
            <a:srgbClr val="006600"/>
          </a:solidFill>
        </p:spPr>
        <p:txBody>
          <a:bodyPr vert="horz" wrap="square" lIns="0" tIns="37465" rIns="0" bIns="0" rtlCol="0">
            <a:spAutoFit/>
          </a:bodyPr>
          <a:lstStyle/>
          <a:p>
            <a:pPr marL="342900">
              <a:lnSpc>
                <a:spcPct val="100000"/>
              </a:lnSpc>
              <a:spcBef>
                <a:spcPts val="295"/>
              </a:spcBef>
            </a:pP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工业工程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IE</a:t>
            </a:r>
            <a:endParaRPr sz="18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6646164" y="1880616"/>
            <a:ext cx="1813560" cy="360045"/>
          </a:xfrm>
          <a:prstGeom prst="rect">
            <a:avLst/>
          </a:prstGeom>
          <a:solidFill>
            <a:srgbClr val="006600"/>
          </a:solidFill>
        </p:spPr>
        <p:txBody>
          <a:bodyPr vert="horz" wrap="square" lIns="0" tIns="37465" rIns="0" bIns="0" rtlCol="0">
            <a:spAutoFit/>
          </a:bodyPr>
          <a:lstStyle/>
          <a:p>
            <a:pPr marL="298450">
              <a:lnSpc>
                <a:spcPct val="100000"/>
              </a:lnSpc>
              <a:spcBef>
                <a:spcPts val="295"/>
              </a:spcBef>
            </a:pP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电机工程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EE</a:t>
            </a:r>
            <a:endParaRPr sz="1800">
              <a:latin typeface="Arial"/>
              <a:cs typeface="Arial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646164" y="2336292"/>
            <a:ext cx="1813560" cy="361315"/>
          </a:xfrm>
          <a:custGeom>
            <a:avLst/>
            <a:gdLst/>
            <a:ahLst/>
            <a:cxnLst/>
            <a:rect l="l" t="t" r="r" b="b"/>
            <a:pathLst>
              <a:path w="1813559" h="361314">
                <a:moveTo>
                  <a:pt x="0" y="361188"/>
                </a:moveTo>
                <a:lnTo>
                  <a:pt x="1813560" y="361188"/>
                </a:lnTo>
                <a:lnTo>
                  <a:pt x="1813560" y="0"/>
                </a:lnTo>
                <a:lnTo>
                  <a:pt x="0" y="0"/>
                </a:lnTo>
                <a:lnTo>
                  <a:pt x="0" y="361188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912356" y="2361692"/>
            <a:ext cx="12833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机械工程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ME</a:t>
            </a:r>
            <a:endParaRPr sz="18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6646164" y="2782823"/>
            <a:ext cx="1813560" cy="361315"/>
          </a:xfrm>
          <a:custGeom>
            <a:avLst/>
            <a:gdLst/>
            <a:ahLst/>
            <a:cxnLst/>
            <a:rect l="l" t="t" r="r" b="b"/>
            <a:pathLst>
              <a:path w="1813559" h="361314">
                <a:moveTo>
                  <a:pt x="0" y="361188"/>
                </a:moveTo>
                <a:lnTo>
                  <a:pt x="1813560" y="361188"/>
                </a:lnTo>
                <a:lnTo>
                  <a:pt x="1813560" y="0"/>
                </a:lnTo>
                <a:lnTo>
                  <a:pt x="0" y="0"/>
                </a:lnTo>
                <a:lnTo>
                  <a:pt x="0" y="361188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926071" y="2808223"/>
            <a:ext cx="1257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生产管</a:t>
            </a:r>
            <a:r>
              <a:rPr sz="1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制</a:t>
            </a:r>
            <a:r>
              <a:rPr sz="1800" spc="-10" dirty="0">
                <a:solidFill>
                  <a:srgbClr val="FFFFFF"/>
                </a:solidFill>
                <a:latin typeface="Arial"/>
                <a:cs typeface="Arial"/>
              </a:rPr>
              <a:t>PC</a:t>
            </a:r>
            <a:endParaRPr sz="1800">
              <a:latin typeface="Arial"/>
              <a:cs typeface="Arial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6646164" y="3235451"/>
            <a:ext cx="1813560" cy="361315"/>
          </a:xfrm>
          <a:prstGeom prst="rect">
            <a:avLst/>
          </a:prstGeom>
          <a:solidFill>
            <a:srgbClr val="006600"/>
          </a:solidFill>
        </p:spPr>
        <p:txBody>
          <a:bodyPr vert="horz" wrap="square" lIns="0" tIns="38100" rIns="0" bIns="0" rtlCol="0">
            <a:spAutoFit/>
          </a:bodyPr>
          <a:lstStyle/>
          <a:p>
            <a:pPr marL="272415">
              <a:lnSpc>
                <a:spcPct val="100000"/>
              </a:lnSpc>
              <a:spcBef>
                <a:spcPts val="300"/>
              </a:spcBef>
            </a:pP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物料管制</a:t>
            </a:r>
            <a:r>
              <a:rPr sz="1800" spc="-5" dirty="0">
                <a:solidFill>
                  <a:srgbClr val="FFFFFF"/>
                </a:solidFill>
                <a:latin typeface="Arial"/>
                <a:cs typeface="Arial"/>
              </a:rPr>
              <a:t>MC</a:t>
            </a:r>
            <a:endParaRPr sz="1800">
              <a:latin typeface="Arial"/>
              <a:cs typeface="Arial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6646164" y="3692652"/>
            <a:ext cx="1813560" cy="360045"/>
          </a:xfrm>
          <a:prstGeom prst="rect">
            <a:avLst/>
          </a:prstGeom>
          <a:solidFill>
            <a:srgbClr val="006600"/>
          </a:solidFill>
        </p:spPr>
        <p:txBody>
          <a:bodyPr vert="horz" wrap="square" lIns="0" tIns="37465" rIns="0" bIns="0" rtlCol="0">
            <a:spAutoFit/>
          </a:bodyPr>
          <a:lstStyle/>
          <a:p>
            <a:pPr marL="278765">
              <a:lnSpc>
                <a:spcPct val="100000"/>
              </a:lnSpc>
              <a:spcBef>
                <a:spcPts val="295"/>
              </a:spcBef>
            </a:pPr>
            <a:r>
              <a:rPr sz="18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品质管制</a:t>
            </a:r>
            <a:r>
              <a:rPr sz="1800" dirty="0">
                <a:solidFill>
                  <a:srgbClr val="FFFFFF"/>
                </a:solidFill>
                <a:latin typeface="Arial"/>
                <a:cs typeface="Arial"/>
              </a:rPr>
              <a:t>QC</a:t>
            </a:r>
            <a:endParaRPr sz="18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6358128" y="1124711"/>
            <a:ext cx="287655" cy="1683385"/>
          </a:xfrm>
          <a:custGeom>
            <a:avLst/>
            <a:gdLst/>
            <a:ahLst/>
            <a:cxnLst/>
            <a:rect l="l" t="t" r="r" b="b"/>
            <a:pathLst>
              <a:path w="287654" h="1683385">
                <a:moveTo>
                  <a:pt x="137287" y="1670685"/>
                </a:moveTo>
                <a:lnTo>
                  <a:pt x="0" y="1670685"/>
                </a:lnTo>
                <a:lnTo>
                  <a:pt x="0" y="1683385"/>
                </a:lnTo>
                <a:lnTo>
                  <a:pt x="149987" y="1683385"/>
                </a:lnTo>
                <a:lnTo>
                  <a:pt x="149987" y="1677035"/>
                </a:lnTo>
                <a:lnTo>
                  <a:pt x="137287" y="1677035"/>
                </a:lnTo>
                <a:lnTo>
                  <a:pt x="137287" y="1670685"/>
                </a:lnTo>
                <a:close/>
              </a:path>
              <a:path w="287654" h="1683385">
                <a:moveTo>
                  <a:pt x="211074" y="31750"/>
                </a:moveTo>
                <a:lnTo>
                  <a:pt x="137287" y="31750"/>
                </a:lnTo>
                <a:lnTo>
                  <a:pt x="137287" y="1677035"/>
                </a:lnTo>
                <a:lnTo>
                  <a:pt x="143637" y="1670685"/>
                </a:lnTo>
                <a:lnTo>
                  <a:pt x="149987" y="1670685"/>
                </a:lnTo>
                <a:lnTo>
                  <a:pt x="149987" y="44450"/>
                </a:lnTo>
                <a:lnTo>
                  <a:pt x="143637" y="44450"/>
                </a:lnTo>
                <a:lnTo>
                  <a:pt x="149987" y="38100"/>
                </a:lnTo>
                <a:lnTo>
                  <a:pt x="211074" y="38100"/>
                </a:lnTo>
                <a:lnTo>
                  <a:pt x="211074" y="31750"/>
                </a:lnTo>
                <a:close/>
              </a:path>
              <a:path w="287654" h="1683385">
                <a:moveTo>
                  <a:pt x="149987" y="1670685"/>
                </a:moveTo>
                <a:lnTo>
                  <a:pt x="143637" y="1670685"/>
                </a:lnTo>
                <a:lnTo>
                  <a:pt x="137287" y="1677035"/>
                </a:lnTo>
                <a:lnTo>
                  <a:pt x="149987" y="1677035"/>
                </a:lnTo>
                <a:lnTo>
                  <a:pt x="149987" y="1670685"/>
                </a:lnTo>
                <a:close/>
              </a:path>
              <a:path w="287654" h="1683385">
                <a:moveTo>
                  <a:pt x="211074" y="0"/>
                </a:moveTo>
                <a:lnTo>
                  <a:pt x="211074" y="76200"/>
                </a:lnTo>
                <a:lnTo>
                  <a:pt x="274574" y="44450"/>
                </a:lnTo>
                <a:lnTo>
                  <a:pt x="223774" y="44450"/>
                </a:lnTo>
                <a:lnTo>
                  <a:pt x="223774" y="31750"/>
                </a:lnTo>
                <a:lnTo>
                  <a:pt x="274574" y="31750"/>
                </a:lnTo>
                <a:lnTo>
                  <a:pt x="211074" y="0"/>
                </a:lnTo>
                <a:close/>
              </a:path>
              <a:path w="287654" h="1683385">
                <a:moveTo>
                  <a:pt x="149987" y="38100"/>
                </a:moveTo>
                <a:lnTo>
                  <a:pt x="143637" y="44450"/>
                </a:lnTo>
                <a:lnTo>
                  <a:pt x="149987" y="44450"/>
                </a:lnTo>
                <a:lnTo>
                  <a:pt x="149987" y="38100"/>
                </a:lnTo>
                <a:close/>
              </a:path>
              <a:path w="287654" h="1683385">
                <a:moveTo>
                  <a:pt x="211074" y="38100"/>
                </a:moveTo>
                <a:lnTo>
                  <a:pt x="149987" y="38100"/>
                </a:lnTo>
                <a:lnTo>
                  <a:pt x="149987" y="44450"/>
                </a:lnTo>
                <a:lnTo>
                  <a:pt x="211074" y="44450"/>
                </a:lnTo>
                <a:lnTo>
                  <a:pt x="211074" y="38100"/>
                </a:lnTo>
                <a:close/>
              </a:path>
              <a:path w="287654" h="1683385">
                <a:moveTo>
                  <a:pt x="274574" y="31750"/>
                </a:moveTo>
                <a:lnTo>
                  <a:pt x="223774" y="31750"/>
                </a:lnTo>
                <a:lnTo>
                  <a:pt x="223774" y="44450"/>
                </a:lnTo>
                <a:lnTo>
                  <a:pt x="274574" y="44450"/>
                </a:lnTo>
                <a:lnTo>
                  <a:pt x="287274" y="38100"/>
                </a:lnTo>
                <a:lnTo>
                  <a:pt x="274574" y="3175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358128" y="1569719"/>
            <a:ext cx="287655" cy="1238885"/>
          </a:xfrm>
          <a:custGeom>
            <a:avLst/>
            <a:gdLst/>
            <a:ahLst/>
            <a:cxnLst/>
            <a:rect l="l" t="t" r="r" b="b"/>
            <a:pathLst>
              <a:path w="287654" h="1238885">
                <a:moveTo>
                  <a:pt x="137287" y="1225677"/>
                </a:moveTo>
                <a:lnTo>
                  <a:pt x="0" y="1225677"/>
                </a:lnTo>
                <a:lnTo>
                  <a:pt x="0" y="1238377"/>
                </a:lnTo>
                <a:lnTo>
                  <a:pt x="149987" y="1238377"/>
                </a:lnTo>
                <a:lnTo>
                  <a:pt x="149987" y="1232027"/>
                </a:lnTo>
                <a:lnTo>
                  <a:pt x="137287" y="1232027"/>
                </a:lnTo>
                <a:lnTo>
                  <a:pt x="137287" y="1225677"/>
                </a:lnTo>
                <a:close/>
              </a:path>
              <a:path w="287654" h="1238885">
                <a:moveTo>
                  <a:pt x="211074" y="31750"/>
                </a:moveTo>
                <a:lnTo>
                  <a:pt x="137287" y="31750"/>
                </a:lnTo>
                <a:lnTo>
                  <a:pt x="137287" y="1232027"/>
                </a:lnTo>
                <a:lnTo>
                  <a:pt x="143637" y="1225677"/>
                </a:lnTo>
                <a:lnTo>
                  <a:pt x="149987" y="1225677"/>
                </a:lnTo>
                <a:lnTo>
                  <a:pt x="149987" y="44450"/>
                </a:lnTo>
                <a:lnTo>
                  <a:pt x="143637" y="44450"/>
                </a:lnTo>
                <a:lnTo>
                  <a:pt x="149987" y="38100"/>
                </a:lnTo>
                <a:lnTo>
                  <a:pt x="211074" y="38100"/>
                </a:lnTo>
                <a:lnTo>
                  <a:pt x="211074" y="31750"/>
                </a:lnTo>
                <a:close/>
              </a:path>
              <a:path w="287654" h="1238885">
                <a:moveTo>
                  <a:pt x="149987" y="1225677"/>
                </a:moveTo>
                <a:lnTo>
                  <a:pt x="143637" y="1225677"/>
                </a:lnTo>
                <a:lnTo>
                  <a:pt x="137287" y="1232027"/>
                </a:lnTo>
                <a:lnTo>
                  <a:pt x="149987" y="1232027"/>
                </a:lnTo>
                <a:lnTo>
                  <a:pt x="149987" y="1225677"/>
                </a:lnTo>
                <a:close/>
              </a:path>
              <a:path w="287654" h="1238885">
                <a:moveTo>
                  <a:pt x="211074" y="0"/>
                </a:moveTo>
                <a:lnTo>
                  <a:pt x="211074" y="76200"/>
                </a:lnTo>
                <a:lnTo>
                  <a:pt x="274574" y="44450"/>
                </a:lnTo>
                <a:lnTo>
                  <a:pt x="223774" y="44450"/>
                </a:lnTo>
                <a:lnTo>
                  <a:pt x="223774" y="31750"/>
                </a:lnTo>
                <a:lnTo>
                  <a:pt x="274574" y="31750"/>
                </a:lnTo>
                <a:lnTo>
                  <a:pt x="211074" y="0"/>
                </a:lnTo>
                <a:close/>
              </a:path>
              <a:path w="287654" h="1238885">
                <a:moveTo>
                  <a:pt x="149987" y="38100"/>
                </a:moveTo>
                <a:lnTo>
                  <a:pt x="143637" y="44450"/>
                </a:lnTo>
                <a:lnTo>
                  <a:pt x="149987" y="44450"/>
                </a:lnTo>
                <a:lnTo>
                  <a:pt x="149987" y="38100"/>
                </a:lnTo>
                <a:close/>
              </a:path>
              <a:path w="287654" h="1238885">
                <a:moveTo>
                  <a:pt x="211074" y="38100"/>
                </a:moveTo>
                <a:lnTo>
                  <a:pt x="149987" y="38100"/>
                </a:lnTo>
                <a:lnTo>
                  <a:pt x="149987" y="44450"/>
                </a:lnTo>
                <a:lnTo>
                  <a:pt x="211074" y="44450"/>
                </a:lnTo>
                <a:lnTo>
                  <a:pt x="211074" y="38100"/>
                </a:lnTo>
                <a:close/>
              </a:path>
              <a:path w="287654" h="1238885">
                <a:moveTo>
                  <a:pt x="274574" y="31750"/>
                </a:moveTo>
                <a:lnTo>
                  <a:pt x="223774" y="31750"/>
                </a:lnTo>
                <a:lnTo>
                  <a:pt x="223774" y="44450"/>
                </a:lnTo>
                <a:lnTo>
                  <a:pt x="274574" y="44450"/>
                </a:lnTo>
                <a:lnTo>
                  <a:pt x="287274" y="38100"/>
                </a:lnTo>
                <a:lnTo>
                  <a:pt x="274574" y="3175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358128" y="2022348"/>
            <a:ext cx="287655" cy="786130"/>
          </a:xfrm>
          <a:custGeom>
            <a:avLst/>
            <a:gdLst/>
            <a:ahLst/>
            <a:cxnLst/>
            <a:rect l="l" t="t" r="r" b="b"/>
            <a:pathLst>
              <a:path w="287654" h="786130">
                <a:moveTo>
                  <a:pt x="137287" y="773176"/>
                </a:moveTo>
                <a:lnTo>
                  <a:pt x="0" y="773176"/>
                </a:lnTo>
                <a:lnTo>
                  <a:pt x="0" y="785876"/>
                </a:lnTo>
                <a:lnTo>
                  <a:pt x="149987" y="785876"/>
                </a:lnTo>
                <a:lnTo>
                  <a:pt x="149987" y="779526"/>
                </a:lnTo>
                <a:lnTo>
                  <a:pt x="137287" y="779526"/>
                </a:lnTo>
                <a:lnTo>
                  <a:pt x="137287" y="773176"/>
                </a:lnTo>
                <a:close/>
              </a:path>
              <a:path w="287654" h="786130">
                <a:moveTo>
                  <a:pt x="211074" y="31750"/>
                </a:moveTo>
                <a:lnTo>
                  <a:pt x="137287" y="31750"/>
                </a:lnTo>
                <a:lnTo>
                  <a:pt x="137287" y="779526"/>
                </a:lnTo>
                <a:lnTo>
                  <a:pt x="143637" y="773176"/>
                </a:lnTo>
                <a:lnTo>
                  <a:pt x="149987" y="773176"/>
                </a:lnTo>
                <a:lnTo>
                  <a:pt x="149987" y="44450"/>
                </a:lnTo>
                <a:lnTo>
                  <a:pt x="143637" y="44450"/>
                </a:lnTo>
                <a:lnTo>
                  <a:pt x="149987" y="38100"/>
                </a:lnTo>
                <a:lnTo>
                  <a:pt x="211074" y="38100"/>
                </a:lnTo>
                <a:lnTo>
                  <a:pt x="211074" y="31750"/>
                </a:lnTo>
                <a:close/>
              </a:path>
              <a:path w="287654" h="786130">
                <a:moveTo>
                  <a:pt x="149987" y="773176"/>
                </a:moveTo>
                <a:lnTo>
                  <a:pt x="143637" y="773176"/>
                </a:lnTo>
                <a:lnTo>
                  <a:pt x="137287" y="779526"/>
                </a:lnTo>
                <a:lnTo>
                  <a:pt x="149987" y="779526"/>
                </a:lnTo>
                <a:lnTo>
                  <a:pt x="149987" y="773176"/>
                </a:lnTo>
                <a:close/>
              </a:path>
              <a:path w="287654" h="786130">
                <a:moveTo>
                  <a:pt x="211074" y="0"/>
                </a:moveTo>
                <a:lnTo>
                  <a:pt x="211074" y="76200"/>
                </a:lnTo>
                <a:lnTo>
                  <a:pt x="274574" y="44450"/>
                </a:lnTo>
                <a:lnTo>
                  <a:pt x="223774" y="44450"/>
                </a:lnTo>
                <a:lnTo>
                  <a:pt x="223774" y="31750"/>
                </a:lnTo>
                <a:lnTo>
                  <a:pt x="274574" y="31750"/>
                </a:lnTo>
                <a:lnTo>
                  <a:pt x="211074" y="0"/>
                </a:lnTo>
                <a:close/>
              </a:path>
              <a:path w="287654" h="786130">
                <a:moveTo>
                  <a:pt x="149987" y="38100"/>
                </a:moveTo>
                <a:lnTo>
                  <a:pt x="143637" y="44450"/>
                </a:lnTo>
                <a:lnTo>
                  <a:pt x="149987" y="44450"/>
                </a:lnTo>
                <a:lnTo>
                  <a:pt x="149987" y="38100"/>
                </a:lnTo>
                <a:close/>
              </a:path>
              <a:path w="287654" h="786130">
                <a:moveTo>
                  <a:pt x="211074" y="38100"/>
                </a:moveTo>
                <a:lnTo>
                  <a:pt x="149987" y="38100"/>
                </a:lnTo>
                <a:lnTo>
                  <a:pt x="149987" y="44450"/>
                </a:lnTo>
                <a:lnTo>
                  <a:pt x="211074" y="44450"/>
                </a:lnTo>
                <a:lnTo>
                  <a:pt x="211074" y="38100"/>
                </a:lnTo>
                <a:close/>
              </a:path>
              <a:path w="287654" h="786130">
                <a:moveTo>
                  <a:pt x="274574" y="31750"/>
                </a:moveTo>
                <a:lnTo>
                  <a:pt x="223774" y="31750"/>
                </a:lnTo>
                <a:lnTo>
                  <a:pt x="223774" y="44450"/>
                </a:lnTo>
                <a:lnTo>
                  <a:pt x="274574" y="44450"/>
                </a:lnTo>
                <a:lnTo>
                  <a:pt x="287274" y="38100"/>
                </a:lnTo>
                <a:lnTo>
                  <a:pt x="274574" y="3175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358128" y="2479548"/>
            <a:ext cx="287655" cy="329565"/>
          </a:xfrm>
          <a:custGeom>
            <a:avLst/>
            <a:gdLst/>
            <a:ahLst/>
            <a:cxnLst/>
            <a:rect l="l" t="t" r="r" b="b"/>
            <a:pathLst>
              <a:path w="287654" h="329564">
                <a:moveTo>
                  <a:pt x="137287" y="316864"/>
                </a:moveTo>
                <a:lnTo>
                  <a:pt x="0" y="316864"/>
                </a:lnTo>
                <a:lnTo>
                  <a:pt x="0" y="329564"/>
                </a:lnTo>
                <a:lnTo>
                  <a:pt x="149987" y="329564"/>
                </a:lnTo>
                <a:lnTo>
                  <a:pt x="149987" y="323214"/>
                </a:lnTo>
                <a:lnTo>
                  <a:pt x="137287" y="323214"/>
                </a:lnTo>
                <a:lnTo>
                  <a:pt x="137287" y="316864"/>
                </a:lnTo>
                <a:close/>
              </a:path>
              <a:path w="287654" h="329564">
                <a:moveTo>
                  <a:pt x="211074" y="31750"/>
                </a:moveTo>
                <a:lnTo>
                  <a:pt x="137287" y="31750"/>
                </a:lnTo>
                <a:lnTo>
                  <a:pt x="137287" y="323214"/>
                </a:lnTo>
                <a:lnTo>
                  <a:pt x="143637" y="316864"/>
                </a:lnTo>
                <a:lnTo>
                  <a:pt x="149987" y="316864"/>
                </a:lnTo>
                <a:lnTo>
                  <a:pt x="149987" y="44450"/>
                </a:lnTo>
                <a:lnTo>
                  <a:pt x="143637" y="44450"/>
                </a:lnTo>
                <a:lnTo>
                  <a:pt x="149987" y="38100"/>
                </a:lnTo>
                <a:lnTo>
                  <a:pt x="211074" y="38100"/>
                </a:lnTo>
                <a:lnTo>
                  <a:pt x="211074" y="31750"/>
                </a:lnTo>
                <a:close/>
              </a:path>
              <a:path w="287654" h="329564">
                <a:moveTo>
                  <a:pt x="149987" y="316864"/>
                </a:moveTo>
                <a:lnTo>
                  <a:pt x="143637" y="316864"/>
                </a:lnTo>
                <a:lnTo>
                  <a:pt x="137287" y="323214"/>
                </a:lnTo>
                <a:lnTo>
                  <a:pt x="149987" y="323214"/>
                </a:lnTo>
                <a:lnTo>
                  <a:pt x="149987" y="316864"/>
                </a:lnTo>
                <a:close/>
              </a:path>
              <a:path w="287654" h="329564">
                <a:moveTo>
                  <a:pt x="211074" y="0"/>
                </a:moveTo>
                <a:lnTo>
                  <a:pt x="211074" y="76200"/>
                </a:lnTo>
                <a:lnTo>
                  <a:pt x="274574" y="44450"/>
                </a:lnTo>
                <a:lnTo>
                  <a:pt x="223774" y="44450"/>
                </a:lnTo>
                <a:lnTo>
                  <a:pt x="223774" y="31750"/>
                </a:lnTo>
                <a:lnTo>
                  <a:pt x="274574" y="31750"/>
                </a:lnTo>
                <a:lnTo>
                  <a:pt x="211074" y="0"/>
                </a:lnTo>
                <a:close/>
              </a:path>
              <a:path w="287654" h="329564">
                <a:moveTo>
                  <a:pt x="149987" y="38100"/>
                </a:moveTo>
                <a:lnTo>
                  <a:pt x="143637" y="44450"/>
                </a:lnTo>
                <a:lnTo>
                  <a:pt x="149987" y="44450"/>
                </a:lnTo>
                <a:lnTo>
                  <a:pt x="149987" y="38100"/>
                </a:lnTo>
                <a:close/>
              </a:path>
              <a:path w="287654" h="329564">
                <a:moveTo>
                  <a:pt x="211074" y="38100"/>
                </a:moveTo>
                <a:lnTo>
                  <a:pt x="149987" y="38100"/>
                </a:lnTo>
                <a:lnTo>
                  <a:pt x="149987" y="44450"/>
                </a:lnTo>
                <a:lnTo>
                  <a:pt x="211074" y="44450"/>
                </a:lnTo>
                <a:lnTo>
                  <a:pt x="211074" y="38100"/>
                </a:lnTo>
                <a:close/>
              </a:path>
              <a:path w="287654" h="329564">
                <a:moveTo>
                  <a:pt x="274574" y="31750"/>
                </a:moveTo>
                <a:lnTo>
                  <a:pt x="223774" y="31750"/>
                </a:lnTo>
                <a:lnTo>
                  <a:pt x="223774" y="44450"/>
                </a:lnTo>
                <a:lnTo>
                  <a:pt x="274574" y="44450"/>
                </a:lnTo>
                <a:lnTo>
                  <a:pt x="287274" y="38100"/>
                </a:lnTo>
                <a:lnTo>
                  <a:pt x="274574" y="3175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358128" y="2924555"/>
            <a:ext cx="287655" cy="414655"/>
          </a:xfrm>
          <a:custGeom>
            <a:avLst/>
            <a:gdLst/>
            <a:ahLst/>
            <a:cxnLst/>
            <a:rect l="l" t="t" r="r" b="b"/>
            <a:pathLst>
              <a:path w="287654" h="414654">
                <a:moveTo>
                  <a:pt x="137287" y="401827"/>
                </a:moveTo>
                <a:lnTo>
                  <a:pt x="0" y="401827"/>
                </a:lnTo>
                <a:lnTo>
                  <a:pt x="0" y="414527"/>
                </a:lnTo>
                <a:lnTo>
                  <a:pt x="149987" y="414527"/>
                </a:lnTo>
                <a:lnTo>
                  <a:pt x="149987" y="408177"/>
                </a:lnTo>
                <a:lnTo>
                  <a:pt x="137287" y="408177"/>
                </a:lnTo>
                <a:lnTo>
                  <a:pt x="137287" y="401827"/>
                </a:lnTo>
                <a:close/>
              </a:path>
              <a:path w="287654" h="414654">
                <a:moveTo>
                  <a:pt x="211074" y="31750"/>
                </a:moveTo>
                <a:lnTo>
                  <a:pt x="137287" y="31750"/>
                </a:lnTo>
                <a:lnTo>
                  <a:pt x="137287" y="408177"/>
                </a:lnTo>
                <a:lnTo>
                  <a:pt x="143637" y="401827"/>
                </a:lnTo>
                <a:lnTo>
                  <a:pt x="149987" y="401827"/>
                </a:lnTo>
                <a:lnTo>
                  <a:pt x="149987" y="44450"/>
                </a:lnTo>
                <a:lnTo>
                  <a:pt x="143637" y="44450"/>
                </a:lnTo>
                <a:lnTo>
                  <a:pt x="149987" y="38100"/>
                </a:lnTo>
                <a:lnTo>
                  <a:pt x="211074" y="38100"/>
                </a:lnTo>
                <a:lnTo>
                  <a:pt x="211074" y="31750"/>
                </a:lnTo>
                <a:close/>
              </a:path>
              <a:path w="287654" h="414654">
                <a:moveTo>
                  <a:pt x="149987" y="401827"/>
                </a:moveTo>
                <a:lnTo>
                  <a:pt x="143637" y="401827"/>
                </a:lnTo>
                <a:lnTo>
                  <a:pt x="137287" y="408177"/>
                </a:lnTo>
                <a:lnTo>
                  <a:pt x="149987" y="408177"/>
                </a:lnTo>
                <a:lnTo>
                  <a:pt x="149987" y="401827"/>
                </a:lnTo>
                <a:close/>
              </a:path>
              <a:path w="287654" h="414654">
                <a:moveTo>
                  <a:pt x="211074" y="0"/>
                </a:moveTo>
                <a:lnTo>
                  <a:pt x="211074" y="76200"/>
                </a:lnTo>
                <a:lnTo>
                  <a:pt x="274574" y="44450"/>
                </a:lnTo>
                <a:lnTo>
                  <a:pt x="223774" y="44450"/>
                </a:lnTo>
                <a:lnTo>
                  <a:pt x="223774" y="31750"/>
                </a:lnTo>
                <a:lnTo>
                  <a:pt x="274574" y="31750"/>
                </a:lnTo>
                <a:lnTo>
                  <a:pt x="211074" y="0"/>
                </a:lnTo>
                <a:close/>
              </a:path>
              <a:path w="287654" h="414654">
                <a:moveTo>
                  <a:pt x="149987" y="38100"/>
                </a:moveTo>
                <a:lnTo>
                  <a:pt x="143637" y="44450"/>
                </a:lnTo>
                <a:lnTo>
                  <a:pt x="149987" y="44450"/>
                </a:lnTo>
                <a:lnTo>
                  <a:pt x="149987" y="38100"/>
                </a:lnTo>
                <a:close/>
              </a:path>
              <a:path w="287654" h="414654">
                <a:moveTo>
                  <a:pt x="211074" y="38100"/>
                </a:moveTo>
                <a:lnTo>
                  <a:pt x="149987" y="38100"/>
                </a:lnTo>
                <a:lnTo>
                  <a:pt x="149987" y="44450"/>
                </a:lnTo>
                <a:lnTo>
                  <a:pt x="211074" y="44450"/>
                </a:lnTo>
                <a:lnTo>
                  <a:pt x="211074" y="38100"/>
                </a:lnTo>
                <a:close/>
              </a:path>
              <a:path w="287654" h="414654">
                <a:moveTo>
                  <a:pt x="274574" y="31750"/>
                </a:moveTo>
                <a:lnTo>
                  <a:pt x="223774" y="31750"/>
                </a:lnTo>
                <a:lnTo>
                  <a:pt x="223774" y="44450"/>
                </a:lnTo>
                <a:lnTo>
                  <a:pt x="274574" y="44450"/>
                </a:lnTo>
                <a:lnTo>
                  <a:pt x="287274" y="38100"/>
                </a:lnTo>
                <a:lnTo>
                  <a:pt x="274574" y="3175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358128" y="3326638"/>
            <a:ext cx="287655" cy="127000"/>
          </a:xfrm>
          <a:custGeom>
            <a:avLst/>
            <a:gdLst/>
            <a:ahLst/>
            <a:cxnLst/>
            <a:rect l="l" t="t" r="r" b="b"/>
            <a:pathLst>
              <a:path w="287654" h="127000">
                <a:moveTo>
                  <a:pt x="211074" y="50673"/>
                </a:moveTo>
                <a:lnTo>
                  <a:pt x="211074" y="126873"/>
                </a:lnTo>
                <a:lnTo>
                  <a:pt x="274574" y="95123"/>
                </a:lnTo>
                <a:lnTo>
                  <a:pt x="223774" y="95123"/>
                </a:lnTo>
                <a:lnTo>
                  <a:pt x="223774" y="82423"/>
                </a:lnTo>
                <a:lnTo>
                  <a:pt x="274574" y="82423"/>
                </a:lnTo>
                <a:lnTo>
                  <a:pt x="211074" y="50673"/>
                </a:lnTo>
                <a:close/>
              </a:path>
              <a:path w="287654" h="127000">
                <a:moveTo>
                  <a:pt x="137287" y="6350"/>
                </a:moveTo>
                <a:lnTo>
                  <a:pt x="137287" y="95123"/>
                </a:lnTo>
                <a:lnTo>
                  <a:pt x="211074" y="95123"/>
                </a:lnTo>
                <a:lnTo>
                  <a:pt x="211074" y="88773"/>
                </a:lnTo>
                <a:lnTo>
                  <a:pt x="149987" y="88773"/>
                </a:lnTo>
                <a:lnTo>
                  <a:pt x="143637" y="82423"/>
                </a:lnTo>
                <a:lnTo>
                  <a:pt x="149987" y="82423"/>
                </a:lnTo>
                <a:lnTo>
                  <a:pt x="149987" y="12700"/>
                </a:lnTo>
                <a:lnTo>
                  <a:pt x="143637" y="12700"/>
                </a:lnTo>
                <a:lnTo>
                  <a:pt x="137287" y="6350"/>
                </a:lnTo>
                <a:close/>
              </a:path>
              <a:path w="287654" h="127000">
                <a:moveTo>
                  <a:pt x="274574" y="82423"/>
                </a:moveTo>
                <a:lnTo>
                  <a:pt x="223774" y="82423"/>
                </a:lnTo>
                <a:lnTo>
                  <a:pt x="223774" y="95123"/>
                </a:lnTo>
                <a:lnTo>
                  <a:pt x="274574" y="95123"/>
                </a:lnTo>
                <a:lnTo>
                  <a:pt x="287274" y="88773"/>
                </a:lnTo>
                <a:lnTo>
                  <a:pt x="274574" y="82423"/>
                </a:lnTo>
                <a:close/>
              </a:path>
              <a:path w="287654" h="127000">
                <a:moveTo>
                  <a:pt x="149987" y="82423"/>
                </a:moveTo>
                <a:lnTo>
                  <a:pt x="143637" y="82423"/>
                </a:lnTo>
                <a:lnTo>
                  <a:pt x="149987" y="88773"/>
                </a:lnTo>
                <a:lnTo>
                  <a:pt x="149987" y="82423"/>
                </a:lnTo>
                <a:close/>
              </a:path>
              <a:path w="287654" h="127000">
                <a:moveTo>
                  <a:pt x="211074" y="82423"/>
                </a:moveTo>
                <a:lnTo>
                  <a:pt x="149987" y="82423"/>
                </a:lnTo>
                <a:lnTo>
                  <a:pt x="149987" y="88773"/>
                </a:lnTo>
                <a:lnTo>
                  <a:pt x="211074" y="88773"/>
                </a:lnTo>
                <a:lnTo>
                  <a:pt x="211074" y="82423"/>
                </a:lnTo>
                <a:close/>
              </a:path>
              <a:path w="287654" h="127000">
                <a:moveTo>
                  <a:pt x="149987" y="0"/>
                </a:moveTo>
                <a:lnTo>
                  <a:pt x="0" y="0"/>
                </a:lnTo>
                <a:lnTo>
                  <a:pt x="0" y="12700"/>
                </a:lnTo>
                <a:lnTo>
                  <a:pt x="137287" y="12700"/>
                </a:lnTo>
                <a:lnTo>
                  <a:pt x="137287" y="6350"/>
                </a:lnTo>
                <a:lnTo>
                  <a:pt x="149987" y="6350"/>
                </a:lnTo>
                <a:lnTo>
                  <a:pt x="149987" y="0"/>
                </a:lnTo>
                <a:close/>
              </a:path>
              <a:path w="287654" h="127000">
                <a:moveTo>
                  <a:pt x="149987" y="6350"/>
                </a:moveTo>
                <a:lnTo>
                  <a:pt x="137287" y="6350"/>
                </a:lnTo>
                <a:lnTo>
                  <a:pt x="143637" y="12700"/>
                </a:lnTo>
                <a:lnTo>
                  <a:pt x="149987" y="12700"/>
                </a:lnTo>
                <a:lnTo>
                  <a:pt x="149987" y="635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358128" y="3326638"/>
            <a:ext cx="287655" cy="583565"/>
          </a:xfrm>
          <a:custGeom>
            <a:avLst/>
            <a:gdLst/>
            <a:ahLst/>
            <a:cxnLst/>
            <a:rect l="l" t="t" r="r" b="b"/>
            <a:pathLst>
              <a:path w="287654" h="583564">
                <a:moveTo>
                  <a:pt x="211074" y="506984"/>
                </a:moveTo>
                <a:lnTo>
                  <a:pt x="211074" y="583120"/>
                </a:lnTo>
                <a:lnTo>
                  <a:pt x="274680" y="551370"/>
                </a:lnTo>
                <a:lnTo>
                  <a:pt x="223774" y="551370"/>
                </a:lnTo>
                <a:lnTo>
                  <a:pt x="223774" y="538734"/>
                </a:lnTo>
                <a:lnTo>
                  <a:pt x="274574" y="538734"/>
                </a:lnTo>
                <a:lnTo>
                  <a:pt x="211074" y="506984"/>
                </a:lnTo>
                <a:close/>
              </a:path>
              <a:path w="287654" h="583564">
                <a:moveTo>
                  <a:pt x="137287" y="6350"/>
                </a:moveTo>
                <a:lnTo>
                  <a:pt x="137287" y="551370"/>
                </a:lnTo>
                <a:lnTo>
                  <a:pt x="211074" y="551370"/>
                </a:lnTo>
                <a:lnTo>
                  <a:pt x="211074" y="545084"/>
                </a:lnTo>
                <a:lnTo>
                  <a:pt x="149987" y="545084"/>
                </a:lnTo>
                <a:lnTo>
                  <a:pt x="143637" y="538734"/>
                </a:lnTo>
                <a:lnTo>
                  <a:pt x="149987" y="538734"/>
                </a:lnTo>
                <a:lnTo>
                  <a:pt x="149987" y="12700"/>
                </a:lnTo>
                <a:lnTo>
                  <a:pt x="143637" y="12700"/>
                </a:lnTo>
                <a:lnTo>
                  <a:pt x="137287" y="6350"/>
                </a:lnTo>
                <a:close/>
              </a:path>
              <a:path w="287654" h="583564">
                <a:moveTo>
                  <a:pt x="274574" y="538734"/>
                </a:moveTo>
                <a:lnTo>
                  <a:pt x="223774" y="538734"/>
                </a:lnTo>
                <a:lnTo>
                  <a:pt x="223774" y="551370"/>
                </a:lnTo>
                <a:lnTo>
                  <a:pt x="274680" y="551370"/>
                </a:lnTo>
                <a:lnTo>
                  <a:pt x="287274" y="545084"/>
                </a:lnTo>
                <a:lnTo>
                  <a:pt x="274574" y="538734"/>
                </a:lnTo>
                <a:close/>
              </a:path>
              <a:path w="287654" h="583564">
                <a:moveTo>
                  <a:pt x="149987" y="538734"/>
                </a:moveTo>
                <a:lnTo>
                  <a:pt x="143637" y="538734"/>
                </a:lnTo>
                <a:lnTo>
                  <a:pt x="149987" y="545084"/>
                </a:lnTo>
                <a:lnTo>
                  <a:pt x="149987" y="538734"/>
                </a:lnTo>
                <a:close/>
              </a:path>
              <a:path w="287654" h="583564">
                <a:moveTo>
                  <a:pt x="211074" y="538734"/>
                </a:moveTo>
                <a:lnTo>
                  <a:pt x="149987" y="538734"/>
                </a:lnTo>
                <a:lnTo>
                  <a:pt x="149987" y="545084"/>
                </a:lnTo>
                <a:lnTo>
                  <a:pt x="211074" y="545084"/>
                </a:lnTo>
                <a:lnTo>
                  <a:pt x="211074" y="538734"/>
                </a:lnTo>
                <a:close/>
              </a:path>
              <a:path w="287654" h="583564">
                <a:moveTo>
                  <a:pt x="149987" y="0"/>
                </a:moveTo>
                <a:lnTo>
                  <a:pt x="0" y="0"/>
                </a:lnTo>
                <a:lnTo>
                  <a:pt x="0" y="12700"/>
                </a:lnTo>
                <a:lnTo>
                  <a:pt x="137287" y="12700"/>
                </a:lnTo>
                <a:lnTo>
                  <a:pt x="137287" y="6350"/>
                </a:lnTo>
                <a:lnTo>
                  <a:pt x="149987" y="6350"/>
                </a:lnTo>
                <a:lnTo>
                  <a:pt x="149987" y="0"/>
                </a:lnTo>
                <a:close/>
              </a:path>
              <a:path w="287654" h="583564">
                <a:moveTo>
                  <a:pt x="149987" y="6350"/>
                </a:moveTo>
                <a:lnTo>
                  <a:pt x="137287" y="6350"/>
                </a:lnTo>
                <a:lnTo>
                  <a:pt x="143637" y="12700"/>
                </a:lnTo>
                <a:lnTo>
                  <a:pt x="149987" y="12700"/>
                </a:lnTo>
                <a:lnTo>
                  <a:pt x="149987" y="635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6646164" y="4530852"/>
            <a:ext cx="1813560" cy="360045"/>
          </a:xfrm>
          <a:prstGeom prst="rect">
            <a:avLst/>
          </a:prstGeom>
          <a:solidFill>
            <a:srgbClr val="006600"/>
          </a:solidFill>
        </p:spPr>
        <p:txBody>
          <a:bodyPr vert="horz" wrap="square" lIns="0" tIns="20955" rIns="0" bIns="0" rtlCol="0">
            <a:spAutoFit/>
          </a:bodyPr>
          <a:lstStyle/>
          <a:p>
            <a:pPr marL="370205">
              <a:lnSpc>
                <a:spcPct val="100000"/>
              </a:lnSpc>
              <a:spcBef>
                <a:spcPts val="165"/>
              </a:spcBef>
            </a:pP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生产线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PL</a:t>
            </a:r>
            <a:endParaRPr sz="2000">
              <a:latin typeface="Arial"/>
              <a:cs typeface="Arial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485132" y="4530852"/>
            <a:ext cx="1873250" cy="360045"/>
          </a:xfrm>
          <a:prstGeom prst="rect">
            <a:avLst/>
          </a:prstGeom>
          <a:solidFill>
            <a:srgbClr val="006600"/>
          </a:solidFill>
        </p:spPr>
        <p:txBody>
          <a:bodyPr vert="horz" wrap="square" lIns="0" tIns="20955" rIns="0" bIns="0" rtlCol="0">
            <a:spAutoFit/>
          </a:bodyPr>
          <a:lstStyle/>
          <a:p>
            <a:pPr marL="342900">
              <a:lnSpc>
                <a:spcPct val="100000"/>
              </a:lnSpc>
              <a:spcBef>
                <a:spcPts val="165"/>
              </a:spcBef>
            </a:pP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生产群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WC</a:t>
            </a:r>
            <a:endParaRPr sz="20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5416041" y="4052315"/>
            <a:ext cx="2175510" cy="478790"/>
          </a:xfrm>
          <a:custGeom>
            <a:avLst/>
            <a:gdLst/>
            <a:ahLst/>
            <a:cxnLst/>
            <a:rect l="l" t="t" r="r" b="b"/>
            <a:pathLst>
              <a:path w="2175509" h="478789">
                <a:moveTo>
                  <a:pt x="2131060" y="402196"/>
                </a:moveTo>
                <a:lnTo>
                  <a:pt x="2099310" y="402196"/>
                </a:lnTo>
                <a:lnTo>
                  <a:pt x="2137410" y="478396"/>
                </a:lnTo>
                <a:lnTo>
                  <a:pt x="2169160" y="414896"/>
                </a:lnTo>
                <a:lnTo>
                  <a:pt x="2131060" y="414896"/>
                </a:lnTo>
                <a:lnTo>
                  <a:pt x="2131060" y="402196"/>
                </a:lnTo>
                <a:close/>
              </a:path>
              <a:path w="2175509" h="478789">
                <a:moveTo>
                  <a:pt x="2131060" y="239191"/>
                </a:moveTo>
                <a:lnTo>
                  <a:pt x="2131060" y="414896"/>
                </a:lnTo>
                <a:lnTo>
                  <a:pt x="2143760" y="414896"/>
                </a:lnTo>
                <a:lnTo>
                  <a:pt x="2143760" y="245541"/>
                </a:lnTo>
                <a:lnTo>
                  <a:pt x="2137410" y="245541"/>
                </a:lnTo>
                <a:lnTo>
                  <a:pt x="2131060" y="239191"/>
                </a:lnTo>
                <a:close/>
              </a:path>
              <a:path w="2175509" h="478789">
                <a:moveTo>
                  <a:pt x="2175510" y="402196"/>
                </a:moveTo>
                <a:lnTo>
                  <a:pt x="2143760" y="402196"/>
                </a:lnTo>
                <a:lnTo>
                  <a:pt x="2143760" y="414896"/>
                </a:lnTo>
                <a:lnTo>
                  <a:pt x="2169160" y="414896"/>
                </a:lnTo>
                <a:lnTo>
                  <a:pt x="2175510" y="402196"/>
                </a:lnTo>
                <a:close/>
              </a:path>
              <a:path w="2175509" h="478789">
                <a:moveTo>
                  <a:pt x="12700" y="0"/>
                </a:moveTo>
                <a:lnTo>
                  <a:pt x="0" y="0"/>
                </a:lnTo>
                <a:lnTo>
                  <a:pt x="0" y="245541"/>
                </a:lnTo>
                <a:lnTo>
                  <a:pt x="2131060" y="245541"/>
                </a:lnTo>
                <a:lnTo>
                  <a:pt x="2131060" y="239191"/>
                </a:lnTo>
                <a:lnTo>
                  <a:pt x="12700" y="239191"/>
                </a:lnTo>
                <a:lnTo>
                  <a:pt x="6350" y="232841"/>
                </a:lnTo>
                <a:lnTo>
                  <a:pt x="12700" y="232841"/>
                </a:lnTo>
                <a:lnTo>
                  <a:pt x="12700" y="0"/>
                </a:lnTo>
                <a:close/>
              </a:path>
              <a:path w="2175509" h="478789">
                <a:moveTo>
                  <a:pt x="2143760" y="232841"/>
                </a:moveTo>
                <a:lnTo>
                  <a:pt x="12700" y="232841"/>
                </a:lnTo>
                <a:lnTo>
                  <a:pt x="12700" y="239191"/>
                </a:lnTo>
                <a:lnTo>
                  <a:pt x="2131060" y="239191"/>
                </a:lnTo>
                <a:lnTo>
                  <a:pt x="2137410" y="245541"/>
                </a:lnTo>
                <a:lnTo>
                  <a:pt x="2143760" y="245541"/>
                </a:lnTo>
                <a:lnTo>
                  <a:pt x="2143760" y="232841"/>
                </a:lnTo>
                <a:close/>
              </a:path>
              <a:path w="2175509" h="478789">
                <a:moveTo>
                  <a:pt x="12700" y="232841"/>
                </a:moveTo>
                <a:lnTo>
                  <a:pt x="6350" y="232841"/>
                </a:lnTo>
                <a:lnTo>
                  <a:pt x="12700" y="239191"/>
                </a:lnTo>
                <a:lnTo>
                  <a:pt x="12700" y="232841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3700653" y="876426"/>
            <a:ext cx="789940" cy="13531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Noto Sans CJK JP Regular"/>
                <a:cs typeface="Noto Sans CJK JP Regular"/>
              </a:rPr>
              <a:t>关联：</a:t>
            </a:r>
            <a:endParaRPr sz="2000">
              <a:latin typeface="Noto Sans CJK JP Regular"/>
              <a:cs typeface="Noto Sans CJK JP Regular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2100">
              <a:latin typeface="Times New Roman"/>
              <a:cs typeface="Times New Roman"/>
            </a:endParaRPr>
          </a:p>
          <a:p>
            <a:pPr marL="513080" marR="90170" algn="just">
              <a:lnSpc>
                <a:spcPts val="1400"/>
              </a:lnSpc>
            </a:pPr>
            <a:r>
              <a:rPr sz="1400" dirty="0">
                <a:latin typeface="Noto Sans CJK JP Regular"/>
                <a:cs typeface="Noto Sans CJK JP Regular"/>
              </a:rPr>
              <a:t>间 接 关 连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114300" y="880872"/>
            <a:ext cx="1781556" cy="100126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76200" y="2077211"/>
            <a:ext cx="1815083" cy="10210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0103" y="3317747"/>
            <a:ext cx="1813560" cy="101650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013204" y="2540507"/>
            <a:ext cx="2086356" cy="117348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017776" y="3820667"/>
            <a:ext cx="2078736" cy="11689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0" y="0"/>
            <a:ext cx="640080" cy="410209"/>
          </a:xfrm>
          <a:custGeom>
            <a:avLst/>
            <a:gdLst/>
            <a:ahLst/>
            <a:cxnLst/>
            <a:rect l="l" t="t" r="r" b="b"/>
            <a:pathLst>
              <a:path w="640080" h="410209">
                <a:moveTo>
                  <a:pt x="435102" y="0"/>
                </a:moveTo>
                <a:lnTo>
                  <a:pt x="0" y="0"/>
                </a:lnTo>
                <a:lnTo>
                  <a:pt x="0" y="409955"/>
                </a:lnTo>
                <a:lnTo>
                  <a:pt x="435102" y="409955"/>
                </a:lnTo>
                <a:lnTo>
                  <a:pt x="640080" y="204977"/>
                </a:lnTo>
                <a:lnTo>
                  <a:pt x="43510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52831" y="64769"/>
            <a:ext cx="4311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组织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8747759" y="982980"/>
            <a:ext cx="317500" cy="805180"/>
          </a:xfrm>
          <a:prstGeom prst="rect">
            <a:avLst/>
          </a:prstGeom>
          <a:solidFill>
            <a:srgbClr val="006600"/>
          </a:solidFill>
          <a:ln w="9144">
            <a:solidFill>
              <a:srgbClr val="41709C"/>
            </a:solidFill>
          </a:ln>
        </p:spPr>
        <p:txBody>
          <a:bodyPr vert="horz" wrap="square" lIns="0" tIns="95885" rIns="0" bIns="0" rtlCol="0">
            <a:spAutoFit/>
          </a:bodyPr>
          <a:lstStyle/>
          <a:p>
            <a:pPr marL="41275" marR="90170" algn="just">
              <a:lnSpc>
                <a:spcPts val="1400"/>
              </a:lnSpc>
              <a:spcBef>
                <a:spcPts val="75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生 产 技 术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8747759" y="1880616"/>
            <a:ext cx="317500" cy="817244"/>
          </a:xfrm>
          <a:prstGeom prst="rect">
            <a:avLst/>
          </a:prstGeom>
          <a:solidFill>
            <a:srgbClr val="006600"/>
          </a:solidFill>
          <a:ln w="9144">
            <a:solidFill>
              <a:srgbClr val="41709C"/>
            </a:solidFill>
          </a:ln>
        </p:spPr>
        <p:txBody>
          <a:bodyPr vert="horz" wrap="square" lIns="0" tIns="57785" rIns="0" bIns="0" rtlCol="0">
            <a:spAutoFit/>
          </a:bodyPr>
          <a:lstStyle/>
          <a:p>
            <a:pPr marL="41275" marR="90170">
              <a:lnSpc>
                <a:spcPct val="152900"/>
              </a:lnSpc>
              <a:spcBef>
                <a:spcPts val="45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设 备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8455786" y="1157732"/>
            <a:ext cx="291465" cy="227965"/>
          </a:xfrm>
          <a:custGeom>
            <a:avLst/>
            <a:gdLst/>
            <a:ahLst/>
            <a:cxnLst/>
            <a:rect l="l" t="t" r="r" b="b"/>
            <a:pathLst>
              <a:path w="291465" h="227965">
                <a:moveTo>
                  <a:pt x="227300" y="186016"/>
                </a:moveTo>
                <a:lnTo>
                  <a:pt x="207899" y="211073"/>
                </a:lnTo>
                <a:lnTo>
                  <a:pt x="291465" y="227583"/>
                </a:lnTo>
                <a:lnTo>
                  <a:pt x="275189" y="193801"/>
                </a:lnTo>
                <a:lnTo>
                  <a:pt x="237363" y="193801"/>
                </a:lnTo>
                <a:lnTo>
                  <a:pt x="227300" y="186016"/>
                </a:lnTo>
                <a:close/>
              </a:path>
              <a:path w="291465" h="227965">
                <a:moveTo>
                  <a:pt x="235064" y="175987"/>
                </a:moveTo>
                <a:lnTo>
                  <a:pt x="227300" y="186016"/>
                </a:lnTo>
                <a:lnTo>
                  <a:pt x="237363" y="193801"/>
                </a:lnTo>
                <a:lnTo>
                  <a:pt x="245110" y="183768"/>
                </a:lnTo>
                <a:lnTo>
                  <a:pt x="235064" y="175987"/>
                </a:lnTo>
                <a:close/>
              </a:path>
              <a:path w="291465" h="227965">
                <a:moveTo>
                  <a:pt x="254508" y="150875"/>
                </a:moveTo>
                <a:lnTo>
                  <a:pt x="235064" y="175987"/>
                </a:lnTo>
                <a:lnTo>
                  <a:pt x="245110" y="183768"/>
                </a:lnTo>
                <a:lnTo>
                  <a:pt x="237363" y="193801"/>
                </a:lnTo>
                <a:lnTo>
                  <a:pt x="275189" y="193801"/>
                </a:lnTo>
                <a:lnTo>
                  <a:pt x="254508" y="150875"/>
                </a:lnTo>
                <a:close/>
              </a:path>
              <a:path w="291465" h="227965">
                <a:moveTo>
                  <a:pt x="7874" y="0"/>
                </a:moveTo>
                <a:lnTo>
                  <a:pt x="0" y="10159"/>
                </a:lnTo>
                <a:lnTo>
                  <a:pt x="227300" y="186016"/>
                </a:lnTo>
                <a:lnTo>
                  <a:pt x="235064" y="175987"/>
                </a:lnTo>
                <a:lnTo>
                  <a:pt x="78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455786" y="1385316"/>
            <a:ext cx="291465" cy="227965"/>
          </a:xfrm>
          <a:custGeom>
            <a:avLst/>
            <a:gdLst/>
            <a:ahLst/>
            <a:cxnLst/>
            <a:rect l="l" t="t" r="r" b="b"/>
            <a:pathLst>
              <a:path w="291465" h="227965">
                <a:moveTo>
                  <a:pt x="227302" y="41570"/>
                </a:moveTo>
                <a:lnTo>
                  <a:pt x="0" y="217550"/>
                </a:lnTo>
                <a:lnTo>
                  <a:pt x="7874" y="227584"/>
                </a:lnTo>
                <a:lnTo>
                  <a:pt x="235123" y="51672"/>
                </a:lnTo>
                <a:lnTo>
                  <a:pt x="227302" y="41570"/>
                </a:lnTo>
                <a:close/>
              </a:path>
              <a:path w="291465" h="227965">
                <a:moveTo>
                  <a:pt x="275189" y="33782"/>
                </a:moveTo>
                <a:lnTo>
                  <a:pt x="237363" y="33782"/>
                </a:lnTo>
                <a:lnTo>
                  <a:pt x="245110" y="43942"/>
                </a:lnTo>
                <a:lnTo>
                  <a:pt x="235123" y="51672"/>
                </a:lnTo>
                <a:lnTo>
                  <a:pt x="254508" y="76708"/>
                </a:lnTo>
                <a:lnTo>
                  <a:pt x="275189" y="33782"/>
                </a:lnTo>
                <a:close/>
              </a:path>
              <a:path w="291465" h="227965">
                <a:moveTo>
                  <a:pt x="237363" y="33782"/>
                </a:moveTo>
                <a:lnTo>
                  <a:pt x="227302" y="41570"/>
                </a:lnTo>
                <a:lnTo>
                  <a:pt x="235123" y="51672"/>
                </a:lnTo>
                <a:lnTo>
                  <a:pt x="245110" y="43942"/>
                </a:lnTo>
                <a:lnTo>
                  <a:pt x="237363" y="33782"/>
                </a:lnTo>
                <a:close/>
              </a:path>
              <a:path w="291465" h="227965">
                <a:moveTo>
                  <a:pt x="291465" y="0"/>
                </a:moveTo>
                <a:lnTo>
                  <a:pt x="207899" y="16510"/>
                </a:lnTo>
                <a:lnTo>
                  <a:pt x="227302" y="41570"/>
                </a:lnTo>
                <a:lnTo>
                  <a:pt x="237363" y="33782"/>
                </a:lnTo>
                <a:lnTo>
                  <a:pt x="275189" y="33782"/>
                </a:lnTo>
                <a:lnTo>
                  <a:pt x="29146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8455786" y="2055495"/>
            <a:ext cx="291465" cy="233045"/>
          </a:xfrm>
          <a:custGeom>
            <a:avLst/>
            <a:gdLst/>
            <a:ahLst/>
            <a:cxnLst/>
            <a:rect l="l" t="t" r="r" b="b"/>
            <a:pathLst>
              <a:path w="291465" h="233044">
                <a:moveTo>
                  <a:pt x="227849" y="190774"/>
                </a:moveTo>
                <a:lnTo>
                  <a:pt x="208153" y="215646"/>
                </a:lnTo>
                <a:lnTo>
                  <a:pt x="291465" y="233044"/>
                </a:lnTo>
                <a:lnTo>
                  <a:pt x="275445" y="198628"/>
                </a:lnTo>
                <a:lnTo>
                  <a:pt x="237744" y="198628"/>
                </a:lnTo>
                <a:lnTo>
                  <a:pt x="227849" y="190774"/>
                </a:lnTo>
                <a:close/>
              </a:path>
              <a:path w="291465" h="233044">
                <a:moveTo>
                  <a:pt x="235812" y="180719"/>
                </a:moveTo>
                <a:lnTo>
                  <a:pt x="227849" y="190774"/>
                </a:lnTo>
                <a:lnTo>
                  <a:pt x="237744" y="198628"/>
                </a:lnTo>
                <a:lnTo>
                  <a:pt x="245745" y="188594"/>
                </a:lnTo>
                <a:lnTo>
                  <a:pt x="235812" y="180719"/>
                </a:lnTo>
                <a:close/>
              </a:path>
              <a:path w="291465" h="233044">
                <a:moveTo>
                  <a:pt x="255524" y="155829"/>
                </a:moveTo>
                <a:lnTo>
                  <a:pt x="235812" y="180719"/>
                </a:lnTo>
                <a:lnTo>
                  <a:pt x="245745" y="188594"/>
                </a:lnTo>
                <a:lnTo>
                  <a:pt x="237744" y="198628"/>
                </a:lnTo>
                <a:lnTo>
                  <a:pt x="275445" y="198628"/>
                </a:lnTo>
                <a:lnTo>
                  <a:pt x="255524" y="155829"/>
                </a:lnTo>
                <a:close/>
              </a:path>
              <a:path w="291465" h="233044">
                <a:moveTo>
                  <a:pt x="7874" y="0"/>
                </a:moveTo>
                <a:lnTo>
                  <a:pt x="0" y="9906"/>
                </a:lnTo>
                <a:lnTo>
                  <a:pt x="227849" y="190774"/>
                </a:lnTo>
                <a:lnTo>
                  <a:pt x="235812" y="180719"/>
                </a:lnTo>
                <a:lnTo>
                  <a:pt x="78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455786" y="2289048"/>
            <a:ext cx="291465" cy="233679"/>
          </a:xfrm>
          <a:custGeom>
            <a:avLst/>
            <a:gdLst/>
            <a:ahLst/>
            <a:cxnLst/>
            <a:rect l="l" t="t" r="r" b="b"/>
            <a:pathLst>
              <a:path w="291465" h="233680">
                <a:moveTo>
                  <a:pt x="227873" y="42374"/>
                </a:moveTo>
                <a:lnTo>
                  <a:pt x="0" y="223138"/>
                </a:lnTo>
                <a:lnTo>
                  <a:pt x="7874" y="233171"/>
                </a:lnTo>
                <a:lnTo>
                  <a:pt x="235789" y="52348"/>
                </a:lnTo>
                <a:lnTo>
                  <a:pt x="227873" y="42374"/>
                </a:lnTo>
                <a:close/>
              </a:path>
              <a:path w="291465" h="233680">
                <a:moveTo>
                  <a:pt x="275386" y="34543"/>
                </a:moveTo>
                <a:lnTo>
                  <a:pt x="237744" y="34543"/>
                </a:lnTo>
                <a:lnTo>
                  <a:pt x="245745" y="44450"/>
                </a:lnTo>
                <a:lnTo>
                  <a:pt x="235789" y="52348"/>
                </a:lnTo>
                <a:lnTo>
                  <a:pt x="255524" y="77215"/>
                </a:lnTo>
                <a:lnTo>
                  <a:pt x="275386" y="34543"/>
                </a:lnTo>
                <a:close/>
              </a:path>
              <a:path w="291465" h="233680">
                <a:moveTo>
                  <a:pt x="237744" y="34543"/>
                </a:moveTo>
                <a:lnTo>
                  <a:pt x="227873" y="42374"/>
                </a:lnTo>
                <a:lnTo>
                  <a:pt x="235789" y="52348"/>
                </a:lnTo>
                <a:lnTo>
                  <a:pt x="245745" y="44450"/>
                </a:lnTo>
                <a:lnTo>
                  <a:pt x="237744" y="34543"/>
                </a:lnTo>
                <a:close/>
              </a:path>
              <a:path w="291465" h="233680">
                <a:moveTo>
                  <a:pt x="291465" y="0"/>
                </a:moveTo>
                <a:lnTo>
                  <a:pt x="208153" y="17525"/>
                </a:lnTo>
                <a:lnTo>
                  <a:pt x="227873" y="42374"/>
                </a:lnTo>
                <a:lnTo>
                  <a:pt x="237744" y="34543"/>
                </a:lnTo>
                <a:lnTo>
                  <a:pt x="275386" y="34543"/>
                </a:lnTo>
                <a:lnTo>
                  <a:pt x="29146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384291" y="4052315"/>
            <a:ext cx="76200" cy="478790"/>
          </a:xfrm>
          <a:custGeom>
            <a:avLst/>
            <a:gdLst/>
            <a:ahLst/>
            <a:cxnLst/>
            <a:rect l="l" t="t" r="r" b="b"/>
            <a:pathLst>
              <a:path w="76200" h="478789">
                <a:moveTo>
                  <a:pt x="31750" y="402196"/>
                </a:moveTo>
                <a:lnTo>
                  <a:pt x="0" y="402196"/>
                </a:lnTo>
                <a:lnTo>
                  <a:pt x="38100" y="478396"/>
                </a:lnTo>
                <a:lnTo>
                  <a:pt x="69850" y="414896"/>
                </a:lnTo>
                <a:lnTo>
                  <a:pt x="31750" y="414896"/>
                </a:lnTo>
                <a:lnTo>
                  <a:pt x="31750" y="402196"/>
                </a:lnTo>
                <a:close/>
              </a:path>
              <a:path w="76200" h="478789">
                <a:moveTo>
                  <a:pt x="44450" y="0"/>
                </a:moveTo>
                <a:lnTo>
                  <a:pt x="31750" y="0"/>
                </a:lnTo>
                <a:lnTo>
                  <a:pt x="31750" y="414896"/>
                </a:lnTo>
                <a:lnTo>
                  <a:pt x="44450" y="414896"/>
                </a:lnTo>
                <a:lnTo>
                  <a:pt x="44450" y="0"/>
                </a:lnTo>
                <a:close/>
              </a:path>
              <a:path w="76200" h="478789">
                <a:moveTo>
                  <a:pt x="76200" y="402196"/>
                </a:moveTo>
                <a:lnTo>
                  <a:pt x="44450" y="402196"/>
                </a:lnTo>
                <a:lnTo>
                  <a:pt x="44450" y="414896"/>
                </a:lnTo>
                <a:lnTo>
                  <a:pt x="69850" y="414896"/>
                </a:lnTo>
                <a:lnTo>
                  <a:pt x="76200" y="40219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548" y="365252"/>
            <a:ext cx="78657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FFFF"/>
                </a:solidFill>
              </a:rPr>
              <a:t>2-2.MES系统的组织工作------------------------------</a:t>
            </a: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2909316" y="906780"/>
          <a:ext cx="5695315" cy="414210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69531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34544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600" spc="-5" dirty="0">
                          <a:latin typeface="Noto Sans CJK JP Regular"/>
                          <a:cs typeface="Noto Sans CJK JP Regular"/>
                        </a:rPr>
                        <a:t>负责：取得销售计画、客户订单</a:t>
                      </a:r>
                      <a:endParaRPr sz="16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30480" marB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>
                        <a:alpha val="3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528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600" spc="-5" dirty="0">
                          <a:latin typeface="Noto Sans CJK JP Regular"/>
                          <a:cs typeface="Noto Sans CJK JP Regular"/>
                        </a:rPr>
                        <a:t>负责：开发自有产品、客户产品、</a:t>
                      </a:r>
                      <a:r>
                        <a:rPr sz="1600" spc="5" dirty="0">
                          <a:latin typeface="Noto Sans CJK JP Regular"/>
                          <a:cs typeface="Noto Sans CJK JP Regular"/>
                        </a:rPr>
                        <a:t>产</a:t>
                      </a:r>
                      <a:r>
                        <a:rPr sz="1600" spc="-5" dirty="0">
                          <a:latin typeface="Noto Sans CJK JP Regular"/>
                          <a:cs typeface="Noto Sans CJK JP Regular"/>
                        </a:rPr>
                        <a:t>品管</a:t>
                      </a:r>
                      <a:r>
                        <a:rPr sz="1600" spc="5" dirty="0">
                          <a:latin typeface="Noto Sans CJK JP Regular"/>
                          <a:cs typeface="Noto Sans CJK JP Regular"/>
                        </a:rPr>
                        <a:t>理</a:t>
                      </a:r>
                      <a:r>
                        <a:rPr sz="1600" spc="-5" dirty="0">
                          <a:latin typeface="Noto Sans CJK JP Regular"/>
                          <a:cs typeface="Noto Sans CJK JP Regular"/>
                        </a:rPr>
                        <a:t>（文</a:t>
                      </a:r>
                      <a:r>
                        <a:rPr sz="1600" spc="5" dirty="0">
                          <a:latin typeface="Noto Sans CJK JP Regular"/>
                          <a:cs typeface="Noto Sans CJK JP Regular"/>
                        </a:rPr>
                        <a:t>挡</a:t>
                      </a:r>
                      <a:r>
                        <a:rPr sz="1600" spc="-5" dirty="0">
                          <a:latin typeface="Noto Sans CJK JP Regular"/>
                          <a:cs typeface="Noto Sans CJK JP Regular"/>
                        </a:rPr>
                        <a:t>）</a:t>
                      </a:r>
                      <a:endParaRPr sz="16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58419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>
                        <a:alpha val="3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846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spc="-5" dirty="0">
                          <a:latin typeface="Noto Sans CJK JP Regular"/>
                          <a:cs typeface="Noto Sans CJK JP Regular"/>
                        </a:rPr>
                        <a:t>负责：供应车间工作人员</a:t>
                      </a:r>
                      <a:endParaRPr sz="16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0960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>
                        <a:alpha val="3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481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600" spc="-10" dirty="0">
                          <a:latin typeface="Noto Sans CJK JP Regular"/>
                          <a:cs typeface="Noto Sans CJK JP Regular"/>
                        </a:rPr>
                        <a:t>负责</a:t>
                      </a:r>
                      <a:r>
                        <a:rPr sz="1600" spc="-5" dirty="0">
                          <a:latin typeface="Noto Sans CJK JP Regular"/>
                          <a:cs typeface="Noto Sans CJK JP Regular"/>
                        </a:rPr>
                        <a:t>：建设制造工艺工作流程</a:t>
                      </a:r>
                      <a:endParaRPr sz="16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6675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>
                        <a:alpha val="3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354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600" spc="-5" dirty="0">
                          <a:latin typeface="Noto Sans CJK JP Regular"/>
                          <a:cs typeface="Noto Sans CJK JP Regular"/>
                        </a:rPr>
                        <a:t>负责：建置标准工作规范、工作工时</a:t>
                      </a:r>
                      <a:endParaRPr sz="16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223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>
                        <a:alpha val="3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7747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908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spc="-10" dirty="0">
                          <a:latin typeface="Noto Sans CJK JP Regular"/>
                          <a:cs typeface="Noto Sans CJK JP Regular"/>
                        </a:rPr>
                        <a:t>负责</a:t>
                      </a:r>
                      <a:r>
                        <a:rPr sz="1600" spc="-5" dirty="0">
                          <a:latin typeface="Noto Sans CJK JP Regular"/>
                          <a:cs typeface="Noto Sans CJK JP Regular"/>
                        </a:rPr>
                        <a:t>：处理设备状况、定期维护设</a:t>
                      </a:r>
                      <a:r>
                        <a:rPr sz="1600" spc="5" dirty="0">
                          <a:latin typeface="Noto Sans CJK JP Regular"/>
                          <a:cs typeface="Noto Sans CJK JP Regular"/>
                        </a:rPr>
                        <a:t>备</a:t>
                      </a:r>
                      <a:r>
                        <a:rPr sz="1600" spc="-5" dirty="0">
                          <a:latin typeface="Noto Sans CJK JP Regular"/>
                          <a:cs typeface="Noto Sans CJK JP Regular"/>
                        </a:rPr>
                        <a:t>、设</a:t>
                      </a:r>
                      <a:r>
                        <a:rPr sz="1600" spc="5" dirty="0">
                          <a:latin typeface="Noto Sans CJK JP Regular"/>
                          <a:cs typeface="Noto Sans CJK JP Regular"/>
                        </a:rPr>
                        <a:t>备</a:t>
                      </a:r>
                      <a:r>
                        <a:rPr sz="1600" spc="-5" dirty="0">
                          <a:latin typeface="Noto Sans CJK JP Regular"/>
                          <a:cs typeface="Noto Sans CJK JP Regular"/>
                        </a:rPr>
                        <a:t>巡点检</a:t>
                      </a:r>
                      <a:endParaRPr sz="16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4445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>
                        <a:alpha val="3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544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600" spc="-5" dirty="0">
                          <a:latin typeface="Noto Sans CJK JP Regular"/>
                          <a:cs typeface="Noto Sans CJK JP Regular"/>
                        </a:rPr>
                        <a:t>负责：生产品排产、跟踪</a:t>
                      </a:r>
                      <a:endParaRPr sz="16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4769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>
                        <a:alpha val="3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608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600" spc="-5" dirty="0">
                          <a:latin typeface="Noto Sans CJK JP Regular"/>
                          <a:cs typeface="Noto Sans CJK JP Regular"/>
                        </a:rPr>
                        <a:t>负责：原物料零组件供应、在制品</a:t>
                      </a:r>
                      <a:r>
                        <a:rPr sz="1600" spc="5" dirty="0">
                          <a:latin typeface="Noto Sans CJK JP Regular"/>
                          <a:cs typeface="Noto Sans CJK JP Regular"/>
                        </a:rPr>
                        <a:t>搬</a:t>
                      </a:r>
                      <a:r>
                        <a:rPr sz="1600" spc="-5" dirty="0">
                          <a:latin typeface="Noto Sans CJK JP Regular"/>
                          <a:cs typeface="Noto Sans CJK JP Regular"/>
                        </a:rPr>
                        <a:t>运</a:t>
                      </a:r>
                      <a:endParaRPr sz="16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6675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>
                        <a:alpha val="3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87350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600" spc="-5" dirty="0">
                          <a:latin typeface="Noto Sans CJK JP Regular"/>
                          <a:cs typeface="Noto Sans CJK JP Regular"/>
                        </a:rPr>
                        <a:t>负责：生产品检验规范、巡抽检</a:t>
                      </a:r>
                      <a:endParaRPr sz="16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4769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>
                        <a:alpha val="3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40995"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600" spc="-10" dirty="0">
                          <a:latin typeface="Noto Sans CJK JP Regular"/>
                          <a:cs typeface="Noto Sans CJK JP Regular"/>
                        </a:rPr>
                        <a:t>负责</a:t>
                      </a:r>
                      <a:r>
                        <a:rPr sz="1600" spc="-5" dirty="0">
                          <a:latin typeface="Noto Sans CJK JP Regular"/>
                          <a:cs typeface="Noto Sans CJK JP Regular"/>
                        </a:rPr>
                        <a:t>：执行生产</a:t>
                      </a:r>
                      <a:r>
                        <a:rPr sz="1600" spc="-20" dirty="0">
                          <a:latin typeface="Noto Sans CJK JP Regular"/>
                          <a:cs typeface="Noto Sans CJK JP Regular"/>
                        </a:rPr>
                        <a:t>、</a:t>
                      </a:r>
                      <a:r>
                        <a:rPr sz="1600" spc="-5" dirty="0">
                          <a:latin typeface="Arial"/>
                          <a:cs typeface="Arial"/>
                        </a:rPr>
                        <a:t>MES</a:t>
                      </a:r>
                      <a:r>
                        <a:rPr sz="1600" spc="-10" dirty="0">
                          <a:latin typeface="Noto Sans CJK JP Regular"/>
                          <a:cs typeface="Noto Sans CJK JP Regular"/>
                        </a:rPr>
                        <a:t>需求数据实时反馈</a:t>
                      </a:r>
                      <a:endParaRPr sz="16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58419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006600">
                        <a:alpha val="30195"/>
                      </a:srgb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4" name="object 4"/>
          <p:cNvSpPr/>
          <p:nvPr/>
        </p:nvSpPr>
        <p:spPr>
          <a:xfrm>
            <a:off x="0" y="0"/>
            <a:ext cx="640080" cy="410209"/>
          </a:xfrm>
          <a:custGeom>
            <a:avLst/>
            <a:gdLst/>
            <a:ahLst/>
            <a:cxnLst/>
            <a:rect l="l" t="t" r="r" b="b"/>
            <a:pathLst>
              <a:path w="640080" h="410209">
                <a:moveTo>
                  <a:pt x="435102" y="0"/>
                </a:moveTo>
                <a:lnTo>
                  <a:pt x="0" y="0"/>
                </a:lnTo>
                <a:lnTo>
                  <a:pt x="0" y="409955"/>
                </a:lnTo>
                <a:lnTo>
                  <a:pt x="435102" y="409955"/>
                </a:lnTo>
                <a:lnTo>
                  <a:pt x="640080" y="204977"/>
                </a:lnTo>
                <a:lnTo>
                  <a:pt x="43510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52831" y="64769"/>
            <a:ext cx="4311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工作</a:t>
            </a:r>
            <a:endParaRPr sz="1600">
              <a:latin typeface="Noto Sans CJK JP Regular"/>
              <a:cs typeface="Noto Sans CJK JP Regular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245363" y="906780"/>
          <a:ext cx="2526029" cy="41414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835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509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85737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45440"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76200">
                      <a:solidFill>
                        <a:srgbClr val="FFFFFF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408305">
                        <a:lnSpc>
                          <a:spcPct val="100000"/>
                        </a:lnSpc>
                        <a:spcBef>
                          <a:spcPts val="240"/>
                        </a:spcBef>
                      </a:pPr>
                      <a:r>
                        <a:rPr sz="1600" spc="-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业务销售</a:t>
                      </a:r>
                      <a:r>
                        <a:rPr sz="16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-SL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30480" marB="0"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7528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76200">
                      <a:solidFill>
                        <a:srgbClr val="FFFFFF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385445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600" spc="-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产品开发</a:t>
                      </a:r>
                      <a:r>
                        <a:rPr sz="16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-RD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58419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7846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B w="76200">
                      <a:solidFill>
                        <a:srgbClr val="FFFFFF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408305">
                        <a:lnSpc>
                          <a:spcPct val="100000"/>
                        </a:lnSpc>
                        <a:spcBef>
                          <a:spcPts val="480"/>
                        </a:spcBef>
                      </a:pPr>
                      <a:r>
                        <a:rPr sz="1600" spc="-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人事管理</a:t>
                      </a:r>
                      <a:r>
                        <a:rPr sz="16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-PL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60960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4471C4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84810">
                <a:tc rowSpan="2" gridSpan="2">
                  <a:txBody>
                    <a:bodyPr/>
                    <a:lstStyle/>
                    <a:p>
                      <a:pPr marL="233679" marR="274320" algn="just">
                        <a:lnSpc>
                          <a:spcPts val="1200"/>
                        </a:lnSpc>
                        <a:spcBef>
                          <a:spcPts val="965"/>
                        </a:spcBef>
                      </a:pPr>
                      <a:r>
                        <a:rPr sz="12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生 产 技 术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22555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1150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600" spc="-1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工艺工程</a:t>
                      </a:r>
                      <a:r>
                        <a:rPr sz="16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-PE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66675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83540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122555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50520">
                        <a:lnSpc>
                          <a:spcPct val="100000"/>
                        </a:lnSpc>
                        <a:spcBef>
                          <a:spcPts val="490"/>
                        </a:spcBef>
                      </a:pPr>
                      <a:r>
                        <a:rPr sz="1600" spc="-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工业工程</a:t>
                      </a:r>
                      <a:r>
                        <a:rPr sz="16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-IE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62230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86080">
                <a:tc rowSpan="2" grid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1750">
                        <a:latin typeface="Times New Roman"/>
                        <a:cs typeface="Times New Roman"/>
                      </a:endParaRPr>
                    </a:p>
                    <a:p>
                      <a:pPr marL="215900" marR="266065">
                        <a:lnSpc>
                          <a:spcPts val="1400"/>
                        </a:lnSpc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设 备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3810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311150">
                        <a:lnSpc>
                          <a:spcPct val="100000"/>
                        </a:lnSpc>
                        <a:spcBef>
                          <a:spcPts val="520"/>
                        </a:spcBef>
                      </a:pPr>
                      <a:r>
                        <a:rPr sz="1600" spc="-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电机工程</a:t>
                      </a:r>
                      <a:r>
                        <a:rPr sz="16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-EE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66040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86080">
                <a:tc gridSpan="2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3810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 hMerge="1"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marL="29400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600" spc="-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机械工程</a:t>
                      </a:r>
                      <a:r>
                        <a:rPr sz="16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-ME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64135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87350">
                <a:tc rowSpan="4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76200">
                      <a:solidFill>
                        <a:srgbClr val="FFFFFF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marL="391160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600" spc="-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生产管制</a:t>
                      </a:r>
                      <a:r>
                        <a:rPr sz="16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-PC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66675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8608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6200">
                      <a:solidFill>
                        <a:srgbClr val="FFFFFF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marL="374650">
                        <a:lnSpc>
                          <a:spcPct val="100000"/>
                        </a:lnSpc>
                        <a:spcBef>
                          <a:spcPts val="525"/>
                        </a:spcBef>
                      </a:pPr>
                      <a:r>
                        <a:rPr sz="1600" spc="-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物料管制</a:t>
                      </a:r>
                      <a:r>
                        <a:rPr sz="16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-MC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66675" marB="0">
                    <a:lnT w="76200">
                      <a:solidFill>
                        <a:srgbClr val="FFFFFF"/>
                      </a:solidFill>
                      <a:prstDash val="solid"/>
                    </a:lnT>
                    <a:lnB w="53975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38735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6200">
                      <a:solidFill>
                        <a:srgbClr val="FFFFFF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marL="381000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600" spc="-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品质管制</a:t>
                      </a:r>
                      <a:r>
                        <a:rPr sz="1600" spc="-1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-QC</a:t>
                      </a:r>
                      <a:endParaRPr sz="1600">
                        <a:latin typeface="Arial"/>
                        <a:cs typeface="Arial"/>
                      </a:endParaRPr>
                    </a:p>
                  </a:txBody>
                  <a:tcPr marL="0" marR="0" marT="64769" marB="0">
                    <a:lnT w="53975">
                      <a:solidFill>
                        <a:srgbClr val="FFFFFF"/>
                      </a:solidFill>
                      <a:prstDash val="solid"/>
                    </a:lnT>
                    <a:lnB w="76200">
                      <a:solidFill>
                        <a:srgbClr val="FFFFFF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34099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T w="76200">
                      <a:solidFill>
                        <a:srgbClr val="FFFFFF"/>
                      </a:solidFill>
                      <a:prstDash val="solid"/>
                    </a:lnT>
                  </a:tcPr>
                </a:tc>
                <a:tc gridSpan="2">
                  <a:txBody>
                    <a:bodyPr/>
                    <a:lstStyle/>
                    <a:p>
                      <a:pPr marL="531495">
                        <a:lnSpc>
                          <a:spcPct val="100000"/>
                        </a:lnSpc>
                        <a:spcBef>
                          <a:spcPts val="459"/>
                        </a:spcBef>
                      </a:pPr>
                      <a:r>
                        <a:rPr sz="1600" spc="-1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车间</a:t>
                      </a:r>
                      <a:r>
                        <a:rPr sz="16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Shop</a:t>
                      </a:r>
                      <a:endParaRPr sz="1600" dirty="0">
                        <a:latin typeface="Arial"/>
                        <a:cs typeface="Arial"/>
                      </a:endParaRPr>
                    </a:p>
                  </a:txBody>
                  <a:tcPr marL="0" marR="0" marT="58419" marB="0">
                    <a:lnT w="76200">
                      <a:solidFill>
                        <a:srgbClr val="FFFFFF"/>
                      </a:solidFill>
                      <a:prstDash val="solid"/>
                    </a:lnT>
                    <a:solidFill>
                      <a:srgbClr val="0066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1876151" y="4997688"/>
            <a:ext cx="983615" cy="128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94"/>
              </a:lnSpc>
            </a:pPr>
            <a:r>
              <a:rPr sz="900" dirty="0">
                <a:latin typeface="Arial"/>
                <a:cs typeface="Arial"/>
              </a:rPr>
              <a:t>not copy </a:t>
            </a:r>
            <a:r>
              <a:rPr sz="900" spc="-5" dirty="0">
                <a:latin typeface="Arial"/>
                <a:cs typeface="Arial"/>
              </a:rPr>
              <a:t>without</a:t>
            </a:r>
            <a:r>
              <a:rPr sz="900" spc="-105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pe</a:t>
            </a:r>
            <a:endParaRPr sz="9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28159" y="1517903"/>
            <a:ext cx="1713230" cy="3203575"/>
          </a:xfrm>
          <a:custGeom>
            <a:avLst/>
            <a:gdLst/>
            <a:ahLst/>
            <a:cxnLst/>
            <a:rect l="l" t="t" r="r" b="b"/>
            <a:pathLst>
              <a:path w="1713229" h="3203575">
                <a:moveTo>
                  <a:pt x="0" y="3203448"/>
                </a:moveTo>
                <a:lnTo>
                  <a:pt x="1712976" y="3203448"/>
                </a:lnTo>
                <a:lnTo>
                  <a:pt x="1712976" y="0"/>
                </a:lnTo>
                <a:lnTo>
                  <a:pt x="0" y="0"/>
                </a:lnTo>
                <a:lnTo>
                  <a:pt x="0" y="3203448"/>
                </a:lnTo>
                <a:close/>
              </a:path>
            </a:pathLst>
          </a:custGeom>
          <a:solidFill>
            <a:srgbClr val="E1EF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847219" y="4974132"/>
            <a:ext cx="831215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17880" algn="l"/>
              </a:tabLst>
            </a:pPr>
            <a:r>
              <a:rPr sz="900" dirty="0">
                <a:latin typeface="Arial"/>
                <a:cs typeface="Arial"/>
              </a:rPr>
              <a:t>rmission.  </a:t>
            </a:r>
            <a:r>
              <a:rPr sz="900" spc="5" dirty="0">
                <a:latin typeface="Arial"/>
                <a:cs typeface="Arial"/>
              </a:rPr>
              <a:t> </a:t>
            </a:r>
            <a:r>
              <a:rPr sz="900" u="sng" dirty="0"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	</a:t>
            </a:r>
            <a:endParaRPr sz="9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28159" y="1517903"/>
            <a:ext cx="1713230" cy="3203575"/>
          </a:xfrm>
          <a:custGeom>
            <a:avLst/>
            <a:gdLst/>
            <a:ahLst/>
            <a:cxnLst/>
            <a:rect l="l" t="t" r="r" b="b"/>
            <a:pathLst>
              <a:path w="1713229" h="3203575">
                <a:moveTo>
                  <a:pt x="0" y="3203448"/>
                </a:moveTo>
                <a:lnTo>
                  <a:pt x="1712976" y="3203448"/>
                </a:lnTo>
                <a:lnTo>
                  <a:pt x="1712976" y="0"/>
                </a:lnTo>
                <a:lnTo>
                  <a:pt x="0" y="0"/>
                </a:lnTo>
                <a:lnTo>
                  <a:pt x="0" y="3203448"/>
                </a:lnTo>
                <a:close/>
              </a:path>
            </a:pathLst>
          </a:custGeom>
          <a:ln w="9144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08254" y="560323"/>
            <a:ext cx="33953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0000"/>
                </a:solidFill>
              </a:rPr>
              <a:t>基本工作流程的工作法则</a:t>
            </a:r>
          </a:p>
        </p:txBody>
      </p:sp>
      <p:sp>
        <p:nvSpPr>
          <p:cNvPr id="8" name="object 8"/>
          <p:cNvSpPr/>
          <p:nvPr/>
        </p:nvSpPr>
        <p:spPr>
          <a:xfrm>
            <a:off x="1444752" y="1281683"/>
            <a:ext cx="1748027" cy="18547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504696" y="1321816"/>
            <a:ext cx="1632712" cy="174091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799970" y="1998344"/>
            <a:ext cx="10388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Noto Sans CJK JP Regular"/>
                <a:cs typeface="Noto Sans CJK JP Regular"/>
              </a:rPr>
              <a:t>工作循环链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917447" y="2372855"/>
            <a:ext cx="1508760" cy="185470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77294" y="2412865"/>
            <a:ext cx="1393668" cy="174108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274825" y="3095625"/>
            <a:ext cx="10388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Noto Sans CJK JP Regular"/>
                <a:cs typeface="Noto Sans CJK JP Regular"/>
              </a:rPr>
              <a:t>工作循环链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447800" y="3460994"/>
            <a:ext cx="1744980" cy="16825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07236" y="3500659"/>
            <a:ext cx="1630711" cy="1632171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005076" y="4194454"/>
            <a:ext cx="83629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Noto Sans CJK JP Regular"/>
                <a:cs typeface="Noto Sans CJK JP Regular"/>
              </a:rPr>
              <a:t>作循环链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815083" y="4191813"/>
            <a:ext cx="203200" cy="269875"/>
          </a:xfrm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14"/>
              </a:spcBef>
            </a:pPr>
            <a:r>
              <a:rPr sz="1600" spc="-5" dirty="0">
                <a:latin typeface="Noto Sans CJK JP Regular"/>
                <a:cs typeface="Noto Sans CJK JP Regular"/>
              </a:rPr>
              <a:t>工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1225296" y="1671827"/>
            <a:ext cx="859790" cy="288290"/>
          </a:xfrm>
          <a:prstGeom prst="rect">
            <a:avLst/>
          </a:prstGeom>
          <a:solidFill>
            <a:srgbClr val="F1F1F1">
              <a:alpha val="50195"/>
            </a:srgbClr>
          </a:solidFill>
        </p:spPr>
        <p:txBody>
          <a:bodyPr vert="horz" wrap="square" lIns="0" tIns="31750" rIns="0" bIns="0" rtlCol="0">
            <a:spAutoFit/>
          </a:bodyPr>
          <a:lstStyle/>
          <a:p>
            <a:pPr marL="252095">
              <a:lnSpc>
                <a:spcPct val="100000"/>
              </a:lnSpc>
              <a:spcBef>
                <a:spcPts val="25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Plan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807464" y="1243583"/>
            <a:ext cx="859790" cy="288290"/>
          </a:xfrm>
          <a:prstGeom prst="rect">
            <a:avLst/>
          </a:prstGeom>
          <a:solidFill>
            <a:srgbClr val="F1F1F1">
              <a:alpha val="50195"/>
            </a:srgbClr>
          </a:solidFill>
        </p:spPr>
        <p:txBody>
          <a:bodyPr vert="horz" wrap="square" lIns="0" tIns="3175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50"/>
              </a:spcBef>
            </a:pPr>
            <a:r>
              <a:rPr sz="1400" spc="-10" dirty="0">
                <a:solidFill>
                  <a:srgbClr val="FF0000"/>
                </a:solidFill>
                <a:latin typeface="Arial"/>
                <a:cs typeface="Arial"/>
              </a:rPr>
              <a:t>Do</a:t>
            </a:r>
            <a:endParaRPr sz="1400">
              <a:latin typeface="Arial"/>
              <a:cs typeface="Arial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2558795" y="1639823"/>
            <a:ext cx="858519" cy="288290"/>
          </a:xfrm>
          <a:prstGeom prst="rect">
            <a:avLst/>
          </a:prstGeom>
          <a:solidFill>
            <a:srgbClr val="F1F1F1">
              <a:alpha val="50195"/>
            </a:srgbClr>
          </a:solidFill>
        </p:spPr>
        <p:txBody>
          <a:bodyPr vert="horz" wrap="square" lIns="0" tIns="32384" rIns="0" bIns="0" rtlCol="0">
            <a:spAutoFit/>
          </a:bodyPr>
          <a:lstStyle/>
          <a:p>
            <a:pPr marL="176530">
              <a:lnSpc>
                <a:spcPct val="100000"/>
              </a:lnSpc>
              <a:spcBef>
                <a:spcPts val="254"/>
              </a:spcBef>
            </a:pP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Check</a:t>
            </a:r>
            <a:endParaRPr sz="1400">
              <a:latin typeface="Arial"/>
              <a:cs typeface="Arial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2389632" y="2503932"/>
            <a:ext cx="859790" cy="288290"/>
          </a:xfrm>
          <a:prstGeom prst="rect">
            <a:avLst/>
          </a:prstGeom>
          <a:solidFill>
            <a:srgbClr val="F1F1F1">
              <a:alpha val="50195"/>
            </a:srgbClr>
          </a:solidFill>
        </p:spPr>
        <p:txBody>
          <a:bodyPr vert="horz" wrap="square" lIns="0" tIns="32384" rIns="0" bIns="0" rtlCol="0">
            <a:spAutoFit/>
          </a:bodyPr>
          <a:lstStyle/>
          <a:p>
            <a:pPr marL="148590">
              <a:lnSpc>
                <a:spcPct val="100000"/>
              </a:lnSpc>
              <a:spcBef>
                <a:spcPts val="254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service</a:t>
            </a:r>
            <a:endParaRPr sz="1400">
              <a:latin typeface="Arial"/>
              <a:cs typeface="Arial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2819400" y="2112264"/>
            <a:ext cx="859790" cy="288290"/>
          </a:xfrm>
          <a:prstGeom prst="rect">
            <a:avLst/>
          </a:prstGeom>
          <a:solidFill>
            <a:srgbClr val="F1F1F1">
              <a:alpha val="50195"/>
            </a:srgbClr>
          </a:solidFill>
        </p:spPr>
        <p:txBody>
          <a:bodyPr vert="horz" wrap="square" lIns="0" tIns="31750" rIns="0" bIns="0" rtlCol="0">
            <a:spAutoFit/>
          </a:bodyPr>
          <a:lstStyle/>
          <a:p>
            <a:pPr marL="181610">
              <a:lnSpc>
                <a:spcPct val="100000"/>
              </a:lnSpc>
              <a:spcBef>
                <a:spcPts val="250"/>
              </a:spcBef>
            </a:pP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Action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1441703" y="2252472"/>
            <a:ext cx="859790" cy="288290"/>
          </a:xfrm>
          <a:custGeom>
            <a:avLst/>
            <a:gdLst/>
            <a:ahLst/>
            <a:cxnLst/>
            <a:rect l="l" t="t" r="r" b="b"/>
            <a:pathLst>
              <a:path w="859789" h="288289">
                <a:moveTo>
                  <a:pt x="0" y="288036"/>
                </a:moveTo>
                <a:lnTo>
                  <a:pt x="859535" y="288036"/>
                </a:lnTo>
                <a:lnTo>
                  <a:pt x="859535" y="0"/>
                </a:lnTo>
                <a:lnTo>
                  <a:pt x="0" y="0"/>
                </a:lnTo>
                <a:lnTo>
                  <a:pt x="0" y="288036"/>
                </a:lnTo>
                <a:close/>
              </a:path>
            </a:pathLst>
          </a:custGeom>
          <a:solidFill>
            <a:srgbClr val="F1F1F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1476755" y="2271141"/>
            <a:ext cx="82486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16535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Plan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17219" y="2575560"/>
            <a:ext cx="859790" cy="288290"/>
          </a:xfrm>
          <a:custGeom>
            <a:avLst/>
            <a:gdLst/>
            <a:ahLst/>
            <a:cxnLst/>
            <a:rect l="l" t="t" r="r" b="b"/>
            <a:pathLst>
              <a:path w="859790" h="288289">
                <a:moveTo>
                  <a:pt x="0" y="288036"/>
                </a:moveTo>
                <a:lnTo>
                  <a:pt x="859536" y="288036"/>
                </a:lnTo>
                <a:lnTo>
                  <a:pt x="859536" y="0"/>
                </a:lnTo>
                <a:lnTo>
                  <a:pt x="0" y="0"/>
                </a:lnTo>
                <a:lnTo>
                  <a:pt x="0" y="288036"/>
                </a:lnTo>
                <a:close/>
              </a:path>
            </a:pathLst>
          </a:custGeom>
          <a:solidFill>
            <a:srgbClr val="F1F1F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617219" y="2595118"/>
            <a:ext cx="8597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FF0000"/>
                </a:solidFill>
                <a:latin typeface="Arial"/>
                <a:cs typeface="Arial"/>
              </a:rPr>
              <a:t>Do</a:t>
            </a:r>
            <a:endParaRPr sz="1400">
              <a:latin typeface="Arial"/>
              <a:cs typeface="Arial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61188" y="2944367"/>
            <a:ext cx="859790" cy="288290"/>
          </a:xfrm>
          <a:custGeom>
            <a:avLst/>
            <a:gdLst/>
            <a:ahLst/>
            <a:cxnLst/>
            <a:rect l="l" t="t" r="r" b="b"/>
            <a:pathLst>
              <a:path w="859790" h="288289">
                <a:moveTo>
                  <a:pt x="0" y="288036"/>
                </a:moveTo>
                <a:lnTo>
                  <a:pt x="859536" y="288036"/>
                </a:lnTo>
                <a:lnTo>
                  <a:pt x="859536" y="0"/>
                </a:lnTo>
                <a:lnTo>
                  <a:pt x="0" y="0"/>
                </a:lnTo>
                <a:lnTo>
                  <a:pt x="0" y="288036"/>
                </a:lnTo>
                <a:close/>
              </a:path>
            </a:pathLst>
          </a:custGeom>
          <a:solidFill>
            <a:srgbClr val="F1F1F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526186" y="2963672"/>
            <a:ext cx="53086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heck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030224" y="3646932"/>
            <a:ext cx="859790" cy="288290"/>
          </a:xfrm>
          <a:custGeom>
            <a:avLst/>
            <a:gdLst/>
            <a:ahLst/>
            <a:cxnLst/>
            <a:rect l="l" t="t" r="r" b="b"/>
            <a:pathLst>
              <a:path w="859789" h="288289">
                <a:moveTo>
                  <a:pt x="0" y="288036"/>
                </a:moveTo>
                <a:lnTo>
                  <a:pt x="859536" y="288036"/>
                </a:lnTo>
                <a:lnTo>
                  <a:pt x="859536" y="0"/>
                </a:lnTo>
                <a:lnTo>
                  <a:pt x="0" y="0"/>
                </a:lnTo>
                <a:lnTo>
                  <a:pt x="0" y="288036"/>
                </a:lnTo>
                <a:close/>
              </a:path>
            </a:pathLst>
          </a:custGeom>
          <a:solidFill>
            <a:srgbClr val="F1F1F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030224" y="3666871"/>
            <a:ext cx="85979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4859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service</a:t>
            </a:r>
            <a:endParaRPr sz="1400">
              <a:latin typeface="Arial"/>
              <a:cs typeface="Arial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08076" y="3331464"/>
            <a:ext cx="858519" cy="288290"/>
          </a:xfrm>
          <a:custGeom>
            <a:avLst/>
            <a:gdLst/>
            <a:ahLst/>
            <a:cxnLst/>
            <a:rect l="l" t="t" r="r" b="b"/>
            <a:pathLst>
              <a:path w="858519" h="288289">
                <a:moveTo>
                  <a:pt x="0" y="288036"/>
                </a:moveTo>
                <a:lnTo>
                  <a:pt x="858012" y="288036"/>
                </a:lnTo>
                <a:lnTo>
                  <a:pt x="858012" y="0"/>
                </a:lnTo>
                <a:lnTo>
                  <a:pt x="0" y="0"/>
                </a:lnTo>
                <a:lnTo>
                  <a:pt x="0" y="288036"/>
                </a:lnTo>
                <a:close/>
              </a:path>
            </a:pathLst>
          </a:custGeom>
          <a:solidFill>
            <a:srgbClr val="F1F1F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608076" y="3351098"/>
            <a:ext cx="858519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80975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Action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130551" y="3368040"/>
            <a:ext cx="859790" cy="288290"/>
          </a:xfrm>
          <a:prstGeom prst="rect">
            <a:avLst/>
          </a:prstGeom>
          <a:solidFill>
            <a:srgbClr val="F1F1F1">
              <a:alpha val="50195"/>
            </a:srgbClr>
          </a:solidFill>
        </p:spPr>
        <p:txBody>
          <a:bodyPr vert="horz" wrap="square" lIns="0" tIns="32384" rIns="0" bIns="0" rtlCol="0">
            <a:spAutoFit/>
          </a:bodyPr>
          <a:lstStyle/>
          <a:p>
            <a:pPr marL="252095">
              <a:lnSpc>
                <a:spcPct val="100000"/>
              </a:lnSpc>
              <a:spcBef>
                <a:spcPts val="254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Plan</a:t>
            </a:r>
            <a:endParaRPr sz="1400">
              <a:latin typeface="Arial"/>
              <a:cs typeface="Arial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526792" y="3799332"/>
            <a:ext cx="859790" cy="288290"/>
          </a:xfrm>
          <a:custGeom>
            <a:avLst/>
            <a:gdLst/>
            <a:ahLst/>
            <a:cxnLst/>
            <a:rect l="l" t="t" r="r" b="b"/>
            <a:pathLst>
              <a:path w="859789" h="288289">
                <a:moveTo>
                  <a:pt x="0" y="288036"/>
                </a:moveTo>
                <a:lnTo>
                  <a:pt x="859535" y="288036"/>
                </a:lnTo>
                <a:lnTo>
                  <a:pt x="859535" y="0"/>
                </a:lnTo>
                <a:lnTo>
                  <a:pt x="0" y="0"/>
                </a:lnTo>
                <a:lnTo>
                  <a:pt x="0" y="288036"/>
                </a:lnTo>
                <a:close/>
              </a:path>
            </a:pathLst>
          </a:custGeom>
          <a:solidFill>
            <a:srgbClr val="F1F1F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2830195" y="3819245"/>
            <a:ext cx="252729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Do</a:t>
            </a:r>
            <a:endParaRPr sz="14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2814827" y="4340352"/>
            <a:ext cx="859790" cy="288290"/>
          </a:xfrm>
          <a:custGeom>
            <a:avLst/>
            <a:gdLst/>
            <a:ahLst/>
            <a:cxnLst/>
            <a:rect l="l" t="t" r="r" b="b"/>
            <a:pathLst>
              <a:path w="859789" h="288289">
                <a:moveTo>
                  <a:pt x="0" y="288036"/>
                </a:moveTo>
                <a:lnTo>
                  <a:pt x="859536" y="288036"/>
                </a:lnTo>
                <a:lnTo>
                  <a:pt x="859536" y="0"/>
                </a:lnTo>
                <a:lnTo>
                  <a:pt x="0" y="0"/>
                </a:lnTo>
                <a:lnTo>
                  <a:pt x="0" y="288036"/>
                </a:lnTo>
                <a:close/>
              </a:path>
            </a:pathLst>
          </a:custGeom>
          <a:solidFill>
            <a:srgbClr val="F1F1F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2979801" y="4359961"/>
            <a:ext cx="53086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heck</a:t>
            </a:r>
            <a:endParaRPr sz="1400">
              <a:latin typeface="Arial"/>
              <a:cs typeface="Arial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1103375" y="4244340"/>
            <a:ext cx="859790" cy="288290"/>
          </a:xfrm>
          <a:prstGeom prst="rect">
            <a:avLst/>
          </a:prstGeom>
          <a:solidFill>
            <a:srgbClr val="F1F1F1">
              <a:alpha val="50195"/>
            </a:srgbClr>
          </a:solidFill>
        </p:spPr>
        <p:txBody>
          <a:bodyPr vert="horz" wrap="square" lIns="0" tIns="33020" rIns="0" bIns="0" rtlCol="0">
            <a:spAutoFit/>
          </a:bodyPr>
          <a:lstStyle/>
          <a:p>
            <a:pPr marL="148590">
              <a:lnSpc>
                <a:spcPct val="100000"/>
              </a:lnSpc>
              <a:spcBef>
                <a:spcPts val="260"/>
              </a:spcBef>
            </a:pPr>
            <a:r>
              <a:rPr sz="1400" spc="-5" dirty="0">
                <a:solidFill>
                  <a:srgbClr val="FF0000"/>
                </a:solidFill>
                <a:latin typeface="Arial"/>
                <a:cs typeface="Arial"/>
              </a:rPr>
              <a:t>service</a:t>
            </a:r>
            <a:endParaRPr sz="1400">
              <a:latin typeface="Arial"/>
              <a:cs typeface="Arial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909572" y="4808220"/>
            <a:ext cx="859790" cy="288290"/>
          </a:xfrm>
          <a:custGeom>
            <a:avLst/>
            <a:gdLst/>
            <a:ahLst/>
            <a:cxnLst/>
            <a:rect l="l" t="t" r="r" b="b"/>
            <a:pathLst>
              <a:path w="859789" h="288289">
                <a:moveTo>
                  <a:pt x="0" y="288035"/>
                </a:moveTo>
                <a:lnTo>
                  <a:pt x="859536" y="288035"/>
                </a:lnTo>
                <a:lnTo>
                  <a:pt x="859536" y="0"/>
                </a:lnTo>
                <a:lnTo>
                  <a:pt x="0" y="0"/>
                </a:lnTo>
                <a:lnTo>
                  <a:pt x="0" y="288035"/>
                </a:lnTo>
                <a:close/>
              </a:path>
            </a:pathLst>
          </a:custGeom>
          <a:solidFill>
            <a:srgbClr val="F1F1F1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2079117" y="4828133"/>
            <a:ext cx="5226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0000"/>
                </a:solidFill>
                <a:latin typeface="Arial"/>
                <a:cs typeface="Arial"/>
              </a:rPr>
              <a:t>Action</a:t>
            </a:r>
            <a:endParaRPr sz="1400">
              <a:latin typeface="Arial"/>
              <a:cs typeface="Arial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81000" y="1618488"/>
            <a:ext cx="840105" cy="396240"/>
          </a:xfrm>
          <a:custGeom>
            <a:avLst/>
            <a:gdLst/>
            <a:ahLst/>
            <a:cxnLst/>
            <a:rect l="l" t="t" r="r" b="b"/>
            <a:pathLst>
              <a:path w="840105" h="396239">
                <a:moveTo>
                  <a:pt x="641604" y="0"/>
                </a:moveTo>
                <a:lnTo>
                  <a:pt x="641604" y="99060"/>
                </a:lnTo>
                <a:lnTo>
                  <a:pt x="0" y="99060"/>
                </a:lnTo>
                <a:lnTo>
                  <a:pt x="0" y="297180"/>
                </a:lnTo>
                <a:lnTo>
                  <a:pt x="641604" y="297180"/>
                </a:lnTo>
                <a:lnTo>
                  <a:pt x="641604" y="396239"/>
                </a:lnTo>
                <a:lnTo>
                  <a:pt x="839724" y="198120"/>
                </a:lnTo>
                <a:lnTo>
                  <a:pt x="641604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51459" y="4191000"/>
            <a:ext cx="850900" cy="396240"/>
          </a:xfrm>
          <a:custGeom>
            <a:avLst/>
            <a:gdLst/>
            <a:ahLst/>
            <a:cxnLst/>
            <a:rect l="l" t="t" r="r" b="b"/>
            <a:pathLst>
              <a:path w="850900" h="396239">
                <a:moveTo>
                  <a:pt x="198119" y="0"/>
                </a:moveTo>
                <a:lnTo>
                  <a:pt x="0" y="198120"/>
                </a:lnTo>
                <a:lnTo>
                  <a:pt x="198119" y="396240"/>
                </a:lnTo>
                <a:lnTo>
                  <a:pt x="198119" y="297180"/>
                </a:lnTo>
                <a:lnTo>
                  <a:pt x="850392" y="297180"/>
                </a:lnTo>
                <a:lnTo>
                  <a:pt x="850392" y="99059"/>
                </a:lnTo>
                <a:lnTo>
                  <a:pt x="198119" y="99059"/>
                </a:lnTo>
                <a:lnTo>
                  <a:pt x="19811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4637532" y="1828800"/>
            <a:ext cx="1049020" cy="283845"/>
          </a:xfrm>
          <a:custGeom>
            <a:avLst/>
            <a:gdLst/>
            <a:ahLst/>
            <a:cxnLst/>
            <a:rect l="l" t="t" r="r" b="b"/>
            <a:pathLst>
              <a:path w="1049020" h="283844">
                <a:moveTo>
                  <a:pt x="0" y="283463"/>
                </a:moveTo>
                <a:lnTo>
                  <a:pt x="1048512" y="283463"/>
                </a:lnTo>
                <a:lnTo>
                  <a:pt x="1048512" y="0"/>
                </a:lnTo>
                <a:lnTo>
                  <a:pt x="0" y="0"/>
                </a:lnTo>
                <a:lnTo>
                  <a:pt x="0" y="283463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637532" y="1828800"/>
            <a:ext cx="1049020" cy="283845"/>
          </a:xfrm>
          <a:custGeom>
            <a:avLst/>
            <a:gdLst/>
            <a:ahLst/>
            <a:cxnLst/>
            <a:rect l="l" t="t" r="r" b="b"/>
            <a:pathLst>
              <a:path w="1049020" h="283844">
                <a:moveTo>
                  <a:pt x="0" y="283463"/>
                </a:moveTo>
                <a:lnTo>
                  <a:pt x="1048512" y="283463"/>
                </a:lnTo>
                <a:lnTo>
                  <a:pt x="1048512" y="0"/>
                </a:lnTo>
                <a:lnTo>
                  <a:pt x="0" y="0"/>
                </a:lnTo>
                <a:lnTo>
                  <a:pt x="0" y="283463"/>
                </a:lnTo>
                <a:close/>
              </a:path>
            </a:pathLst>
          </a:custGeom>
          <a:ln w="9144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4642103" y="1845640"/>
            <a:ext cx="104394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40995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计画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4637532" y="2391155"/>
            <a:ext cx="1049020" cy="283845"/>
          </a:xfrm>
          <a:custGeom>
            <a:avLst/>
            <a:gdLst/>
            <a:ahLst/>
            <a:cxnLst/>
            <a:rect l="l" t="t" r="r" b="b"/>
            <a:pathLst>
              <a:path w="1049020" h="283844">
                <a:moveTo>
                  <a:pt x="0" y="283463"/>
                </a:moveTo>
                <a:lnTo>
                  <a:pt x="1048512" y="283463"/>
                </a:lnTo>
                <a:lnTo>
                  <a:pt x="1048512" y="0"/>
                </a:lnTo>
                <a:lnTo>
                  <a:pt x="0" y="0"/>
                </a:lnTo>
                <a:lnTo>
                  <a:pt x="0" y="283463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637532" y="2391155"/>
            <a:ext cx="1049020" cy="283845"/>
          </a:xfrm>
          <a:custGeom>
            <a:avLst/>
            <a:gdLst/>
            <a:ahLst/>
            <a:cxnLst/>
            <a:rect l="l" t="t" r="r" b="b"/>
            <a:pathLst>
              <a:path w="1049020" h="283844">
                <a:moveTo>
                  <a:pt x="0" y="283463"/>
                </a:moveTo>
                <a:lnTo>
                  <a:pt x="1048512" y="283463"/>
                </a:lnTo>
                <a:lnTo>
                  <a:pt x="1048512" y="0"/>
                </a:lnTo>
                <a:lnTo>
                  <a:pt x="0" y="0"/>
                </a:lnTo>
                <a:lnTo>
                  <a:pt x="0" y="283463"/>
                </a:lnTo>
                <a:close/>
              </a:path>
            </a:pathLst>
          </a:custGeom>
          <a:ln w="9144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4642103" y="2408682"/>
            <a:ext cx="10439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0995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执行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637532" y="2947416"/>
            <a:ext cx="1049020" cy="283845"/>
          </a:xfrm>
          <a:custGeom>
            <a:avLst/>
            <a:gdLst/>
            <a:ahLst/>
            <a:cxnLst/>
            <a:rect l="l" t="t" r="r" b="b"/>
            <a:pathLst>
              <a:path w="1049020" h="283844">
                <a:moveTo>
                  <a:pt x="0" y="283463"/>
                </a:moveTo>
                <a:lnTo>
                  <a:pt x="1048512" y="283463"/>
                </a:lnTo>
                <a:lnTo>
                  <a:pt x="1048512" y="0"/>
                </a:lnTo>
                <a:lnTo>
                  <a:pt x="0" y="0"/>
                </a:lnTo>
                <a:lnTo>
                  <a:pt x="0" y="283463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637532" y="2947416"/>
            <a:ext cx="1049020" cy="283845"/>
          </a:xfrm>
          <a:custGeom>
            <a:avLst/>
            <a:gdLst/>
            <a:ahLst/>
            <a:cxnLst/>
            <a:rect l="l" t="t" r="r" b="b"/>
            <a:pathLst>
              <a:path w="1049020" h="283844">
                <a:moveTo>
                  <a:pt x="0" y="283463"/>
                </a:moveTo>
                <a:lnTo>
                  <a:pt x="1048512" y="283463"/>
                </a:lnTo>
                <a:lnTo>
                  <a:pt x="1048512" y="0"/>
                </a:lnTo>
                <a:lnTo>
                  <a:pt x="0" y="0"/>
                </a:lnTo>
                <a:lnTo>
                  <a:pt x="0" y="283463"/>
                </a:lnTo>
                <a:close/>
              </a:path>
            </a:pathLst>
          </a:custGeom>
          <a:ln w="9144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4642103" y="2964256"/>
            <a:ext cx="104394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40995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检</a:t>
            </a:r>
            <a:r>
              <a:rPr sz="14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核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637532" y="3515867"/>
            <a:ext cx="1049020" cy="283845"/>
          </a:xfrm>
          <a:custGeom>
            <a:avLst/>
            <a:gdLst/>
            <a:ahLst/>
            <a:cxnLst/>
            <a:rect l="l" t="t" r="r" b="b"/>
            <a:pathLst>
              <a:path w="1049020" h="283845">
                <a:moveTo>
                  <a:pt x="0" y="283463"/>
                </a:moveTo>
                <a:lnTo>
                  <a:pt x="1048512" y="283463"/>
                </a:lnTo>
                <a:lnTo>
                  <a:pt x="1048512" y="0"/>
                </a:lnTo>
                <a:lnTo>
                  <a:pt x="0" y="0"/>
                </a:lnTo>
                <a:lnTo>
                  <a:pt x="0" y="283463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637532" y="3515867"/>
            <a:ext cx="1049020" cy="283845"/>
          </a:xfrm>
          <a:custGeom>
            <a:avLst/>
            <a:gdLst/>
            <a:ahLst/>
            <a:cxnLst/>
            <a:rect l="l" t="t" r="r" b="b"/>
            <a:pathLst>
              <a:path w="1049020" h="283845">
                <a:moveTo>
                  <a:pt x="0" y="283463"/>
                </a:moveTo>
                <a:lnTo>
                  <a:pt x="1048512" y="283463"/>
                </a:lnTo>
                <a:lnTo>
                  <a:pt x="1048512" y="0"/>
                </a:lnTo>
                <a:lnTo>
                  <a:pt x="0" y="0"/>
                </a:lnTo>
                <a:lnTo>
                  <a:pt x="0" y="283463"/>
                </a:lnTo>
                <a:close/>
              </a:path>
            </a:pathLst>
          </a:custGeom>
          <a:ln w="9144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4642103" y="3533394"/>
            <a:ext cx="10439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0995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行动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637532" y="4076700"/>
            <a:ext cx="1049020" cy="283845"/>
          </a:xfrm>
          <a:custGeom>
            <a:avLst/>
            <a:gdLst/>
            <a:ahLst/>
            <a:cxnLst/>
            <a:rect l="l" t="t" r="r" b="b"/>
            <a:pathLst>
              <a:path w="1049020" h="283845">
                <a:moveTo>
                  <a:pt x="0" y="283464"/>
                </a:moveTo>
                <a:lnTo>
                  <a:pt x="1048512" y="283464"/>
                </a:lnTo>
                <a:lnTo>
                  <a:pt x="1048512" y="0"/>
                </a:lnTo>
                <a:lnTo>
                  <a:pt x="0" y="0"/>
                </a:lnTo>
                <a:lnTo>
                  <a:pt x="0" y="283464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637532" y="4076700"/>
            <a:ext cx="1049020" cy="283845"/>
          </a:xfrm>
          <a:custGeom>
            <a:avLst/>
            <a:gdLst/>
            <a:ahLst/>
            <a:cxnLst/>
            <a:rect l="l" t="t" r="r" b="b"/>
            <a:pathLst>
              <a:path w="1049020" h="283845">
                <a:moveTo>
                  <a:pt x="0" y="283464"/>
                </a:moveTo>
                <a:lnTo>
                  <a:pt x="1048512" y="283464"/>
                </a:lnTo>
                <a:lnTo>
                  <a:pt x="1048512" y="0"/>
                </a:lnTo>
                <a:lnTo>
                  <a:pt x="0" y="0"/>
                </a:lnTo>
                <a:lnTo>
                  <a:pt x="0" y="283464"/>
                </a:lnTo>
                <a:close/>
              </a:path>
            </a:pathLst>
          </a:custGeom>
          <a:ln w="9144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4642103" y="4093870"/>
            <a:ext cx="10439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40995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服务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5117591" y="1599946"/>
            <a:ext cx="760730" cy="3001010"/>
          </a:xfrm>
          <a:custGeom>
            <a:avLst/>
            <a:gdLst/>
            <a:ahLst/>
            <a:cxnLst/>
            <a:rect l="l" t="t" r="r" b="b"/>
            <a:pathLst>
              <a:path w="760729" h="3001010">
                <a:moveTo>
                  <a:pt x="57150" y="2765856"/>
                </a:moveTo>
                <a:lnTo>
                  <a:pt x="44450" y="2765856"/>
                </a:lnTo>
                <a:lnTo>
                  <a:pt x="44450" y="3000806"/>
                </a:lnTo>
                <a:lnTo>
                  <a:pt x="760349" y="3000806"/>
                </a:lnTo>
                <a:lnTo>
                  <a:pt x="760349" y="2994456"/>
                </a:lnTo>
                <a:lnTo>
                  <a:pt x="57150" y="2994456"/>
                </a:lnTo>
                <a:lnTo>
                  <a:pt x="50800" y="2988106"/>
                </a:lnTo>
                <a:lnTo>
                  <a:pt x="57150" y="2988106"/>
                </a:lnTo>
                <a:lnTo>
                  <a:pt x="57150" y="2765856"/>
                </a:lnTo>
                <a:close/>
              </a:path>
              <a:path w="760729" h="3001010">
                <a:moveTo>
                  <a:pt x="57150" y="2988106"/>
                </a:moveTo>
                <a:lnTo>
                  <a:pt x="50800" y="2988106"/>
                </a:lnTo>
                <a:lnTo>
                  <a:pt x="57150" y="2994456"/>
                </a:lnTo>
                <a:lnTo>
                  <a:pt x="57150" y="2988106"/>
                </a:lnTo>
                <a:close/>
              </a:path>
              <a:path w="760729" h="3001010">
                <a:moveTo>
                  <a:pt x="747649" y="2988106"/>
                </a:moveTo>
                <a:lnTo>
                  <a:pt x="57150" y="2988106"/>
                </a:lnTo>
                <a:lnTo>
                  <a:pt x="57150" y="2994456"/>
                </a:lnTo>
                <a:lnTo>
                  <a:pt x="747649" y="2994456"/>
                </a:lnTo>
                <a:lnTo>
                  <a:pt x="747649" y="2988106"/>
                </a:lnTo>
                <a:close/>
              </a:path>
              <a:path w="760729" h="3001010">
                <a:moveTo>
                  <a:pt x="747649" y="6350"/>
                </a:moveTo>
                <a:lnTo>
                  <a:pt x="747649" y="2994456"/>
                </a:lnTo>
                <a:lnTo>
                  <a:pt x="753999" y="2988106"/>
                </a:lnTo>
                <a:lnTo>
                  <a:pt x="760349" y="2988106"/>
                </a:lnTo>
                <a:lnTo>
                  <a:pt x="760349" y="12700"/>
                </a:lnTo>
                <a:lnTo>
                  <a:pt x="753999" y="12700"/>
                </a:lnTo>
                <a:lnTo>
                  <a:pt x="747649" y="6350"/>
                </a:lnTo>
                <a:close/>
              </a:path>
              <a:path w="760729" h="3001010">
                <a:moveTo>
                  <a:pt x="760349" y="2988106"/>
                </a:moveTo>
                <a:lnTo>
                  <a:pt x="753999" y="2988106"/>
                </a:lnTo>
                <a:lnTo>
                  <a:pt x="747649" y="2994456"/>
                </a:lnTo>
                <a:lnTo>
                  <a:pt x="760349" y="2994456"/>
                </a:lnTo>
                <a:lnTo>
                  <a:pt x="760349" y="2988106"/>
                </a:lnTo>
                <a:close/>
              </a:path>
              <a:path w="760729" h="3001010">
                <a:moveTo>
                  <a:pt x="31750" y="158750"/>
                </a:moveTo>
                <a:lnTo>
                  <a:pt x="0" y="158750"/>
                </a:lnTo>
                <a:lnTo>
                  <a:pt x="38100" y="234950"/>
                </a:lnTo>
                <a:lnTo>
                  <a:pt x="69850" y="171450"/>
                </a:lnTo>
                <a:lnTo>
                  <a:pt x="31750" y="171450"/>
                </a:lnTo>
                <a:lnTo>
                  <a:pt x="31750" y="158750"/>
                </a:lnTo>
                <a:close/>
              </a:path>
              <a:path w="760729" h="3001010">
                <a:moveTo>
                  <a:pt x="760349" y="0"/>
                </a:moveTo>
                <a:lnTo>
                  <a:pt x="31750" y="0"/>
                </a:lnTo>
                <a:lnTo>
                  <a:pt x="31750" y="171450"/>
                </a:lnTo>
                <a:lnTo>
                  <a:pt x="44450" y="171450"/>
                </a:lnTo>
                <a:lnTo>
                  <a:pt x="44450" y="12700"/>
                </a:lnTo>
                <a:lnTo>
                  <a:pt x="38100" y="12700"/>
                </a:lnTo>
                <a:lnTo>
                  <a:pt x="44450" y="6350"/>
                </a:lnTo>
                <a:lnTo>
                  <a:pt x="760349" y="6349"/>
                </a:lnTo>
                <a:lnTo>
                  <a:pt x="760349" y="0"/>
                </a:lnTo>
                <a:close/>
              </a:path>
              <a:path w="760729" h="3001010">
                <a:moveTo>
                  <a:pt x="76200" y="158750"/>
                </a:moveTo>
                <a:lnTo>
                  <a:pt x="44450" y="158750"/>
                </a:lnTo>
                <a:lnTo>
                  <a:pt x="44450" y="171450"/>
                </a:lnTo>
                <a:lnTo>
                  <a:pt x="69850" y="171450"/>
                </a:lnTo>
                <a:lnTo>
                  <a:pt x="76200" y="158750"/>
                </a:lnTo>
                <a:close/>
              </a:path>
              <a:path w="760729" h="3001010">
                <a:moveTo>
                  <a:pt x="44450" y="6350"/>
                </a:moveTo>
                <a:lnTo>
                  <a:pt x="38100" y="12700"/>
                </a:lnTo>
                <a:lnTo>
                  <a:pt x="44450" y="12700"/>
                </a:lnTo>
                <a:lnTo>
                  <a:pt x="44450" y="6350"/>
                </a:lnTo>
                <a:close/>
              </a:path>
              <a:path w="760729" h="3001010">
                <a:moveTo>
                  <a:pt x="747649" y="6350"/>
                </a:moveTo>
                <a:lnTo>
                  <a:pt x="44450" y="6350"/>
                </a:lnTo>
                <a:lnTo>
                  <a:pt x="44450" y="12700"/>
                </a:lnTo>
                <a:lnTo>
                  <a:pt x="747649" y="12700"/>
                </a:lnTo>
                <a:lnTo>
                  <a:pt x="747649" y="6350"/>
                </a:lnTo>
                <a:close/>
              </a:path>
              <a:path w="760729" h="3001010">
                <a:moveTo>
                  <a:pt x="760349" y="6349"/>
                </a:moveTo>
                <a:lnTo>
                  <a:pt x="747649" y="6350"/>
                </a:lnTo>
                <a:lnTo>
                  <a:pt x="753999" y="12700"/>
                </a:lnTo>
                <a:lnTo>
                  <a:pt x="760349" y="12700"/>
                </a:lnTo>
                <a:lnTo>
                  <a:pt x="760349" y="634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5123688" y="2112264"/>
            <a:ext cx="76200" cy="279400"/>
          </a:xfrm>
          <a:custGeom>
            <a:avLst/>
            <a:gdLst/>
            <a:ahLst/>
            <a:cxnLst/>
            <a:rect l="l" t="t" r="r" b="b"/>
            <a:pathLst>
              <a:path w="76200" h="279400">
                <a:moveTo>
                  <a:pt x="31750" y="202692"/>
                </a:moveTo>
                <a:lnTo>
                  <a:pt x="0" y="202692"/>
                </a:lnTo>
                <a:lnTo>
                  <a:pt x="38100" y="278892"/>
                </a:lnTo>
                <a:lnTo>
                  <a:pt x="69850" y="215392"/>
                </a:lnTo>
                <a:lnTo>
                  <a:pt x="31750" y="215392"/>
                </a:lnTo>
                <a:lnTo>
                  <a:pt x="31750" y="202692"/>
                </a:lnTo>
                <a:close/>
              </a:path>
              <a:path w="76200" h="279400">
                <a:moveTo>
                  <a:pt x="44450" y="0"/>
                </a:moveTo>
                <a:lnTo>
                  <a:pt x="31750" y="0"/>
                </a:lnTo>
                <a:lnTo>
                  <a:pt x="31750" y="215392"/>
                </a:lnTo>
                <a:lnTo>
                  <a:pt x="44450" y="215392"/>
                </a:lnTo>
                <a:lnTo>
                  <a:pt x="44450" y="0"/>
                </a:lnTo>
                <a:close/>
              </a:path>
              <a:path w="76200" h="279400">
                <a:moveTo>
                  <a:pt x="76200" y="202692"/>
                </a:moveTo>
                <a:lnTo>
                  <a:pt x="44450" y="202692"/>
                </a:lnTo>
                <a:lnTo>
                  <a:pt x="44450" y="215392"/>
                </a:lnTo>
                <a:lnTo>
                  <a:pt x="69850" y="215392"/>
                </a:lnTo>
                <a:lnTo>
                  <a:pt x="76200" y="20269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5123688" y="2674620"/>
            <a:ext cx="76200" cy="272415"/>
          </a:xfrm>
          <a:custGeom>
            <a:avLst/>
            <a:gdLst/>
            <a:ahLst/>
            <a:cxnLst/>
            <a:rect l="l" t="t" r="r" b="b"/>
            <a:pathLst>
              <a:path w="76200" h="272414">
                <a:moveTo>
                  <a:pt x="31750" y="195961"/>
                </a:moveTo>
                <a:lnTo>
                  <a:pt x="0" y="195961"/>
                </a:lnTo>
                <a:lnTo>
                  <a:pt x="38100" y="272161"/>
                </a:lnTo>
                <a:lnTo>
                  <a:pt x="69850" y="208661"/>
                </a:lnTo>
                <a:lnTo>
                  <a:pt x="31750" y="208661"/>
                </a:lnTo>
                <a:lnTo>
                  <a:pt x="31750" y="195961"/>
                </a:lnTo>
                <a:close/>
              </a:path>
              <a:path w="76200" h="272414">
                <a:moveTo>
                  <a:pt x="44450" y="0"/>
                </a:moveTo>
                <a:lnTo>
                  <a:pt x="31750" y="0"/>
                </a:lnTo>
                <a:lnTo>
                  <a:pt x="31750" y="208661"/>
                </a:lnTo>
                <a:lnTo>
                  <a:pt x="44450" y="208661"/>
                </a:lnTo>
                <a:lnTo>
                  <a:pt x="44450" y="0"/>
                </a:lnTo>
                <a:close/>
              </a:path>
              <a:path w="76200" h="272414">
                <a:moveTo>
                  <a:pt x="76200" y="195961"/>
                </a:moveTo>
                <a:lnTo>
                  <a:pt x="44450" y="195961"/>
                </a:lnTo>
                <a:lnTo>
                  <a:pt x="44450" y="208661"/>
                </a:lnTo>
                <a:lnTo>
                  <a:pt x="69850" y="208661"/>
                </a:lnTo>
                <a:lnTo>
                  <a:pt x="76200" y="1959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123688" y="3230879"/>
            <a:ext cx="76200" cy="285115"/>
          </a:xfrm>
          <a:custGeom>
            <a:avLst/>
            <a:gdLst/>
            <a:ahLst/>
            <a:cxnLst/>
            <a:rect l="l" t="t" r="r" b="b"/>
            <a:pathLst>
              <a:path w="76200" h="285114">
                <a:moveTo>
                  <a:pt x="31750" y="208661"/>
                </a:moveTo>
                <a:lnTo>
                  <a:pt x="0" y="208661"/>
                </a:lnTo>
                <a:lnTo>
                  <a:pt x="38100" y="284861"/>
                </a:lnTo>
                <a:lnTo>
                  <a:pt x="69850" y="221361"/>
                </a:lnTo>
                <a:lnTo>
                  <a:pt x="31750" y="221361"/>
                </a:lnTo>
                <a:lnTo>
                  <a:pt x="31750" y="208661"/>
                </a:lnTo>
                <a:close/>
              </a:path>
              <a:path w="76200" h="285114">
                <a:moveTo>
                  <a:pt x="44450" y="0"/>
                </a:moveTo>
                <a:lnTo>
                  <a:pt x="31750" y="0"/>
                </a:lnTo>
                <a:lnTo>
                  <a:pt x="31750" y="221361"/>
                </a:lnTo>
                <a:lnTo>
                  <a:pt x="44450" y="221361"/>
                </a:lnTo>
                <a:lnTo>
                  <a:pt x="44450" y="0"/>
                </a:lnTo>
                <a:close/>
              </a:path>
              <a:path w="76200" h="285114">
                <a:moveTo>
                  <a:pt x="76200" y="208661"/>
                </a:moveTo>
                <a:lnTo>
                  <a:pt x="44450" y="208661"/>
                </a:lnTo>
                <a:lnTo>
                  <a:pt x="44450" y="221361"/>
                </a:lnTo>
                <a:lnTo>
                  <a:pt x="69850" y="221361"/>
                </a:lnTo>
                <a:lnTo>
                  <a:pt x="76200" y="2086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5123688" y="3799332"/>
            <a:ext cx="76200" cy="277495"/>
          </a:xfrm>
          <a:custGeom>
            <a:avLst/>
            <a:gdLst/>
            <a:ahLst/>
            <a:cxnLst/>
            <a:rect l="l" t="t" r="r" b="b"/>
            <a:pathLst>
              <a:path w="76200" h="277495">
                <a:moveTo>
                  <a:pt x="31750" y="200698"/>
                </a:moveTo>
                <a:lnTo>
                  <a:pt x="0" y="200698"/>
                </a:lnTo>
                <a:lnTo>
                  <a:pt x="38100" y="276898"/>
                </a:lnTo>
                <a:lnTo>
                  <a:pt x="69850" y="213398"/>
                </a:lnTo>
                <a:lnTo>
                  <a:pt x="31750" y="213398"/>
                </a:lnTo>
                <a:lnTo>
                  <a:pt x="31750" y="200698"/>
                </a:lnTo>
                <a:close/>
              </a:path>
              <a:path w="76200" h="277495">
                <a:moveTo>
                  <a:pt x="44450" y="0"/>
                </a:moveTo>
                <a:lnTo>
                  <a:pt x="31750" y="0"/>
                </a:lnTo>
                <a:lnTo>
                  <a:pt x="31750" y="213398"/>
                </a:lnTo>
                <a:lnTo>
                  <a:pt x="44450" y="213398"/>
                </a:lnTo>
                <a:lnTo>
                  <a:pt x="44450" y="0"/>
                </a:lnTo>
                <a:close/>
              </a:path>
              <a:path w="76200" h="277495">
                <a:moveTo>
                  <a:pt x="76200" y="200698"/>
                </a:moveTo>
                <a:lnTo>
                  <a:pt x="44450" y="200698"/>
                </a:lnTo>
                <a:lnTo>
                  <a:pt x="44450" y="213398"/>
                </a:lnTo>
                <a:lnTo>
                  <a:pt x="69850" y="213398"/>
                </a:lnTo>
                <a:lnTo>
                  <a:pt x="76200" y="20069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4280915" y="1106411"/>
            <a:ext cx="1802891" cy="37796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4274820" y="1091196"/>
            <a:ext cx="1812036" cy="46328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3404108" y="1144905"/>
            <a:ext cx="263715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78765" algn="l"/>
                <a:tab pos="1025525" algn="l"/>
              </a:tabLst>
            </a:pPr>
            <a:r>
              <a:rPr sz="1400" b="1" u="sng" dirty="0">
                <a:uFill>
                  <a:solidFill>
                    <a:srgbClr val="FF0000"/>
                  </a:solidFill>
                </a:uFill>
                <a:latin typeface="Arial"/>
                <a:cs typeface="Arial"/>
              </a:rPr>
              <a:t> 	</a:t>
            </a:r>
            <a:r>
              <a:rPr sz="1400" b="1" dirty="0">
                <a:latin typeface="Arial"/>
                <a:cs typeface="Arial"/>
              </a:rPr>
              <a:t>	</a:t>
            </a:r>
            <a:r>
              <a:rPr sz="1400" b="1" spc="-15" dirty="0">
                <a:latin typeface="Arial"/>
                <a:cs typeface="Arial"/>
              </a:rPr>
              <a:t>PDCAS</a:t>
            </a:r>
            <a:r>
              <a:rPr sz="1400" dirty="0">
                <a:latin typeface="Noto Sans CJK JP Regular"/>
                <a:cs typeface="Noto Sans CJK JP Regular"/>
              </a:rPr>
              <a:t>工作追踪法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4126991" y="1848611"/>
            <a:ext cx="396240" cy="2516505"/>
          </a:xfrm>
          <a:custGeom>
            <a:avLst/>
            <a:gdLst/>
            <a:ahLst/>
            <a:cxnLst/>
            <a:rect l="l" t="t" r="r" b="b"/>
            <a:pathLst>
              <a:path w="396239" h="2516504">
                <a:moveTo>
                  <a:pt x="0" y="2516124"/>
                </a:moveTo>
                <a:lnTo>
                  <a:pt x="396239" y="2516124"/>
                </a:lnTo>
                <a:lnTo>
                  <a:pt x="396239" y="0"/>
                </a:lnTo>
                <a:lnTo>
                  <a:pt x="0" y="0"/>
                </a:lnTo>
                <a:lnTo>
                  <a:pt x="0" y="2516124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126991" y="1848611"/>
            <a:ext cx="396240" cy="2516505"/>
          </a:xfrm>
          <a:custGeom>
            <a:avLst/>
            <a:gdLst/>
            <a:ahLst/>
            <a:cxnLst/>
            <a:rect l="l" t="t" r="r" b="b"/>
            <a:pathLst>
              <a:path w="396239" h="2516504">
                <a:moveTo>
                  <a:pt x="0" y="2516124"/>
                </a:moveTo>
                <a:lnTo>
                  <a:pt x="396239" y="2516124"/>
                </a:lnTo>
                <a:lnTo>
                  <a:pt x="396239" y="0"/>
                </a:lnTo>
                <a:lnTo>
                  <a:pt x="0" y="0"/>
                </a:lnTo>
                <a:lnTo>
                  <a:pt x="0" y="2516124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4194936" y="2662427"/>
            <a:ext cx="203835" cy="95313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4"/>
              </a:spcBef>
            </a:pPr>
            <a:r>
              <a:rPr sz="1400" dirty="0">
                <a:latin typeface="Noto Sans CJK JP Regular"/>
                <a:cs typeface="Noto Sans CJK JP Regular"/>
              </a:rPr>
              <a:t>执 行 力 展 现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3743325" y="2618485"/>
            <a:ext cx="228600" cy="128270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 marR="5080" algn="just">
              <a:lnSpc>
                <a:spcPts val="1600"/>
              </a:lnSpc>
              <a:spcBef>
                <a:spcPts val="415"/>
              </a:spcBef>
            </a:pPr>
            <a:r>
              <a:rPr sz="1600" spc="-5" dirty="0">
                <a:latin typeface="Noto Sans CJK JP Regular"/>
                <a:cs typeface="Noto Sans CJK JP Regular"/>
              </a:rPr>
              <a:t>给 优 质 的 数 据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74269" y="2495677"/>
            <a:ext cx="2038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想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96315" y="2660650"/>
            <a:ext cx="219710" cy="64769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580"/>
              </a:lnSpc>
            </a:pPr>
            <a:r>
              <a:rPr sz="1400" dirty="0">
                <a:latin typeface="Arial"/>
                <a:cs typeface="Arial"/>
              </a:rPr>
              <a:t>’</a:t>
            </a:r>
            <a:endParaRPr sz="1400">
              <a:latin typeface="Arial"/>
              <a:cs typeface="Arial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174269" y="2713863"/>
            <a:ext cx="2038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写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193963" y="2878582"/>
            <a:ext cx="224790" cy="6540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400" dirty="0">
                <a:latin typeface="Arial"/>
                <a:cs typeface="Arial"/>
              </a:rPr>
              <a:t>’</a:t>
            </a:r>
            <a:endParaRPr sz="1400">
              <a:latin typeface="Arial"/>
              <a:cs typeface="Arial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174269" y="2931795"/>
            <a:ext cx="2038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作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193963" y="3096514"/>
            <a:ext cx="224790" cy="6540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400" dirty="0">
                <a:latin typeface="Arial"/>
                <a:cs typeface="Arial"/>
              </a:rPr>
              <a:t>’</a:t>
            </a:r>
            <a:endParaRPr sz="1400">
              <a:latin typeface="Arial"/>
              <a:cs typeface="Arial"/>
            </a:endParaRPr>
          </a:p>
        </p:txBody>
      </p:sp>
      <p:sp>
        <p:nvSpPr>
          <p:cNvPr id="76" name="object 76"/>
          <p:cNvSpPr txBox="1"/>
          <p:nvPr/>
        </p:nvSpPr>
        <p:spPr>
          <a:xfrm>
            <a:off x="174269" y="3149727"/>
            <a:ext cx="2038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检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77" name="object 77"/>
          <p:cNvSpPr txBox="1"/>
          <p:nvPr/>
        </p:nvSpPr>
        <p:spPr>
          <a:xfrm>
            <a:off x="193963" y="3314446"/>
            <a:ext cx="224790" cy="6540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400" dirty="0">
                <a:latin typeface="Arial"/>
                <a:cs typeface="Arial"/>
              </a:rPr>
              <a:t>’</a:t>
            </a:r>
            <a:endParaRPr sz="1400">
              <a:latin typeface="Arial"/>
              <a:cs typeface="Arial"/>
            </a:endParaRPr>
          </a:p>
        </p:txBody>
      </p:sp>
      <p:sp>
        <p:nvSpPr>
          <p:cNvPr id="78" name="object 78"/>
          <p:cNvSpPr txBox="1"/>
          <p:nvPr/>
        </p:nvSpPr>
        <p:spPr>
          <a:xfrm>
            <a:off x="174269" y="3367659"/>
            <a:ext cx="2038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改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6167566" y="2544246"/>
            <a:ext cx="2830210" cy="212265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 txBox="1"/>
          <p:nvPr/>
        </p:nvSpPr>
        <p:spPr>
          <a:xfrm>
            <a:off x="6250940" y="1073657"/>
            <a:ext cx="2227580" cy="127571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23215">
              <a:lnSpc>
                <a:spcPct val="100000"/>
              </a:lnSpc>
              <a:spcBef>
                <a:spcPts val="700"/>
              </a:spcBef>
            </a:pPr>
            <a:r>
              <a:rPr sz="1200" dirty="0">
                <a:latin typeface="Noto Sans CJK JP Regular"/>
                <a:cs typeface="Noto Sans CJK JP Regular"/>
              </a:rPr>
              <a:t>一个任务形成的工作法则：</a:t>
            </a:r>
            <a:endParaRPr sz="12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605"/>
              </a:spcBef>
            </a:pPr>
            <a:r>
              <a:rPr sz="1200" dirty="0">
                <a:latin typeface="Arial"/>
                <a:cs typeface="Arial"/>
              </a:rPr>
              <a:t>Step1:</a:t>
            </a:r>
            <a:r>
              <a:rPr sz="1200" spc="220" dirty="0">
                <a:latin typeface="Arial"/>
                <a:cs typeface="Arial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想一下该如何做</a:t>
            </a:r>
            <a:endParaRPr sz="12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Step2:</a:t>
            </a:r>
            <a:r>
              <a:rPr sz="1200" spc="220" dirty="0">
                <a:latin typeface="Arial"/>
                <a:cs typeface="Arial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如何做，写下来</a:t>
            </a:r>
            <a:endParaRPr sz="12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Step3:</a:t>
            </a:r>
            <a:r>
              <a:rPr sz="1200" spc="305" dirty="0">
                <a:latin typeface="Arial"/>
                <a:cs typeface="Arial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造著所写去做</a:t>
            </a:r>
            <a:endParaRPr sz="12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Step4:</a:t>
            </a:r>
            <a:r>
              <a:rPr sz="1200" spc="305" dirty="0">
                <a:latin typeface="Arial"/>
                <a:cs typeface="Arial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看看做的完好吗</a:t>
            </a:r>
            <a:endParaRPr sz="12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Arial"/>
                <a:cs typeface="Arial"/>
              </a:rPr>
              <a:t>Step5:</a:t>
            </a:r>
            <a:r>
              <a:rPr sz="1200" spc="235" dirty="0">
                <a:latin typeface="Arial"/>
                <a:cs typeface="Arial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不完美，再修正再做一次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3940302" y="4811979"/>
            <a:ext cx="51060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C00000"/>
                </a:solidFill>
                <a:latin typeface="Arial"/>
                <a:cs typeface="Arial"/>
              </a:rPr>
              <a:t>--------------------------------------------</a:t>
            </a:r>
            <a:r>
              <a:rPr sz="1400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工</a:t>
            </a:r>
            <a:r>
              <a:rPr sz="1400" spc="-15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作</a:t>
            </a:r>
            <a:r>
              <a:rPr sz="1400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过程</a:t>
            </a:r>
            <a:r>
              <a:rPr sz="1400" spc="-15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创</a:t>
            </a:r>
            <a:r>
              <a:rPr sz="1400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建许</a:t>
            </a:r>
            <a:r>
              <a:rPr sz="1400" spc="-15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多</a:t>
            </a:r>
            <a:r>
              <a:rPr sz="1400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制造</a:t>
            </a:r>
            <a:r>
              <a:rPr sz="1400" spc="-15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运</a:t>
            </a:r>
            <a:r>
              <a:rPr sz="1400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营数据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78739" y="939545"/>
            <a:ext cx="486537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是制造业最熟悉的工作</a:t>
            </a:r>
            <a:r>
              <a:rPr sz="1400" spc="-15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方</a:t>
            </a:r>
            <a:r>
              <a:rPr sz="1400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法</a:t>
            </a:r>
            <a:r>
              <a:rPr sz="1400" b="1" spc="-10" dirty="0">
                <a:solidFill>
                  <a:srgbClr val="C00000"/>
                </a:solidFill>
                <a:latin typeface="Arial"/>
                <a:cs typeface="Arial"/>
              </a:rPr>
              <a:t>----------------------------------------------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548" y="365252"/>
            <a:ext cx="78568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FFFF"/>
                </a:solidFill>
              </a:rPr>
              <a:t>2-3.工作过程生成各型的数据属性---------------------</a:t>
            </a:r>
          </a:p>
        </p:txBody>
      </p:sp>
      <p:sp>
        <p:nvSpPr>
          <p:cNvPr id="3" name="object 3"/>
          <p:cNvSpPr/>
          <p:nvPr/>
        </p:nvSpPr>
        <p:spPr>
          <a:xfrm>
            <a:off x="4079747" y="915924"/>
            <a:ext cx="4646930" cy="4104640"/>
          </a:xfrm>
          <a:custGeom>
            <a:avLst/>
            <a:gdLst/>
            <a:ahLst/>
            <a:cxnLst/>
            <a:rect l="l" t="t" r="r" b="b"/>
            <a:pathLst>
              <a:path w="4646930" h="4104640">
                <a:moveTo>
                  <a:pt x="0" y="4104132"/>
                </a:moveTo>
                <a:lnTo>
                  <a:pt x="4646676" y="4104132"/>
                </a:lnTo>
                <a:lnTo>
                  <a:pt x="4646676" y="0"/>
                </a:lnTo>
                <a:lnTo>
                  <a:pt x="0" y="0"/>
                </a:lnTo>
                <a:lnTo>
                  <a:pt x="0" y="4104132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136263" y="942594"/>
            <a:ext cx="4361180" cy="38671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9400" indent="-266700">
              <a:lnSpc>
                <a:spcPct val="100000"/>
              </a:lnSpc>
              <a:spcBef>
                <a:spcPts val="100"/>
              </a:spcBef>
              <a:buClr>
                <a:srgbClr val="5B9BD4"/>
              </a:buClr>
              <a:buSzPct val="75000"/>
              <a:buFont typeface="Wingdings"/>
              <a:buChar char=""/>
              <a:tabLst>
                <a:tab pos="279400" algn="l"/>
                <a:tab pos="280035" algn="l"/>
              </a:tabLst>
            </a:pPr>
            <a:r>
              <a:rPr sz="12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基础性数据</a:t>
            </a:r>
            <a:endParaRPr sz="12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buFont typeface="Arial"/>
              <a:buChar char="•"/>
              <a:tabLst>
                <a:tab pos="528320" algn="l"/>
              </a:tabLst>
            </a:pPr>
            <a:r>
              <a:rPr sz="1200" dirty="0">
                <a:latin typeface="Noto Sans Mono CJK JP Regular"/>
                <a:cs typeface="Noto Sans Mono CJK JP Regular"/>
              </a:rPr>
              <a:t>例如：【建模型、标准</a:t>
            </a:r>
            <a:r>
              <a:rPr sz="1200" spc="-5" dirty="0">
                <a:latin typeface="Noto Sans Mono CJK JP Regular"/>
                <a:cs typeface="Noto Sans Mono CJK JP Regular"/>
              </a:rPr>
              <a:t>化</a:t>
            </a:r>
            <a:r>
              <a:rPr sz="1200" dirty="0">
                <a:latin typeface="Noto Sans Mono CJK JP Regular"/>
                <a:cs typeface="Noto Sans Mono CJK JP Regular"/>
              </a:rPr>
              <a:t>】所需的数据</a:t>
            </a:r>
            <a:endParaRPr sz="12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buFont typeface="Arial"/>
              <a:buChar char="•"/>
              <a:tabLst>
                <a:tab pos="528320" algn="l"/>
              </a:tabLst>
            </a:pPr>
            <a:r>
              <a:rPr sz="1200" dirty="0">
                <a:latin typeface="Noto Sans Mono CJK JP Regular"/>
                <a:cs typeface="Noto Sans Mono CJK JP Regular"/>
              </a:rPr>
              <a:t>Data/Document/Slip--------------------------------</a:t>
            </a:r>
            <a:endParaRPr sz="1200">
              <a:latin typeface="Noto Sans Mono CJK JP Regular"/>
              <a:cs typeface="Noto Sans Mono CJK JP Regular"/>
            </a:endParaRPr>
          </a:p>
          <a:p>
            <a:pPr marL="279400" indent="-266700">
              <a:lnSpc>
                <a:spcPct val="100000"/>
              </a:lnSpc>
              <a:buClr>
                <a:srgbClr val="5B9BD4"/>
              </a:buClr>
              <a:buSzPct val="75000"/>
              <a:buFont typeface="Wingdings"/>
              <a:buChar char=""/>
              <a:tabLst>
                <a:tab pos="279400" algn="l"/>
                <a:tab pos="280035" algn="l"/>
              </a:tabLst>
            </a:pPr>
            <a:r>
              <a:rPr sz="12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规范性数据</a:t>
            </a:r>
            <a:endParaRPr sz="12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buFont typeface="Arial"/>
              <a:buChar char="•"/>
              <a:tabLst>
                <a:tab pos="528320" algn="l"/>
              </a:tabLst>
            </a:pPr>
            <a:r>
              <a:rPr sz="1200" dirty="0">
                <a:latin typeface="Noto Sans Mono CJK JP Regular"/>
                <a:cs typeface="Noto Sans Mono CJK JP Regular"/>
              </a:rPr>
              <a:t>例如：【分类型、规则</a:t>
            </a:r>
            <a:r>
              <a:rPr sz="1200" spc="-5" dirty="0">
                <a:latin typeface="Noto Sans Mono CJK JP Regular"/>
                <a:cs typeface="Noto Sans Mono CJK JP Regular"/>
              </a:rPr>
              <a:t>型</a:t>
            </a:r>
            <a:r>
              <a:rPr sz="1200" dirty="0">
                <a:latin typeface="Noto Sans Mono CJK JP Regular"/>
                <a:cs typeface="Noto Sans Mono CJK JP Regular"/>
              </a:rPr>
              <a:t>】所需的数据</a:t>
            </a:r>
            <a:endParaRPr sz="12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buFont typeface="Arial"/>
              <a:buChar char="•"/>
              <a:tabLst>
                <a:tab pos="528320" algn="l"/>
              </a:tabLst>
            </a:pPr>
            <a:r>
              <a:rPr sz="1200" spc="-5" dirty="0">
                <a:latin typeface="Noto Sans Mono CJK JP Regular"/>
                <a:cs typeface="Noto Sans Mono CJK JP Regular"/>
              </a:rPr>
              <a:t>SOP/Rule/Parameter/Status/State------------------</a:t>
            </a:r>
            <a:endParaRPr sz="1200">
              <a:latin typeface="Noto Sans Mono CJK JP Regular"/>
              <a:cs typeface="Noto Sans Mono CJK JP Regular"/>
            </a:endParaRPr>
          </a:p>
          <a:p>
            <a:pPr marL="279400" indent="-266700">
              <a:lnSpc>
                <a:spcPct val="100000"/>
              </a:lnSpc>
              <a:buClr>
                <a:srgbClr val="5B9BD4"/>
              </a:buClr>
              <a:buSzPct val="75000"/>
              <a:buFont typeface="Wingdings"/>
              <a:buChar char=""/>
              <a:tabLst>
                <a:tab pos="279400" algn="l"/>
                <a:tab pos="280035" algn="l"/>
              </a:tabLst>
            </a:pPr>
            <a:r>
              <a:rPr sz="12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计画性数据</a:t>
            </a:r>
            <a:endParaRPr sz="12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buFont typeface="Arial"/>
              <a:buChar char="•"/>
              <a:tabLst>
                <a:tab pos="528320" algn="l"/>
              </a:tabLst>
            </a:pPr>
            <a:r>
              <a:rPr sz="1200" dirty="0">
                <a:latin typeface="Noto Sans Mono CJK JP Regular"/>
                <a:cs typeface="Noto Sans Mono CJK JP Regular"/>
              </a:rPr>
              <a:t>例如：【制造派单】所需的数据</a:t>
            </a:r>
            <a:endParaRPr sz="12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buFont typeface="Arial"/>
              <a:buChar char="•"/>
              <a:tabLst>
                <a:tab pos="528320" algn="l"/>
              </a:tabLst>
            </a:pPr>
            <a:r>
              <a:rPr sz="1200" dirty="0">
                <a:latin typeface="Noto Sans Mono CJK JP Regular"/>
                <a:cs typeface="Noto Sans Mono CJK JP Regular"/>
              </a:rPr>
              <a:t>Schedule/Order------------------------------------</a:t>
            </a:r>
            <a:endParaRPr sz="1200">
              <a:latin typeface="Noto Sans Mono CJK JP Regular"/>
              <a:cs typeface="Noto Sans Mono CJK JP Regular"/>
            </a:endParaRPr>
          </a:p>
          <a:p>
            <a:pPr marL="279400" indent="-266700">
              <a:lnSpc>
                <a:spcPct val="100000"/>
              </a:lnSpc>
              <a:buClr>
                <a:srgbClr val="5B9BD4"/>
              </a:buClr>
              <a:buSzPct val="75000"/>
              <a:buFont typeface="Wingdings"/>
              <a:buChar char=""/>
              <a:tabLst>
                <a:tab pos="279400" algn="l"/>
                <a:tab pos="280035" algn="l"/>
              </a:tabLst>
            </a:pPr>
            <a:r>
              <a:rPr sz="12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异动性数据</a:t>
            </a:r>
            <a:endParaRPr sz="12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buFont typeface="Arial"/>
              <a:buChar char="•"/>
              <a:tabLst>
                <a:tab pos="528320" algn="l"/>
              </a:tabLst>
            </a:pPr>
            <a:r>
              <a:rPr sz="1200" dirty="0">
                <a:latin typeface="Noto Sans Mono CJK JP Regular"/>
                <a:cs typeface="Noto Sans Mono CJK JP Regular"/>
              </a:rPr>
              <a:t>例如：【制造过程】反馈所需的数据</a:t>
            </a:r>
            <a:endParaRPr sz="12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buFont typeface="Arial"/>
              <a:buChar char="•"/>
              <a:tabLst>
                <a:tab pos="528320" algn="l"/>
              </a:tabLst>
            </a:pPr>
            <a:r>
              <a:rPr sz="1200" spc="-5" dirty="0">
                <a:latin typeface="Noto Sans Mono CJK JP Regular"/>
                <a:cs typeface="Noto Sans Mono CJK JP Regular"/>
              </a:rPr>
              <a:t>Transactions--------------------------------------</a:t>
            </a:r>
            <a:endParaRPr sz="1200">
              <a:latin typeface="Noto Sans Mono CJK JP Regular"/>
              <a:cs typeface="Noto Sans Mono CJK JP Regular"/>
            </a:endParaRPr>
          </a:p>
          <a:p>
            <a:pPr marL="279400" indent="-266700">
              <a:lnSpc>
                <a:spcPct val="100000"/>
              </a:lnSpc>
              <a:buClr>
                <a:srgbClr val="5B9BD4"/>
              </a:buClr>
              <a:buSzPct val="75000"/>
              <a:buFont typeface="Wingdings"/>
              <a:buChar char=""/>
              <a:tabLst>
                <a:tab pos="279400" algn="l"/>
                <a:tab pos="280035" algn="l"/>
              </a:tabLst>
            </a:pPr>
            <a:r>
              <a:rPr sz="12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触发性数据</a:t>
            </a:r>
            <a:endParaRPr sz="12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spcBef>
                <a:spcPts val="5"/>
              </a:spcBef>
              <a:buFont typeface="Arial"/>
              <a:buChar char="•"/>
              <a:tabLst>
                <a:tab pos="528320" algn="l"/>
              </a:tabLst>
            </a:pPr>
            <a:r>
              <a:rPr sz="1200" dirty="0">
                <a:latin typeface="Noto Sans Mono CJK JP Regular"/>
                <a:cs typeface="Noto Sans Mono CJK JP Regular"/>
              </a:rPr>
              <a:t>例如：【制造过程】卡关所需的数据</a:t>
            </a:r>
            <a:endParaRPr sz="12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buFont typeface="Arial"/>
              <a:buChar char="•"/>
              <a:tabLst>
                <a:tab pos="528320" algn="l"/>
              </a:tabLst>
            </a:pPr>
            <a:r>
              <a:rPr sz="1200" dirty="0">
                <a:latin typeface="Noto Sans Mono CJK JP Regular"/>
                <a:cs typeface="Noto Sans Mono CJK JP Regular"/>
              </a:rPr>
              <a:t>Signal/Message/Control/Notice/Alarm---------------</a:t>
            </a:r>
            <a:endParaRPr sz="1200">
              <a:latin typeface="Noto Sans Mono CJK JP Regular"/>
              <a:cs typeface="Noto Sans Mono CJK JP Regular"/>
            </a:endParaRPr>
          </a:p>
          <a:p>
            <a:pPr marL="279400" indent="-266700">
              <a:lnSpc>
                <a:spcPct val="100000"/>
              </a:lnSpc>
              <a:buClr>
                <a:srgbClr val="5B9BD4"/>
              </a:buClr>
              <a:buSzPct val="75000"/>
              <a:buFont typeface="Wingdings"/>
              <a:buChar char=""/>
              <a:tabLst>
                <a:tab pos="279400" algn="l"/>
                <a:tab pos="280035" algn="l"/>
              </a:tabLst>
            </a:pPr>
            <a:r>
              <a:rPr sz="12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实时管制性数据</a:t>
            </a:r>
            <a:endParaRPr sz="12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buFont typeface="Arial"/>
              <a:buChar char="•"/>
              <a:tabLst>
                <a:tab pos="528320" algn="l"/>
              </a:tabLst>
            </a:pPr>
            <a:r>
              <a:rPr sz="1200" dirty="0">
                <a:latin typeface="Noto Sans Mono CJK JP Regular"/>
                <a:cs typeface="Noto Sans Mono CJK JP Regular"/>
              </a:rPr>
              <a:t>例如：【制造流程】管制点所需的数据</a:t>
            </a:r>
            <a:endParaRPr sz="12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buFont typeface="Arial"/>
              <a:buChar char="•"/>
              <a:tabLst>
                <a:tab pos="528320" algn="l"/>
              </a:tabLst>
            </a:pPr>
            <a:r>
              <a:rPr sz="1200" spc="-5" dirty="0">
                <a:latin typeface="Noto Sans Mono CJK JP Regular"/>
                <a:cs typeface="Noto Sans Mono CJK JP Regular"/>
              </a:rPr>
              <a:t>Monitor-------------------------------------------</a:t>
            </a:r>
            <a:endParaRPr sz="1200">
              <a:latin typeface="Noto Sans Mono CJK JP Regular"/>
              <a:cs typeface="Noto Sans Mono CJK JP Regular"/>
            </a:endParaRPr>
          </a:p>
          <a:p>
            <a:pPr marL="279400" indent="-266700">
              <a:lnSpc>
                <a:spcPct val="100000"/>
              </a:lnSpc>
              <a:buClr>
                <a:srgbClr val="5B9BD4"/>
              </a:buClr>
              <a:buSzPct val="75000"/>
              <a:buFont typeface="Wingdings"/>
              <a:buChar char=""/>
              <a:tabLst>
                <a:tab pos="279400" algn="l"/>
                <a:tab pos="280035" algn="l"/>
              </a:tabLst>
            </a:pPr>
            <a:r>
              <a:rPr sz="12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期间管制性数据</a:t>
            </a:r>
            <a:endParaRPr sz="12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buFont typeface="Arial"/>
              <a:buChar char="•"/>
              <a:tabLst>
                <a:tab pos="528320" algn="l"/>
              </a:tabLst>
            </a:pPr>
            <a:r>
              <a:rPr sz="1200" dirty="0">
                <a:latin typeface="Noto Sans Mono CJK JP Regular"/>
                <a:cs typeface="Noto Sans Mono CJK JP Regular"/>
              </a:rPr>
              <a:t>例如：【制造统计分析】管制点所需的数据</a:t>
            </a:r>
            <a:endParaRPr sz="12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buFont typeface="Arial"/>
              <a:buChar char="•"/>
              <a:tabLst>
                <a:tab pos="528320" algn="l"/>
              </a:tabLst>
            </a:pPr>
            <a:r>
              <a:rPr sz="1200" dirty="0">
                <a:latin typeface="Noto Sans Mono CJK JP Regular"/>
                <a:cs typeface="Noto Sans Mono CJK JP Regular"/>
              </a:rPr>
              <a:t>List/Report/Query---------------------------------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7200" y="915924"/>
            <a:ext cx="2819400" cy="4104640"/>
          </a:xfrm>
          <a:custGeom>
            <a:avLst/>
            <a:gdLst/>
            <a:ahLst/>
            <a:cxnLst/>
            <a:rect l="l" t="t" r="r" b="b"/>
            <a:pathLst>
              <a:path w="2819400" h="4104640">
                <a:moveTo>
                  <a:pt x="0" y="4104132"/>
                </a:moveTo>
                <a:lnTo>
                  <a:pt x="2819400" y="4104132"/>
                </a:lnTo>
                <a:lnTo>
                  <a:pt x="2819400" y="0"/>
                </a:lnTo>
                <a:lnTo>
                  <a:pt x="0" y="0"/>
                </a:lnTo>
                <a:lnTo>
                  <a:pt x="0" y="4104132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13080" y="1207109"/>
            <a:ext cx="2119630" cy="3408045"/>
          </a:xfrm>
          <a:prstGeom prst="rect">
            <a:avLst/>
          </a:prstGeom>
        </p:spPr>
        <p:txBody>
          <a:bodyPr vert="horz" wrap="square" lIns="0" tIns="82550" rIns="0" bIns="0" rtlCol="0">
            <a:spAutoFit/>
          </a:bodyPr>
          <a:lstStyle/>
          <a:p>
            <a:pPr marL="469900" indent="-457200">
              <a:lnSpc>
                <a:spcPct val="100000"/>
              </a:lnSpc>
              <a:spcBef>
                <a:spcPts val="650"/>
              </a:spcBef>
              <a:buClr>
                <a:srgbClr val="5B9BD4"/>
              </a:buClr>
              <a:buSzPct val="75000"/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业务销</a:t>
            </a:r>
            <a:r>
              <a:rPr sz="20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售</a:t>
            </a:r>
            <a:r>
              <a:rPr sz="2000" spc="16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-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数据</a:t>
            </a:r>
            <a:endParaRPr sz="2000">
              <a:latin typeface="Noto Sans CJK JP Regular"/>
              <a:cs typeface="Noto Sans CJK JP Regular"/>
            </a:endParaRPr>
          </a:p>
          <a:p>
            <a:pPr marL="469900" indent="-457200">
              <a:lnSpc>
                <a:spcPct val="100000"/>
              </a:lnSpc>
              <a:spcBef>
                <a:spcPts val="550"/>
              </a:spcBef>
              <a:buClr>
                <a:srgbClr val="5B9BD4"/>
              </a:buClr>
              <a:buSzPct val="75000"/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产品开</a:t>
            </a:r>
            <a:r>
              <a:rPr sz="20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发</a:t>
            </a:r>
            <a:r>
              <a:rPr sz="2000" spc="16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-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数据</a:t>
            </a:r>
            <a:endParaRPr sz="2000">
              <a:latin typeface="Noto Sans CJK JP Regular"/>
              <a:cs typeface="Noto Sans CJK JP Regular"/>
            </a:endParaRPr>
          </a:p>
          <a:p>
            <a:pPr marL="469900" indent="-457200">
              <a:lnSpc>
                <a:spcPct val="100000"/>
              </a:lnSpc>
              <a:spcBef>
                <a:spcPts val="570"/>
              </a:spcBef>
              <a:buClr>
                <a:srgbClr val="5B9BD4"/>
              </a:buClr>
              <a:buSzPct val="75000"/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人资管</a:t>
            </a:r>
            <a:r>
              <a:rPr sz="20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理</a:t>
            </a:r>
            <a:r>
              <a:rPr sz="2000" spc="16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-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数据</a:t>
            </a:r>
            <a:endParaRPr sz="2000">
              <a:latin typeface="Noto Sans CJK JP Regular"/>
              <a:cs typeface="Noto Sans CJK JP Regular"/>
            </a:endParaRPr>
          </a:p>
          <a:p>
            <a:pPr marL="469900" indent="-457200">
              <a:lnSpc>
                <a:spcPct val="100000"/>
              </a:lnSpc>
              <a:spcBef>
                <a:spcPts val="560"/>
              </a:spcBef>
              <a:buClr>
                <a:srgbClr val="5B9BD4"/>
              </a:buClr>
              <a:buSzPct val="75000"/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生技管</a:t>
            </a:r>
            <a:r>
              <a:rPr sz="20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理</a:t>
            </a:r>
            <a:r>
              <a:rPr sz="2000" spc="16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-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数据</a:t>
            </a:r>
            <a:endParaRPr sz="2000">
              <a:latin typeface="Noto Sans CJK JP Regular"/>
              <a:cs typeface="Noto Sans CJK JP Regular"/>
            </a:endParaRPr>
          </a:p>
          <a:p>
            <a:pPr marL="469900" indent="-457200">
              <a:lnSpc>
                <a:spcPct val="100000"/>
              </a:lnSpc>
              <a:spcBef>
                <a:spcPts val="555"/>
              </a:spcBef>
              <a:buClr>
                <a:srgbClr val="5B9BD4"/>
              </a:buClr>
              <a:buSzPct val="75000"/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生产管</a:t>
            </a:r>
            <a:r>
              <a:rPr sz="2000" spc="-5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理</a:t>
            </a:r>
            <a:r>
              <a:rPr sz="2000" spc="165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-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数据</a:t>
            </a:r>
            <a:endParaRPr sz="2000">
              <a:latin typeface="Noto Sans CJK JP Regular"/>
              <a:cs typeface="Noto Sans CJK JP Regular"/>
            </a:endParaRPr>
          </a:p>
          <a:p>
            <a:pPr marL="469900" indent="-457200">
              <a:lnSpc>
                <a:spcPct val="100000"/>
              </a:lnSpc>
              <a:spcBef>
                <a:spcPts val="565"/>
              </a:spcBef>
              <a:buClr>
                <a:srgbClr val="5B9BD4"/>
              </a:buClr>
              <a:buSzPct val="75000"/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物料管</a:t>
            </a:r>
            <a:r>
              <a:rPr sz="2000" spc="-5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理</a:t>
            </a:r>
            <a:r>
              <a:rPr sz="2000" spc="165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-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数据</a:t>
            </a:r>
            <a:endParaRPr sz="2000">
              <a:latin typeface="Noto Sans CJK JP Regular"/>
              <a:cs typeface="Noto Sans CJK JP Regular"/>
            </a:endParaRPr>
          </a:p>
          <a:p>
            <a:pPr marL="469900" indent="-457200">
              <a:lnSpc>
                <a:spcPct val="100000"/>
              </a:lnSpc>
              <a:spcBef>
                <a:spcPts val="565"/>
              </a:spcBef>
              <a:buClr>
                <a:srgbClr val="5B9BD4"/>
              </a:buClr>
              <a:buSzPct val="75000"/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品质管</a:t>
            </a:r>
            <a:r>
              <a:rPr sz="2000" spc="-5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理</a:t>
            </a:r>
            <a:r>
              <a:rPr sz="2000" spc="165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-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数据</a:t>
            </a:r>
            <a:endParaRPr sz="2000">
              <a:latin typeface="Noto Sans CJK JP Regular"/>
              <a:cs typeface="Noto Sans CJK JP Regular"/>
            </a:endParaRPr>
          </a:p>
          <a:p>
            <a:pPr marL="469900" indent="-457200">
              <a:lnSpc>
                <a:spcPct val="100000"/>
              </a:lnSpc>
              <a:spcBef>
                <a:spcPts val="550"/>
              </a:spcBef>
              <a:buClr>
                <a:srgbClr val="5B9BD4"/>
              </a:buClr>
              <a:buSzPct val="75000"/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设备管</a:t>
            </a:r>
            <a:r>
              <a:rPr sz="2000" spc="-5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理</a:t>
            </a:r>
            <a:r>
              <a:rPr sz="2000" spc="165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-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数据</a:t>
            </a:r>
            <a:endParaRPr sz="2000">
              <a:latin typeface="Noto Sans CJK JP Regular"/>
              <a:cs typeface="Noto Sans CJK JP Regular"/>
            </a:endParaRPr>
          </a:p>
          <a:p>
            <a:pPr marL="469900" indent="-457200">
              <a:lnSpc>
                <a:spcPct val="100000"/>
              </a:lnSpc>
              <a:spcBef>
                <a:spcPts val="565"/>
              </a:spcBef>
              <a:buClr>
                <a:srgbClr val="5B9BD4"/>
              </a:buClr>
              <a:buSzPct val="75000"/>
              <a:buAutoNum type="arabicPeriod"/>
              <a:tabLst>
                <a:tab pos="469900" algn="l"/>
                <a:tab pos="470534" algn="l"/>
              </a:tabLst>
            </a:pP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车间管理</a:t>
            </a:r>
            <a:r>
              <a:rPr sz="2000" spc="16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-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数据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3276600" y="1132332"/>
            <a:ext cx="769620" cy="9555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276600" y="2488692"/>
            <a:ext cx="769620" cy="95707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276600" y="3837432"/>
            <a:ext cx="769620" cy="95707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08148" y="1367027"/>
            <a:ext cx="804672" cy="32004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583940" y="2357881"/>
            <a:ext cx="228600" cy="128270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 marR="5080" algn="just">
              <a:lnSpc>
                <a:spcPct val="83200"/>
              </a:lnSpc>
              <a:spcBef>
                <a:spcPts val="415"/>
              </a:spcBef>
            </a:pPr>
            <a:r>
              <a:rPr sz="1600" spc="-5" dirty="0">
                <a:latin typeface="Noto Sans CJK JP Regular"/>
                <a:cs typeface="Noto Sans CJK JP Regular"/>
              </a:rPr>
              <a:t>工 作 过 程 数 据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0" y="0"/>
            <a:ext cx="640080" cy="410209"/>
          </a:xfrm>
          <a:custGeom>
            <a:avLst/>
            <a:gdLst/>
            <a:ahLst/>
            <a:cxnLst/>
            <a:rect l="l" t="t" r="r" b="b"/>
            <a:pathLst>
              <a:path w="640080" h="410209">
                <a:moveTo>
                  <a:pt x="435102" y="0"/>
                </a:moveTo>
                <a:lnTo>
                  <a:pt x="0" y="0"/>
                </a:lnTo>
                <a:lnTo>
                  <a:pt x="0" y="409955"/>
                </a:lnTo>
                <a:lnTo>
                  <a:pt x="435102" y="409955"/>
                </a:lnTo>
                <a:lnTo>
                  <a:pt x="640080" y="204977"/>
                </a:lnTo>
                <a:lnTo>
                  <a:pt x="43510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2831" y="64769"/>
            <a:ext cx="4311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数据</a:t>
            </a:r>
            <a:endParaRPr sz="16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5264" y="365252"/>
            <a:ext cx="27692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</a:rPr>
              <a:t>数据属性的归纳方法</a:t>
            </a:r>
          </a:p>
        </p:txBody>
      </p:sp>
      <p:sp>
        <p:nvSpPr>
          <p:cNvPr id="3" name="object 3"/>
          <p:cNvSpPr/>
          <p:nvPr/>
        </p:nvSpPr>
        <p:spPr>
          <a:xfrm>
            <a:off x="457200" y="4692421"/>
            <a:ext cx="291465" cy="367030"/>
          </a:xfrm>
          <a:custGeom>
            <a:avLst/>
            <a:gdLst/>
            <a:ahLst/>
            <a:cxnLst/>
            <a:rect l="l" t="t" r="r" b="b"/>
            <a:pathLst>
              <a:path w="291465" h="367029">
                <a:moveTo>
                  <a:pt x="0" y="366585"/>
                </a:moveTo>
                <a:lnTo>
                  <a:pt x="291109" y="366585"/>
                </a:lnTo>
                <a:lnTo>
                  <a:pt x="291109" y="0"/>
                </a:lnTo>
                <a:lnTo>
                  <a:pt x="0" y="0"/>
                </a:lnTo>
                <a:lnTo>
                  <a:pt x="0" y="3665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48309" y="4692421"/>
            <a:ext cx="7938770" cy="367030"/>
          </a:xfrm>
          <a:custGeom>
            <a:avLst/>
            <a:gdLst/>
            <a:ahLst/>
            <a:cxnLst/>
            <a:rect l="l" t="t" r="r" b="b"/>
            <a:pathLst>
              <a:path w="7938770" h="367029">
                <a:moveTo>
                  <a:pt x="0" y="366585"/>
                </a:moveTo>
                <a:lnTo>
                  <a:pt x="7938770" y="366585"/>
                </a:lnTo>
                <a:lnTo>
                  <a:pt x="7938770" y="0"/>
                </a:lnTo>
                <a:lnTo>
                  <a:pt x="0" y="0"/>
                </a:lnTo>
                <a:lnTo>
                  <a:pt x="0" y="36658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38784" y="4692421"/>
            <a:ext cx="7957820" cy="0"/>
          </a:xfrm>
          <a:custGeom>
            <a:avLst/>
            <a:gdLst/>
            <a:ahLst/>
            <a:cxnLst/>
            <a:rect l="l" t="t" r="r" b="b"/>
            <a:pathLst>
              <a:path w="7957820">
                <a:moveTo>
                  <a:pt x="0" y="0"/>
                </a:moveTo>
                <a:lnTo>
                  <a:pt x="7957794" y="0"/>
                </a:lnTo>
              </a:path>
            </a:pathLst>
          </a:custGeom>
          <a:ln w="190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510391" y="1444878"/>
            <a:ext cx="262890" cy="958215"/>
          </a:xfrm>
          <a:prstGeom prst="rect">
            <a:avLst/>
          </a:prstGeom>
        </p:spPr>
        <p:txBody>
          <a:bodyPr vert="vert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400" spc="120" dirty="0">
                <a:latin typeface="Noto Sans CJK JP Regular"/>
                <a:cs typeface="Noto Sans CJK JP Regular"/>
              </a:rPr>
              <a:t>------------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10463" y="2391410"/>
            <a:ext cx="203835" cy="907415"/>
          </a:xfrm>
          <a:prstGeom prst="rect">
            <a:avLst/>
          </a:prstGeom>
        </p:spPr>
        <p:txBody>
          <a:bodyPr vert="horz" wrap="square" lIns="0" tIns="3810" rIns="0" bIns="0" rtlCol="0">
            <a:spAutoFit/>
          </a:bodyPr>
          <a:lstStyle/>
          <a:p>
            <a:pPr marL="12700" marR="5080" algn="just">
              <a:lnSpc>
                <a:spcPct val="104299"/>
              </a:lnSpc>
              <a:spcBef>
                <a:spcPts val="30"/>
              </a:spcBef>
            </a:pPr>
            <a:r>
              <a:rPr sz="1400" dirty="0">
                <a:latin typeface="Noto Sans CJK JP Regular"/>
                <a:cs typeface="Noto Sans CJK JP Regular"/>
              </a:rPr>
              <a:t>管 理 功 能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510391" y="3223641"/>
            <a:ext cx="262890" cy="962025"/>
          </a:xfrm>
          <a:prstGeom prst="rect">
            <a:avLst/>
          </a:prstGeom>
        </p:spPr>
        <p:txBody>
          <a:bodyPr vert="vert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400" spc="120" dirty="0">
                <a:latin typeface="Noto Sans CJK JP Regular"/>
                <a:cs typeface="Noto Sans CJK JP Regular"/>
              </a:rPr>
              <a:t>------------</a:t>
            </a:r>
            <a:endParaRPr sz="1400">
              <a:latin typeface="Noto Sans CJK JP Regular"/>
              <a:cs typeface="Noto Sans CJK JP Regular"/>
            </a:endParaRPr>
          </a:p>
        </p:txBody>
      </p:sp>
      <p:graphicFrame>
        <p:nvGraphicFramePr>
          <p:cNvPr id="9" name="object 9"/>
          <p:cNvGraphicFramePr>
            <a:graphicFrameLocks noGrp="1"/>
          </p:cNvGraphicFramePr>
          <p:nvPr/>
        </p:nvGraphicFramePr>
        <p:xfrm>
          <a:off x="738784" y="926464"/>
          <a:ext cx="7942578" cy="37547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41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106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106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106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106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61060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86106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86105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861059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366395"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业务销售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711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66395"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产品开发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711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66395"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人资管理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711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66395"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生技管理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7112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366395"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生产管理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7175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66395"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物料管理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7175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366395"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品质管理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7175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366395"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设备管理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7175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366395">
                <a:tc>
                  <a:txBody>
                    <a:bodyPr/>
                    <a:lstStyle/>
                    <a:p>
                      <a:pPr marL="17780" algn="ctr">
                        <a:lnSpc>
                          <a:spcPct val="100000"/>
                        </a:lnSpc>
                        <a:spcBef>
                          <a:spcPts val="565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车间管理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7175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58419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基础性数据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333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规范性数据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333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57785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计画性数据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333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异动性数据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333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105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触发性数据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333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285115" marR="34290" indent="-22860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实时管制型 数据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4191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285115" marR="34290" indent="-22860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期间管制型 数据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4191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284480" marR="34925" indent="-228600">
                        <a:lnSpc>
                          <a:spcPct val="100000"/>
                        </a:lnSpc>
                        <a:spcBef>
                          <a:spcPts val="33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决策行动型 数据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4191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</a:tbl>
          </a:graphicData>
        </a:graphic>
      </p:graphicFrame>
      <p:sp>
        <p:nvSpPr>
          <p:cNvPr id="10" name="object 10"/>
          <p:cNvSpPr txBox="1"/>
          <p:nvPr/>
        </p:nvSpPr>
        <p:spPr>
          <a:xfrm>
            <a:off x="2193417" y="4720234"/>
            <a:ext cx="2698115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55" dirty="0">
                <a:latin typeface="Noto Sans CJK JP Regular"/>
                <a:cs typeface="Noto Sans CJK JP Regular"/>
              </a:rPr>
              <a:t>-------------------------</a:t>
            </a:r>
            <a:r>
              <a:rPr sz="1400" spc="5" dirty="0">
                <a:latin typeface="Noto Sans CJK JP Regular"/>
                <a:cs typeface="Noto Sans CJK JP Regular"/>
              </a:rPr>
              <a:t>数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5094223" y="4770526"/>
            <a:ext cx="21469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Noto Sans CJK JP Regular"/>
                <a:cs typeface="Noto Sans CJK JP Regular"/>
              </a:rPr>
              <a:t>据</a:t>
            </a:r>
            <a:r>
              <a:rPr sz="1400" spc="120" dirty="0">
                <a:latin typeface="Noto Sans CJK JP Regular"/>
                <a:cs typeface="Noto Sans CJK JP Regular"/>
              </a:rPr>
              <a:t>-------------------------</a:t>
            </a:r>
            <a:endParaRPr sz="14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7321" y="864234"/>
            <a:ext cx="3658235" cy="38036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9400" indent="-266700">
              <a:lnSpc>
                <a:spcPts val="2045"/>
              </a:lnSpc>
              <a:spcBef>
                <a:spcPts val="100"/>
              </a:spcBef>
              <a:buClr>
                <a:srgbClr val="0033CC"/>
              </a:buClr>
              <a:buFont typeface="Wingdings"/>
              <a:buChar char=""/>
              <a:tabLst>
                <a:tab pos="279400" algn="l"/>
              </a:tabLst>
            </a:pPr>
            <a:r>
              <a:rPr sz="1800" u="heavy" spc="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2" action="ppaction://hlinksldjump"/>
              </a:rPr>
              <a:t>MES</a:t>
            </a:r>
            <a:r>
              <a:rPr sz="1800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CJK JP Regular"/>
                <a:cs typeface="Noto Sans CJK JP Regular"/>
                <a:hlinkClick r:id="rId2" action="ppaction://hlinksldjump"/>
              </a:rPr>
              <a:t>基底＆迈向</a:t>
            </a:r>
            <a:r>
              <a:rPr sz="1800" u="heavy" spc="8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CJK JP Regular"/>
                <a:cs typeface="Noto Sans CJK JP Regular"/>
                <a:hlinkClick r:id="rId2" action="ppaction://hlinksldjump"/>
              </a:rPr>
              <a:t>ME</a:t>
            </a:r>
            <a:r>
              <a:rPr sz="1800" u="heavy" spc="7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CJK JP Regular"/>
                <a:cs typeface="Noto Sans CJK JP Regular"/>
                <a:hlinkClick r:id="rId2" action="ppaction://hlinksldjump"/>
              </a:rPr>
              <a:t>S</a:t>
            </a:r>
            <a:r>
              <a:rPr sz="1800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CJK JP Regular"/>
                <a:cs typeface="Noto Sans CJK JP Regular"/>
                <a:hlinkClick r:id="rId2" action="ppaction://hlinksldjump"/>
              </a:rPr>
              <a:t>智能工厂的</a:t>
            </a:r>
            <a:r>
              <a:rPr sz="1800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CJK JP Regular"/>
                <a:cs typeface="Noto Sans CJK JP Regular"/>
                <a:hlinkClick r:id="rId2" action="ppaction://hlinksldjump"/>
              </a:rPr>
              <a:t>地</a:t>
            </a:r>
            <a:endParaRPr sz="1800">
              <a:latin typeface="Noto Sans CJK JP Regular"/>
              <a:cs typeface="Noto Sans CJK JP Regular"/>
            </a:endParaRPr>
          </a:p>
          <a:p>
            <a:pPr marL="278765">
              <a:lnSpc>
                <a:spcPts val="2045"/>
              </a:lnSpc>
            </a:pPr>
            <a:r>
              <a:rPr sz="1800" u="heavy" spc="-45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Times New Roman"/>
                <a:cs typeface="Times New Roman"/>
                <a:hlinkClick r:id="rId2" action="ppaction://hlinksldjump"/>
              </a:rPr>
              <a:t> </a:t>
            </a:r>
            <a:r>
              <a:rPr sz="1800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CJK JP Regular"/>
                <a:cs typeface="Noto Sans CJK JP Regular"/>
                <a:hlinkClick r:id="rId2" action="ppaction://hlinksldjump"/>
              </a:rPr>
              <a:t>位</a:t>
            </a:r>
            <a:r>
              <a:rPr sz="1800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CJK JP Regular"/>
                <a:cs typeface="Noto Sans CJK JP Regular"/>
                <a:hlinkClick r:id="rId2" action="ppaction://hlinksldjump"/>
              </a:rPr>
              <a:t>论</a:t>
            </a:r>
            <a:endParaRPr sz="1800">
              <a:latin typeface="Noto Sans CJK JP Regular"/>
              <a:cs typeface="Noto Sans CJK JP Regular"/>
            </a:endParaRPr>
          </a:p>
          <a:p>
            <a:pPr marL="355600">
              <a:lnSpc>
                <a:spcPct val="100000"/>
              </a:lnSpc>
              <a:spcBef>
                <a:spcPts val="85"/>
              </a:spcBef>
            </a:pPr>
            <a:r>
              <a:rPr sz="1400" spc="-5" dirty="0">
                <a:latin typeface="Noto Sans Mono CJK JP Regular"/>
                <a:cs typeface="Noto Sans Mono CJK JP Regular"/>
              </a:rPr>
              <a:t>1.</a:t>
            </a:r>
            <a:r>
              <a:rPr sz="1400" dirty="0">
                <a:latin typeface="Noto Sans Mono CJK JP Regular"/>
                <a:cs typeface="Noto Sans Mono CJK JP Regular"/>
              </a:rPr>
              <a:t>已有</a:t>
            </a:r>
            <a:r>
              <a:rPr sz="1400" spc="-10" dirty="0">
                <a:latin typeface="Noto Sans Mono CJK JP Regular"/>
                <a:cs typeface="Noto Sans Mono CJK JP Regular"/>
              </a:rPr>
              <a:t>ERP</a:t>
            </a:r>
            <a:r>
              <a:rPr sz="1400" dirty="0">
                <a:latin typeface="Noto Sans Mono CJK JP Regular"/>
                <a:cs typeface="Noto Sans Mono CJK JP Regular"/>
              </a:rPr>
              <a:t>生</a:t>
            </a:r>
            <a:r>
              <a:rPr sz="1400" spc="-5" dirty="0">
                <a:latin typeface="Noto Sans Mono CJK JP Regular"/>
                <a:cs typeface="Noto Sans Mono CJK JP Regular"/>
              </a:rPr>
              <a:t>产</a:t>
            </a:r>
            <a:r>
              <a:rPr sz="1400" dirty="0">
                <a:latin typeface="Noto Sans Mono CJK JP Regular"/>
                <a:cs typeface="Noto Sans Mono CJK JP Regular"/>
              </a:rPr>
              <a:t>管理</a:t>
            </a:r>
            <a:r>
              <a:rPr sz="1400" spc="-15" dirty="0">
                <a:latin typeface="Noto Sans Mono CJK JP Regular"/>
                <a:cs typeface="Noto Sans Mono CJK JP Regular"/>
              </a:rPr>
              <a:t>系</a:t>
            </a:r>
            <a:r>
              <a:rPr sz="1400" dirty="0">
                <a:latin typeface="Noto Sans Mono CJK JP Regular"/>
                <a:cs typeface="Noto Sans Mono CJK JP Regular"/>
              </a:rPr>
              <a:t>统为何</a:t>
            </a:r>
            <a:r>
              <a:rPr sz="1400" spc="-15" dirty="0">
                <a:latin typeface="Noto Sans Mono CJK JP Regular"/>
                <a:cs typeface="Noto Sans Mono CJK JP Regular"/>
              </a:rPr>
              <a:t>需</a:t>
            </a:r>
            <a:r>
              <a:rPr sz="1400" dirty="0">
                <a:latin typeface="Noto Sans Mono CJK JP Regular"/>
                <a:cs typeface="Noto Sans Mono CJK JP Regular"/>
              </a:rPr>
              <a:t>要</a:t>
            </a:r>
            <a:r>
              <a:rPr sz="1400" spc="-10" dirty="0">
                <a:latin typeface="Noto Sans Mono CJK JP Regular"/>
                <a:cs typeface="Noto Sans Mono CJK JP Regular"/>
              </a:rPr>
              <a:t>MES</a:t>
            </a:r>
            <a:endParaRPr sz="1400">
              <a:latin typeface="Noto Sans Mono CJK JP Regular"/>
              <a:cs typeface="Noto Sans Mono CJK JP Regular"/>
            </a:endParaRPr>
          </a:p>
          <a:p>
            <a:pPr marL="355600">
              <a:lnSpc>
                <a:spcPct val="100000"/>
              </a:lnSpc>
              <a:spcBef>
                <a:spcPts val="434"/>
              </a:spcBef>
            </a:pPr>
            <a:r>
              <a:rPr sz="1400" spc="5" dirty="0">
                <a:latin typeface="Noto Sans Mono CJK JP Regular"/>
                <a:cs typeface="Noto Sans Mono CJK JP Regular"/>
              </a:rPr>
              <a:t>2</a:t>
            </a:r>
            <a:r>
              <a:rPr sz="1400" spc="-10" dirty="0">
                <a:latin typeface="Noto Sans Mono CJK JP Regular"/>
                <a:cs typeface="Noto Sans Mono CJK JP Regular"/>
              </a:rPr>
              <a:t>.</a:t>
            </a:r>
            <a:r>
              <a:rPr sz="1400" dirty="0">
                <a:latin typeface="Noto Sans Mono CJK JP Regular"/>
                <a:cs typeface="Noto Sans Mono CJK JP Regular"/>
              </a:rPr>
              <a:t>分解</a:t>
            </a:r>
            <a:r>
              <a:rPr sz="1400" spc="-10" dirty="0">
                <a:latin typeface="Noto Sans Mono CJK JP Regular"/>
                <a:cs typeface="Noto Sans Mono CJK JP Regular"/>
              </a:rPr>
              <a:t>MES</a:t>
            </a:r>
            <a:r>
              <a:rPr sz="1400" dirty="0">
                <a:latin typeface="Noto Sans Mono CJK JP Regular"/>
                <a:cs typeface="Noto Sans Mono CJK JP Regular"/>
              </a:rPr>
              <a:t>系统的规</a:t>
            </a:r>
            <a:r>
              <a:rPr sz="1400" spc="-10" dirty="0">
                <a:latin typeface="Noto Sans Mono CJK JP Regular"/>
                <a:cs typeface="Noto Sans Mono CJK JP Regular"/>
              </a:rPr>
              <a:t>模</a:t>
            </a:r>
            <a:r>
              <a:rPr sz="1400" dirty="0">
                <a:latin typeface="Noto Sans Mono CJK JP Regular"/>
                <a:cs typeface="Noto Sans Mono CJK JP Regular"/>
              </a:rPr>
              <a:t>大小和</a:t>
            </a:r>
            <a:r>
              <a:rPr sz="1400" spc="-10" dirty="0">
                <a:latin typeface="Noto Sans Mono CJK JP Regular"/>
                <a:cs typeface="Noto Sans Mono CJK JP Regular"/>
              </a:rPr>
              <a:t>深</a:t>
            </a:r>
            <a:r>
              <a:rPr sz="1400" dirty="0">
                <a:latin typeface="Noto Sans Mono CJK JP Regular"/>
                <a:cs typeface="Noto Sans Mono CJK JP Regular"/>
              </a:rPr>
              <a:t>浅</a:t>
            </a:r>
            <a:endParaRPr sz="1400">
              <a:latin typeface="Noto Sans Mono CJK JP Regular"/>
              <a:cs typeface="Noto Sans Mono CJK JP Regular"/>
            </a:endParaRPr>
          </a:p>
          <a:p>
            <a:pPr marL="535305" lvl="1" indent="-179705">
              <a:lnSpc>
                <a:spcPct val="100000"/>
              </a:lnSpc>
              <a:spcBef>
                <a:spcPts val="430"/>
              </a:spcBef>
              <a:buSzPct val="92857"/>
              <a:buAutoNum type="arabicPeriod" startAt="3"/>
              <a:tabLst>
                <a:tab pos="535940" algn="l"/>
              </a:tabLst>
            </a:pPr>
            <a:r>
              <a:rPr sz="1400" dirty="0">
                <a:latin typeface="Noto Sans Mono CJK JP Regular"/>
                <a:cs typeface="Noto Sans Mono CJK JP Regular"/>
              </a:rPr>
              <a:t>M</a:t>
            </a:r>
            <a:r>
              <a:rPr sz="1400" spc="-10" dirty="0">
                <a:latin typeface="Noto Sans Mono CJK JP Regular"/>
                <a:cs typeface="Noto Sans Mono CJK JP Regular"/>
              </a:rPr>
              <a:t>ES</a:t>
            </a:r>
            <a:r>
              <a:rPr sz="1400" dirty="0">
                <a:latin typeface="Noto Sans Mono CJK JP Regular"/>
                <a:cs typeface="Noto Sans Mono CJK JP Regular"/>
              </a:rPr>
              <a:t>应</a:t>
            </a:r>
            <a:r>
              <a:rPr sz="1400" spc="5" dirty="0">
                <a:latin typeface="Noto Sans Mono CJK JP Regular"/>
                <a:cs typeface="Noto Sans Mono CJK JP Regular"/>
              </a:rPr>
              <a:t>具</a:t>
            </a:r>
            <a:r>
              <a:rPr sz="1400" dirty="0">
                <a:latin typeface="Noto Sans Mono CJK JP Regular"/>
                <a:cs typeface="Noto Sans Mono CJK JP Regular"/>
              </a:rPr>
              <a:t>备</a:t>
            </a:r>
            <a:r>
              <a:rPr sz="1400" spc="-10" dirty="0">
                <a:latin typeface="Noto Sans Mono CJK JP Regular"/>
                <a:cs typeface="Noto Sans Mono CJK JP Regular"/>
              </a:rPr>
              <a:t>的</a:t>
            </a:r>
            <a:r>
              <a:rPr sz="1400" spc="5" dirty="0">
                <a:latin typeface="Noto Sans Mono CJK JP Regular"/>
                <a:cs typeface="Noto Sans Mono CJK JP Regular"/>
              </a:rPr>
              <a:t>核</a:t>
            </a:r>
            <a:r>
              <a:rPr sz="1400" dirty="0">
                <a:latin typeface="Noto Sans Mono CJK JP Regular"/>
                <a:cs typeface="Noto Sans Mono CJK JP Regular"/>
              </a:rPr>
              <a:t>心</a:t>
            </a:r>
            <a:r>
              <a:rPr sz="1400" spc="-10" dirty="0">
                <a:latin typeface="Noto Sans Mono CJK JP Regular"/>
                <a:cs typeface="Noto Sans Mono CJK JP Regular"/>
              </a:rPr>
              <a:t>价</a:t>
            </a:r>
            <a:r>
              <a:rPr sz="1400" spc="5" dirty="0">
                <a:latin typeface="Noto Sans Mono CJK JP Regular"/>
                <a:cs typeface="Noto Sans Mono CJK JP Regular"/>
              </a:rPr>
              <a:t>值观</a:t>
            </a:r>
            <a:endParaRPr sz="1400">
              <a:latin typeface="Noto Sans Mono CJK JP Regular"/>
              <a:cs typeface="Noto Sans Mono CJK JP Regular"/>
            </a:endParaRPr>
          </a:p>
          <a:p>
            <a:pPr marL="535305" lvl="1" indent="-179705">
              <a:lnSpc>
                <a:spcPct val="100000"/>
              </a:lnSpc>
              <a:spcBef>
                <a:spcPts val="434"/>
              </a:spcBef>
              <a:buSzPct val="92857"/>
              <a:buAutoNum type="arabicPeriod" startAt="3"/>
              <a:tabLst>
                <a:tab pos="535305" algn="l"/>
              </a:tabLst>
            </a:pPr>
            <a:r>
              <a:rPr sz="1400" spc="-5" dirty="0">
                <a:latin typeface="Noto Sans Mono CJK JP Regular"/>
                <a:cs typeface="Noto Sans Mono CJK JP Regular"/>
              </a:rPr>
              <a:t>MES</a:t>
            </a:r>
            <a:r>
              <a:rPr sz="1400" dirty="0">
                <a:latin typeface="Noto Sans Mono CJK JP Regular"/>
                <a:cs typeface="Noto Sans Mono CJK JP Regular"/>
              </a:rPr>
              <a:t>系统的</a:t>
            </a:r>
            <a:r>
              <a:rPr sz="1400" spc="-15" dirty="0">
                <a:latin typeface="Noto Sans Mono CJK JP Regular"/>
                <a:cs typeface="Noto Sans Mono CJK JP Regular"/>
              </a:rPr>
              <a:t>主</a:t>
            </a:r>
            <a:r>
              <a:rPr sz="1400" dirty="0">
                <a:latin typeface="Noto Sans Mono CJK JP Regular"/>
                <a:cs typeface="Noto Sans Mono CJK JP Regular"/>
              </a:rPr>
              <a:t>要数</a:t>
            </a:r>
            <a:r>
              <a:rPr sz="1400" spc="-15" dirty="0">
                <a:latin typeface="Noto Sans Mono CJK JP Regular"/>
                <a:cs typeface="Noto Sans Mono CJK JP Regular"/>
              </a:rPr>
              <a:t>据</a:t>
            </a:r>
            <a:r>
              <a:rPr sz="1400" dirty="0">
                <a:latin typeface="Noto Sans Mono CJK JP Regular"/>
                <a:cs typeface="Noto Sans Mono CJK JP Regular"/>
              </a:rPr>
              <a:t>运营任务</a:t>
            </a:r>
            <a:endParaRPr sz="1400">
              <a:latin typeface="Noto Sans Mono CJK JP Regular"/>
              <a:cs typeface="Noto Sans Mono CJK JP Regular"/>
            </a:endParaRPr>
          </a:p>
          <a:p>
            <a:pPr marL="535305" lvl="1" indent="-179705">
              <a:lnSpc>
                <a:spcPct val="100000"/>
              </a:lnSpc>
              <a:spcBef>
                <a:spcPts val="430"/>
              </a:spcBef>
              <a:buSzPct val="92857"/>
              <a:buAutoNum type="arabicPeriod" startAt="3"/>
              <a:tabLst>
                <a:tab pos="535305" algn="l"/>
              </a:tabLst>
            </a:pPr>
            <a:r>
              <a:rPr sz="1400" spc="-5" dirty="0">
                <a:latin typeface="Noto Sans Mono CJK JP Regular"/>
                <a:cs typeface="Noto Sans Mono CJK JP Regular"/>
              </a:rPr>
              <a:t>MES</a:t>
            </a:r>
            <a:r>
              <a:rPr sz="1400" dirty="0">
                <a:latin typeface="Noto Sans Mono CJK JP Regular"/>
                <a:cs typeface="Noto Sans Mono CJK JP Regular"/>
              </a:rPr>
              <a:t>系统建</a:t>
            </a:r>
            <a:r>
              <a:rPr sz="1400" spc="-15" dirty="0">
                <a:latin typeface="Noto Sans Mono CJK JP Regular"/>
                <a:cs typeface="Noto Sans Mono CJK JP Regular"/>
              </a:rPr>
              <a:t>置</a:t>
            </a:r>
            <a:r>
              <a:rPr sz="1400" dirty="0">
                <a:latin typeface="Noto Sans Mono CJK JP Regular"/>
                <a:cs typeface="Noto Sans Mono CJK JP Regular"/>
              </a:rPr>
              <a:t>及应</a:t>
            </a:r>
            <a:r>
              <a:rPr sz="1400" spc="-15" dirty="0">
                <a:latin typeface="Noto Sans Mono CJK JP Regular"/>
                <a:cs typeface="Noto Sans Mono CJK JP Regular"/>
              </a:rPr>
              <a:t>用</a:t>
            </a:r>
            <a:r>
              <a:rPr sz="1400" dirty="0">
                <a:latin typeface="Noto Sans Mono CJK JP Regular"/>
                <a:cs typeface="Noto Sans Mono CJK JP Regular"/>
              </a:rPr>
              <a:t>涉及的</a:t>
            </a:r>
            <a:r>
              <a:rPr sz="1400" spc="-15" dirty="0">
                <a:latin typeface="Noto Sans Mono CJK JP Regular"/>
                <a:cs typeface="Noto Sans Mono CJK JP Regular"/>
              </a:rPr>
              <a:t>关</a:t>
            </a:r>
            <a:r>
              <a:rPr sz="1400" dirty="0">
                <a:latin typeface="Noto Sans Mono CJK JP Regular"/>
                <a:cs typeface="Noto Sans Mono CJK JP Regular"/>
              </a:rPr>
              <a:t>连组</a:t>
            </a:r>
            <a:r>
              <a:rPr sz="1400" spc="-15" dirty="0">
                <a:latin typeface="Noto Sans Mono CJK JP Regular"/>
                <a:cs typeface="Noto Sans Mono CJK JP Regular"/>
              </a:rPr>
              <a:t>织部</a:t>
            </a:r>
            <a:r>
              <a:rPr sz="1400" dirty="0">
                <a:latin typeface="Noto Sans Mono CJK JP Regular"/>
                <a:cs typeface="Noto Sans Mono CJK JP Regular"/>
              </a:rPr>
              <a:t>门</a:t>
            </a:r>
            <a:endParaRPr sz="1400">
              <a:latin typeface="Noto Sans Mono CJK JP Regular"/>
              <a:cs typeface="Noto Sans Mono CJK JP Regular"/>
            </a:endParaRPr>
          </a:p>
          <a:p>
            <a:pPr marL="535305" lvl="1" indent="-179705">
              <a:lnSpc>
                <a:spcPct val="100000"/>
              </a:lnSpc>
              <a:spcBef>
                <a:spcPts val="434"/>
              </a:spcBef>
              <a:buSzPct val="92857"/>
              <a:buAutoNum type="arabicPeriod" startAt="3"/>
              <a:tabLst>
                <a:tab pos="535305" algn="l"/>
              </a:tabLst>
            </a:pPr>
            <a:r>
              <a:rPr sz="1400" spc="-5" dirty="0">
                <a:latin typeface="Noto Sans Mono CJK JP Regular"/>
                <a:cs typeface="Noto Sans Mono CJK JP Regular"/>
              </a:rPr>
              <a:t>MES</a:t>
            </a:r>
            <a:r>
              <a:rPr sz="1400" dirty="0">
                <a:latin typeface="Noto Sans Mono CJK JP Regular"/>
                <a:cs typeface="Noto Sans Mono CJK JP Regular"/>
              </a:rPr>
              <a:t>系统对</a:t>
            </a:r>
            <a:r>
              <a:rPr sz="1400" spc="-15" dirty="0">
                <a:latin typeface="Noto Sans Mono CJK JP Regular"/>
                <a:cs typeface="Noto Sans Mono CJK JP Regular"/>
              </a:rPr>
              <a:t>制</a:t>
            </a:r>
            <a:r>
              <a:rPr sz="1400" dirty="0">
                <a:latin typeface="Noto Sans Mono CJK JP Regular"/>
                <a:cs typeface="Noto Sans Mono CJK JP Regular"/>
              </a:rPr>
              <a:t>造组</a:t>
            </a:r>
            <a:r>
              <a:rPr sz="1400" spc="-15" dirty="0">
                <a:latin typeface="Noto Sans Mono CJK JP Regular"/>
                <a:cs typeface="Noto Sans Mono CJK JP Regular"/>
              </a:rPr>
              <a:t>织</a:t>
            </a:r>
            <a:r>
              <a:rPr sz="1400" dirty="0">
                <a:latin typeface="Noto Sans Mono CJK JP Regular"/>
                <a:cs typeface="Noto Sans Mono CJK JP Regular"/>
              </a:rPr>
              <a:t>部门的</a:t>
            </a:r>
            <a:r>
              <a:rPr sz="1400" spc="-15" dirty="0">
                <a:latin typeface="Noto Sans Mono CJK JP Regular"/>
                <a:cs typeface="Noto Sans Mono CJK JP Regular"/>
              </a:rPr>
              <a:t>价</a:t>
            </a:r>
            <a:r>
              <a:rPr sz="1400" dirty="0">
                <a:latin typeface="Noto Sans Mono CJK JP Regular"/>
                <a:cs typeface="Noto Sans Mono CJK JP Regular"/>
              </a:rPr>
              <a:t>值看板</a:t>
            </a:r>
            <a:endParaRPr sz="1400">
              <a:latin typeface="Noto Sans Mono CJK JP Regular"/>
              <a:cs typeface="Noto Sans Mono CJK JP Regular"/>
            </a:endParaRPr>
          </a:p>
          <a:p>
            <a:pPr marL="279400" indent="-266700">
              <a:lnSpc>
                <a:spcPct val="100000"/>
              </a:lnSpc>
              <a:spcBef>
                <a:spcPts val="725"/>
              </a:spcBef>
              <a:buClr>
                <a:srgbClr val="0033CC"/>
              </a:buClr>
              <a:buFont typeface="Wingdings"/>
              <a:buChar char=""/>
              <a:tabLst>
                <a:tab pos="279400" algn="l"/>
              </a:tabLst>
            </a:pPr>
            <a:r>
              <a:rPr sz="1800" u="heavy" spc="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3" action="ppaction://hlinksldjump"/>
              </a:rPr>
              <a:t>MES</a:t>
            </a:r>
            <a:r>
              <a:rPr sz="1800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CJK JP Regular"/>
                <a:cs typeface="Noto Sans CJK JP Regular"/>
                <a:hlinkClick r:id="rId3" action="ppaction://hlinksldjump"/>
              </a:rPr>
              <a:t>系统应用和技术模</a:t>
            </a:r>
            <a:r>
              <a:rPr sz="1800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CJK JP Regular"/>
                <a:cs typeface="Noto Sans CJK JP Regular"/>
                <a:hlinkClick r:id="rId3" action="ppaction://hlinksldjump"/>
              </a:rPr>
              <a:t>型</a:t>
            </a:r>
            <a:endParaRPr sz="1800">
              <a:latin typeface="Noto Sans CJK JP Regular"/>
              <a:cs typeface="Noto Sans CJK JP Regular"/>
            </a:endParaRPr>
          </a:p>
          <a:p>
            <a:pPr marL="535305" indent="-179705">
              <a:lnSpc>
                <a:spcPct val="100000"/>
              </a:lnSpc>
              <a:spcBef>
                <a:spcPts val="515"/>
              </a:spcBef>
              <a:buClr>
                <a:srgbClr val="0033CC"/>
              </a:buClr>
              <a:buSzPct val="92857"/>
              <a:buAutoNum type="arabicPeriod"/>
              <a:tabLst>
                <a:tab pos="535305" algn="l"/>
              </a:tabLst>
            </a:pPr>
            <a:r>
              <a:rPr sz="1400" spc="-5" dirty="0">
                <a:latin typeface="Noto Sans Mono CJK JP Regular"/>
                <a:cs typeface="Noto Sans Mono CJK JP Regular"/>
              </a:rPr>
              <a:t>MES</a:t>
            </a:r>
            <a:r>
              <a:rPr sz="1400" dirty="0">
                <a:latin typeface="Noto Sans Mono CJK JP Regular"/>
                <a:cs typeface="Noto Sans Mono CJK JP Regular"/>
              </a:rPr>
              <a:t>有无标</a:t>
            </a:r>
            <a:r>
              <a:rPr sz="1400" spc="-15" dirty="0">
                <a:latin typeface="Noto Sans Mono CJK JP Regular"/>
                <a:cs typeface="Noto Sans Mono CJK JP Regular"/>
              </a:rPr>
              <a:t>准</a:t>
            </a:r>
            <a:r>
              <a:rPr sz="1400" dirty="0">
                <a:latin typeface="Noto Sans Mono CJK JP Regular"/>
                <a:cs typeface="Noto Sans Mono CJK JP Regular"/>
              </a:rPr>
              <a:t>框架</a:t>
            </a:r>
            <a:r>
              <a:rPr sz="1400" spc="-15" dirty="0">
                <a:latin typeface="Noto Sans Mono CJK JP Regular"/>
                <a:cs typeface="Noto Sans Mono CJK JP Regular"/>
              </a:rPr>
              <a:t>可</a:t>
            </a:r>
            <a:r>
              <a:rPr sz="1400" dirty="0">
                <a:latin typeface="Noto Sans Mono CJK JP Regular"/>
                <a:cs typeface="Noto Sans Mono CJK JP Regular"/>
              </a:rPr>
              <a:t>遵循实施</a:t>
            </a:r>
            <a:endParaRPr sz="1400">
              <a:latin typeface="Noto Sans Mono CJK JP Regular"/>
              <a:cs typeface="Noto Sans Mono CJK JP Regular"/>
            </a:endParaRPr>
          </a:p>
          <a:p>
            <a:pPr marL="535305" indent="-179705">
              <a:lnSpc>
                <a:spcPct val="100000"/>
              </a:lnSpc>
              <a:spcBef>
                <a:spcPts val="430"/>
              </a:spcBef>
              <a:buClr>
                <a:srgbClr val="0033CC"/>
              </a:buClr>
              <a:buSzPct val="92857"/>
              <a:buAutoNum type="arabicPeriod"/>
              <a:tabLst>
                <a:tab pos="535305" algn="l"/>
              </a:tabLst>
            </a:pPr>
            <a:r>
              <a:rPr sz="1400" dirty="0">
                <a:latin typeface="Noto Sans Mono CJK JP Regular"/>
                <a:cs typeface="Noto Sans Mono CJK JP Regular"/>
              </a:rPr>
              <a:t>M</a:t>
            </a:r>
            <a:r>
              <a:rPr sz="1400" spc="-10" dirty="0">
                <a:latin typeface="Noto Sans Mono CJK JP Regular"/>
                <a:cs typeface="Noto Sans Mono CJK JP Regular"/>
              </a:rPr>
              <a:t>E</a:t>
            </a:r>
            <a:r>
              <a:rPr sz="1400" spc="-5" dirty="0">
                <a:latin typeface="Noto Sans Mono CJK JP Regular"/>
                <a:cs typeface="Noto Sans Mono CJK JP Regular"/>
              </a:rPr>
              <a:t>S</a:t>
            </a:r>
            <a:r>
              <a:rPr sz="1400" dirty="0">
                <a:latin typeface="Noto Sans Mono CJK JP Regular"/>
                <a:cs typeface="Noto Sans Mono CJK JP Regular"/>
              </a:rPr>
              <a:t>可发展</a:t>
            </a:r>
            <a:r>
              <a:rPr sz="1400" spc="-15" dirty="0">
                <a:latin typeface="Noto Sans Mono CJK JP Regular"/>
                <a:cs typeface="Noto Sans Mono CJK JP Regular"/>
              </a:rPr>
              <a:t>规</a:t>
            </a:r>
            <a:r>
              <a:rPr sz="1400" dirty="0">
                <a:latin typeface="Noto Sans Mono CJK JP Regular"/>
                <a:cs typeface="Noto Sans Mono CJK JP Regular"/>
              </a:rPr>
              <a:t>范化</a:t>
            </a:r>
            <a:r>
              <a:rPr sz="1400" spc="-15" dirty="0">
                <a:latin typeface="Noto Sans Mono CJK JP Regular"/>
                <a:cs typeface="Noto Sans Mono CJK JP Regular"/>
              </a:rPr>
              <a:t>的</a:t>
            </a:r>
            <a:r>
              <a:rPr sz="1400" dirty="0">
                <a:latin typeface="Noto Sans Mono CJK JP Regular"/>
                <a:cs typeface="Noto Sans Mono CJK JP Regular"/>
              </a:rPr>
              <a:t>方法论</a:t>
            </a:r>
            <a:r>
              <a:rPr sz="1400" spc="-15" dirty="0">
                <a:latin typeface="Noto Sans Mono CJK JP Regular"/>
                <a:cs typeface="Noto Sans Mono CJK JP Regular"/>
              </a:rPr>
              <a:t>解说</a:t>
            </a:r>
            <a:endParaRPr sz="1400">
              <a:latin typeface="Noto Sans Mono CJK JP Regular"/>
              <a:cs typeface="Noto Sans Mono CJK JP Regular"/>
            </a:endParaRPr>
          </a:p>
          <a:p>
            <a:pPr marL="535305" indent="-179705">
              <a:lnSpc>
                <a:spcPct val="100000"/>
              </a:lnSpc>
              <a:spcBef>
                <a:spcPts val="430"/>
              </a:spcBef>
              <a:buClr>
                <a:srgbClr val="0033CC"/>
              </a:buClr>
              <a:buSzPct val="92857"/>
              <a:buAutoNum type="arabicPeriod"/>
              <a:tabLst>
                <a:tab pos="535305" algn="l"/>
              </a:tabLst>
            </a:pPr>
            <a:r>
              <a:rPr sz="1400" dirty="0">
                <a:latin typeface="Noto Sans Mono CJK JP Regular"/>
                <a:cs typeface="Noto Sans Mono CJK JP Regular"/>
              </a:rPr>
              <a:t>M</a:t>
            </a:r>
            <a:r>
              <a:rPr sz="1400" spc="-10" dirty="0">
                <a:latin typeface="Noto Sans Mono CJK JP Regular"/>
                <a:cs typeface="Noto Sans Mono CJK JP Regular"/>
              </a:rPr>
              <a:t>E</a:t>
            </a:r>
            <a:r>
              <a:rPr sz="1400" spc="-5" dirty="0">
                <a:latin typeface="Noto Sans Mono CJK JP Regular"/>
                <a:cs typeface="Noto Sans Mono CJK JP Regular"/>
              </a:rPr>
              <a:t>S</a:t>
            </a:r>
            <a:r>
              <a:rPr sz="1400" dirty="0">
                <a:latin typeface="Noto Sans Mono CJK JP Regular"/>
                <a:cs typeface="Noto Sans Mono CJK JP Regular"/>
              </a:rPr>
              <a:t>系统成</a:t>
            </a:r>
            <a:r>
              <a:rPr sz="1400" spc="-15" dirty="0">
                <a:latin typeface="Noto Sans Mono CJK JP Regular"/>
                <a:cs typeface="Noto Sans Mono CJK JP Regular"/>
              </a:rPr>
              <a:t>功</a:t>
            </a:r>
            <a:r>
              <a:rPr sz="1400" dirty="0">
                <a:latin typeface="Noto Sans Mono CJK JP Regular"/>
                <a:cs typeface="Noto Sans Mono CJK JP Regular"/>
              </a:rPr>
              <a:t>的核</a:t>
            </a:r>
            <a:r>
              <a:rPr sz="1400" spc="-15" dirty="0">
                <a:latin typeface="Noto Sans Mono CJK JP Regular"/>
                <a:cs typeface="Noto Sans Mono CJK JP Regular"/>
              </a:rPr>
              <a:t>心</a:t>
            </a:r>
            <a:r>
              <a:rPr sz="1400" dirty="0">
                <a:latin typeface="Noto Sans Mono CJK JP Regular"/>
                <a:cs typeface="Noto Sans Mono CJK JP Regular"/>
              </a:rPr>
              <a:t>在那个</a:t>
            </a:r>
            <a:r>
              <a:rPr sz="1400" spc="-15" dirty="0">
                <a:latin typeface="Noto Sans Mono CJK JP Regular"/>
                <a:cs typeface="Noto Sans Mono CJK JP Regular"/>
              </a:rPr>
              <a:t>部</a:t>
            </a:r>
            <a:r>
              <a:rPr sz="1400" dirty="0">
                <a:latin typeface="Noto Sans Mono CJK JP Regular"/>
                <a:cs typeface="Noto Sans Mono CJK JP Regular"/>
              </a:rPr>
              <a:t>位</a:t>
            </a:r>
            <a:endParaRPr sz="1400">
              <a:latin typeface="Noto Sans Mono CJK JP Regular"/>
              <a:cs typeface="Noto Sans Mono CJK JP Regular"/>
            </a:endParaRPr>
          </a:p>
          <a:p>
            <a:pPr marL="355600">
              <a:lnSpc>
                <a:spcPct val="100000"/>
              </a:lnSpc>
              <a:spcBef>
                <a:spcPts val="434"/>
              </a:spcBef>
            </a:pPr>
            <a:r>
              <a:rPr sz="14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4.</a:t>
            </a:r>
            <a:r>
              <a:rPr sz="1400" dirty="0">
                <a:latin typeface="Noto Sans Mono CJK JP Regular"/>
                <a:cs typeface="Noto Sans Mono CJK JP Regular"/>
              </a:rPr>
              <a:t>总结</a:t>
            </a:r>
            <a:r>
              <a:rPr sz="1400" spc="-10" dirty="0">
                <a:latin typeface="Noto Sans Mono CJK JP Regular"/>
                <a:cs typeface="Noto Sans Mono CJK JP Regular"/>
              </a:rPr>
              <a:t>MES</a:t>
            </a:r>
            <a:r>
              <a:rPr sz="1400" spc="5" dirty="0">
                <a:latin typeface="Noto Sans Mono CJK JP Regular"/>
                <a:cs typeface="Noto Sans Mono CJK JP Regular"/>
              </a:rPr>
              <a:t>整</a:t>
            </a:r>
            <a:r>
              <a:rPr sz="1400" dirty="0">
                <a:latin typeface="Noto Sans Mono CJK JP Regular"/>
                <a:cs typeface="Noto Sans Mono CJK JP Regular"/>
              </a:rPr>
              <a:t>体</a:t>
            </a:r>
            <a:r>
              <a:rPr sz="1400" spc="5" dirty="0">
                <a:latin typeface="Noto Sans Mono CJK JP Regular"/>
                <a:cs typeface="Noto Sans Mono CJK JP Regular"/>
              </a:rPr>
              <a:t>运</a:t>
            </a:r>
            <a:r>
              <a:rPr sz="1400" dirty="0">
                <a:latin typeface="Noto Sans Mono CJK JP Regular"/>
                <a:cs typeface="Noto Sans Mono CJK JP Regular"/>
              </a:rPr>
              <a:t>维</a:t>
            </a:r>
            <a:r>
              <a:rPr sz="1400" spc="-10" dirty="0">
                <a:latin typeface="Noto Sans Mono CJK JP Regular"/>
                <a:cs typeface="Noto Sans Mono CJK JP Regular"/>
              </a:rPr>
              <a:t>系</a:t>
            </a:r>
            <a:r>
              <a:rPr sz="1400" spc="5" dirty="0">
                <a:latin typeface="Noto Sans Mono CJK JP Regular"/>
                <a:cs typeface="Noto Sans Mono CJK JP Regular"/>
              </a:rPr>
              <a:t>统</a:t>
            </a:r>
            <a:r>
              <a:rPr sz="1400" dirty="0">
                <a:latin typeface="Noto Sans Mono CJK JP Regular"/>
                <a:cs typeface="Noto Sans Mono CJK JP Regular"/>
              </a:rPr>
              <a:t>的</a:t>
            </a:r>
            <a:r>
              <a:rPr sz="1400" spc="5" dirty="0">
                <a:latin typeface="Noto Sans Mono CJK JP Regular"/>
                <a:cs typeface="Noto Sans Mono CJK JP Regular"/>
              </a:rPr>
              <a:t>框架</a:t>
            </a:r>
            <a:endParaRPr sz="1400">
              <a:latin typeface="Noto Sans Mono CJK JP Regular"/>
              <a:cs typeface="Noto Sans Mono CJK JP Regular"/>
            </a:endParaRPr>
          </a:p>
          <a:p>
            <a:pPr marL="355600">
              <a:lnSpc>
                <a:spcPct val="100000"/>
              </a:lnSpc>
              <a:spcBef>
                <a:spcPts val="229"/>
              </a:spcBef>
            </a:pPr>
            <a:r>
              <a:rPr sz="14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5.</a:t>
            </a:r>
            <a:r>
              <a:rPr sz="1400" spc="-5" dirty="0">
                <a:latin typeface="Noto Sans Mono CJK JP Regular"/>
                <a:cs typeface="Noto Sans Mono CJK JP Regular"/>
              </a:rPr>
              <a:t>MES</a:t>
            </a:r>
            <a:r>
              <a:rPr sz="1400" dirty="0">
                <a:latin typeface="Noto Sans Mono CJK JP Regular"/>
                <a:cs typeface="Noto Sans Mono CJK JP Regular"/>
              </a:rPr>
              <a:t>系统给</a:t>
            </a:r>
            <a:r>
              <a:rPr sz="1400" spc="-15" dirty="0">
                <a:latin typeface="Noto Sans Mono CJK JP Regular"/>
                <a:cs typeface="Noto Sans Mono CJK JP Regular"/>
              </a:rPr>
              <a:t>智</a:t>
            </a:r>
            <a:r>
              <a:rPr sz="1400" dirty="0">
                <a:latin typeface="Noto Sans Mono CJK JP Regular"/>
                <a:cs typeface="Noto Sans Mono CJK JP Regular"/>
              </a:rPr>
              <a:t>能工</a:t>
            </a:r>
            <a:r>
              <a:rPr sz="1400" spc="-15" dirty="0">
                <a:latin typeface="Noto Sans Mono CJK JP Regular"/>
                <a:cs typeface="Noto Sans Mono CJK JP Regular"/>
              </a:rPr>
              <a:t>厂</a:t>
            </a:r>
            <a:r>
              <a:rPr sz="1400" dirty="0">
                <a:latin typeface="Noto Sans Mono CJK JP Regular"/>
                <a:cs typeface="Noto Sans Mono CJK JP Regular"/>
              </a:rPr>
              <a:t>最大的</a:t>
            </a:r>
            <a:r>
              <a:rPr sz="1400" spc="-15" dirty="0">
                <a:latin typeface="Noto Sans Mono CJK JP Regular"/>
                <a:cs typeface="Noto Sans Mono CJK JP Regular"/>
              </a:rPr>
              <a:t>贡</a:t>
            </a:r>
            <a:r>
              <a:rPr sz="1400" dirty="0">
                <a:latin typeface="Noto Sans Mono CJK JP Regular"/>
                <a:cs typeface="Noto Sans Mono CJK JP Regular"/>
              </a:rPr>
              <a:t>献力度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sz="half" idx="3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9400" marR="183515" indent="-266700">
              <a:lnSpc>
                <a:spcPct val="100000"/>
              </a:lnSpc>
              <a:spcBef>
                <a:spcPts val="100"/>
              </a:spcBef>
              <a:buClr>
                <a:srgbClr val="0033CC"/>
              </a:buClr>
              <a:buFont typeface="Wingdings"/>
              <a:buChar char=""/>
              <a:tabLst>
                <a:tab pos="279400" algn="l"/>
              </a:tabLst>
            </a:pPr>
            <a:r>
              <a:rPr spc="10" dirty="0">
                <a:hlinkClick r:id="rId4" action="ppaction://hlinksldjump"/>
              </a:rPr>
              <a:t>定义、规划与选择一套合身</a:t>
            </a:r>
            <a:r>
              <a:rPr spc="15" dirty="0">
                <a:hlinkClick r:id="rId4" action="ppaction://hlinksldjump"/>
              </a:rPr>
              <a:t>的</a:t>
            </a:r>
            <a:r>
              <a:rPr spc="10" dirty="0">
                <a:hlinkClick r:id="rId4" action="ppaction://hlinksldjump"/>
              </a:rPr>
              <a:t>MES</a:t>
            </a:r>
            <a:r>
              <a:rPr dirty="0">
                <a:hlinkClick r:id="rId4" action="ppaction://hlinksldjump"/>
              </a:rPr>
              <a:t>制 </a:t>
            </a:r>
            <a:r>
              <a:rPr spc="10" dirty="0">
                <a:hlinkClick r:id="rId4" action="ppaction://hlinksldjump"/>
              </a:rPr>
              <a:t>造执行系统</a:t>
            </a:r>
          </a:p>
          <a:p>
            <a:pPr marL="463550" lvl="1" indent="-202565">
              <a:lnSpc>
                <a:spcPct val="100000"/>
              </a:lnSpc>
              <a:spcBef>
                <a:spcPts val="219"/>
              </a:spcBef>
              <a:buAutoNum type="arabicPeriod"/>
              <a:tabLst>
                <a:tab pos="464184" algn="l"/>
              </a:tabLst>
            </a:pPr>
            <a:r>
              <a:rPr sz="1400" dirty="0">
                <a:latin typeface="Noto Sans Mono CJK JP Regular"/>
                <a:cs typeface="Noto Sans Mono CJK JP Regular"/>
              </a:rPr>
              <a:t>规划一</a:t>
            </a:r>
            <a:r>
              <a:rPr sz="1400" spc="-10" dirty="0">
                <a:latin typeface="Noto Sans Mono CJK JP Regular"/>
                <a:cs typeface="Noto Sans Mono CJK JP Regular"/>
              </a:rPr>
              <a:t>套</a:t>
            </a:r>
            <a:r>
              <a:rPr sz="1400" dirty="0">
                <a:latin typeface="Noto Sans Mono CJK JP Regular"/>
                <a:cs typeface="Noto Sans Mono CJK JP Regular"/>
              </a:rPr>
              <a:t>可行</a:t>
            </a:r>
            <a:r>
              <a:rPr sz="1400" spc="-10" dirty="0">
                <a:latin typeface="Noto Sans Mono CJK JP Regular"/>
                <a:cs typeface="Noto Sans Mono CJK JP Regular"/>
              </a:rPr>
              <a:t>度高</a:t>
            </a:r>
            <a:r>
              <a:rPr sz="1400" spc="-15" dirty="0">
                <a:latin typeface="Noto Sans Mono CJK JP Regular"/>
                <a:cs typeface="Noto Sans Mono CJK JP Regular"/>
              </a:rPr>
              <a:t>的</a:t>
            </a:r>
            <a:r>
              <a:rPr sz="1400" spc="-5" dirty="0">
                <a:latin typeface="Noto Sans Mono CJK JP Regular"/>
                <a:cs typeface="Noto Sans Mono CJK JP Regular"/>
              </a:rPr>
              <a:t>MES</a:t>
            </a:r>
            <a:r>
              <a:rPr sz="1400" dirty="0">
                <a:latin typeface="Noto Sans Mono CJK JP Regular"/>
                <a:cs typeface="Noto Sans Mono CJK JP Regular"/>
              </a:rPr>
              <a:t>系统</a:t>
            </a:r>
            <a:r>
              <a:rPr sz="1400" spc="-10" dirty="0">
                <a:latin typeface="Noto Sans Mono CJK JP Regular"/>
                <a:cs typeface="Noto Sans Mono CJK JP Regular"/>
              </a:rPr>
              <a:t>的</a:t>
            </a:r>
            <a:r>
              <a:rPr sz="1400" dirty="0">
                <a:latin typeface="Noto Sans Mono CJK JP Regular"/>
                <a:cs typeface="Noto Sans Mono CJK JP Regular"/>
              </a:rPr>
              <a:t>基本</a:t>
            </a:r>
            <a:r>
              <a:rPr sz="1400" spc="-10" dirty="0">
                <a:latin typeface="Noto Sans Mono CJK JP Regular"/>
                <a:cs typeface="Noto Sans Mono CJK JP Regular"/>
              </a:rPr>
              <a:t>要</a:t>
            </a:r>
            <a:r>
              <a:rPr sz="1400" dirty="0">
                <a:latin typeface="Noto Sans Mono CJK JP Regular"/>
                <a:cs typeface="Noto Sans Mono CJK JP Regular"/>
              </a:rPr>
              <a:t>素</a:t>
            </a:r>
            <a:endParaRPr sz="1400">
              <a:latin typeface="Noto Sans Mono CJK JP Regular"/>
              <a:cs typeface="Noto Sans Mono CJK JP Regular"/>
            </a:endParaRPr>
          </a:p>
          <a:p>
            <a:pPr marL="463550" lvl="1" indent="-202565">
              <a:lnSpc>
                <a:spcPct val="100000"/>
              </a:lnSpc>
              <a:spcBef>
                <a:spcPts val="225"/>
              </a:spcBef>
              <a:buAutoNum type="arabicPeriod"/>
              <a:tabLst>
                <a:tab pos="464184" algn="l"/>
              </a:tabLst>
            </a:pPr>
            <a:r>
              <a:rPr sz="1400" dirty="0">
                <a:latin typeface="Noto Sans Mono CJK JP Regular"/>
                <a:cs typeface="Noto Sans Mono CJK JP Regular"/>
              </a:rPr>
              <a:t>完全掌</a:t>
            </a:r>
            <a:r>
              <a:rPr sz="1400" spc="-10" dirty="0">
                <a:latin typeface="Noto Sans Mono CJK JP Regular"/>
                <a:cs typeface="Noto Sans Mono CJK JP Regular"/>
              </a:rPr>
              <a:t>握</a:t>
            </a:r>
            <a:r>
              <a:rPr sz="1400" dirty="0">
                <a:latin typeface="Noto Sans Mono CJK JP Regular"/>
                <a:cs typeface="Noto Sans Mono CJK JP Regular"/>
              </a:rPr>
              <a:t>自家</a:t>
            </a:r>
            <a:r>
              <a:rPr sz="1400" spc="-10" dirty="0">
                <a:latin typeface="Noto Sans Mono CJK JP Regular"/>
                <a:cs typeface="Noto Sans Mono CJK JP Regular"/>
              </a:rPr>
              <a:t>行业</a:t>
            </a:r>
            <a:r>
              <a:rPr sz="1400" dirty="0">
                <a:latin typeface="Noto Sans Mono CJK JP Regular"/>
                <a:cs typeface="Noto Sans Mono CJK JP Regular"/>
              </a:rPr>
              <a:t>的制造</a:t>
            </a:r>
            <a:r>
              <a:rPr sz="1400" spc="-10" dirty="0">
                <a:latin typeface="Noto Sans Mono CJK JP Regular"/>
                <a:cs typeface="Noto Sans Mono CJK JP Regular"/>
              </a:rPr>
              <a:t>模</a:t>
            </a:r>
            <a:r>
              <a:rPr sz="1400" dirty="0">
                <a:latin typeface="Noto Sans Mono CJK JP Regular"/>
                <a:cs typeface="Noto Sans Mono CJK JP Regular"/>
              </a:rPr>
              <a:t>型和</a:t>
            </a:r>
            <a:r>
              <a:rPr sz="1400" spc="-10" dirty="0">
                <a:latin typeface="Noto Sans Mono CJK JP Regular"/>
                <a:cs typeface="Noto Sans Mono CJK JP Regular"/>
              </a:rPr>
              <a:t>管理</a:t>
            </a:r>
            <a:r>
              <a:rPr sz="1400" dirty="0">
                <a:latin typeface="Noto Sans Mono CJK JP Regular"/>
                <a:cs typeface="Noto Sans Mono CJK JP Regular"/>
              </a:rPr>
              <a:t>模型</a:t>
            </a:r>
            <a:endParaRPr sz="1400">
              <a:latin typeface="Noto Sans Mono CJK JP Regular"/>
              <a:cs typeface="Noto Sans Mono CJK JP Regular"/>
            </a:endParaRPr>
          </a:p>
          <a:p>
            <a:pPr marL="463550" lvl="1" indent="-202565">
              <a:lnSpc>
                <a:spcPct val="100000"/>
              </a:lnSpc>
              <a:spcBef>
                <a:spcPts val="229"/>
              </a:spcBef>
              <a:buAutoNum type="arabicPeriod"/>
              <a:tabLst>
                <a:tab pos="464184" algn="l"/>
              </a:tabLst>
            </a:pPr>
            <a:r>
              <a:rPr sz="1400" spc="5" dirty="0">
                <a:latin typeface="Noto Sans Mono CJK JP Regular"/>
                <a:cs typeface="Noto Sans Mono CJK JP Regular"/>
              </a:rPr>
              <a:t>多维思</a:t>
            </a:r>
            <a:r>
              <a:rPr sz="1400" spc="-10" dirty="0">
                <a:latin typeface="Noto Sans Mono CJK JP Regular"/>
                <a:cs typeface="Noto Sans Mono CJK JP Regular"/>
              </a:rPr>
              <a:t>考</a:t>
            </a:r>
            <a:r>
              <a:rPr sz="1400" spc="5" dirty="0">
                <a:latin typeface="Noto Sans Mono CJK JP Regular"/>
                <a:cs typeface="Noto Sans Mono CJK JP Regular"/>
              </a:rPr>
              <a:t>、定</a:t>
            </a:r>
            <a:r>
              <a:rPr sz="1400" spc="-10" dirty="0">
                <a:latin typeface="Noto Sans Mono CJK JP Regular"/>
                <a:cs typeface="Noto Sans Mono CJK JP Regular"/>
              </a:rPr>
              <a:t>义自</a:t>
            </a:r>
            <a:r>
              <a:rPr sz="1400" spc="5" dirty="0">
                <a:latin typeface="Noto Sans Mono CJK JP Regular"/>
                <a:cs typeface="Noto Sans Mono CJK JP Regular"/>
              </a:rPr>
              <a:t>家需求</a:t>
            </a:r>
            <a:r>
              <a:rPr sz="1400" spc="-10" dirty="0">
                <a:latin typeface="Noto Sans Mono CJK JP Regular"/>
                <a:cs typeface="Noto Sans Mono CJK JP Regular"/>
              </a:rPr>
              <a:t>目</a:t>
            </a:r>
            <a:r>
              <a:rPr sz="1400" spc="5" dirty="0">
                <a:latin typeface="Noto Sans Mono CJK JP Regular"/>
                <a:cs typeface="Noto Sans Mono CJK JP Regular"/>
              </a:rPr>
              <a:t>标和</a:t>
            </a:r>
            <a:r>
              <a:rPr sz="1400" spc="-10" dirty="0">
                <a:latin typeface="Noto Sans Mono CJK JP Regular"/>
                <a:cs typeface="Noto Sans Mono CJK JP Regular"/>
              </a:rPr>
              <a:t>性能</a:t>
            </a:r>
            <a:r>
              <a:rPr sz="1400" spc="5" dirty="0">
                <a:latin typeface="Noto Sans Mono CJK JP Regular"/>
                <a:cs typeface="Noto Sans Mono CJK JP Regular"/>
              </a:rPr>
              <a:t>的重要性</a:t>
            </a:r>
            <a:endParaRPr sz="1400">
              <a:latin typeface="Noto Sans Mono CJK JP Regular"/>
              <a:cs typeface="Noto Sans Mono CJK JP Regular"/>
            </a:endParaRPr>
          </a:p>
          <a:p>
            <a:pPr marL="463550" lvl="1" indent="-202565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464184" algn="l"/>
              </a:tabLst>
            </a:pPr>
            <a:r>
              <a:rPr sz="1400" dirty="0">
                <a:latin typeface="Noto Sans Mono CJK JP Regular"/>
                <a:cs typeface="Noto Sans Mono CJK JP Regular"/>
              </a:rPr>
              <a:t>以</a:t>
            </a:r>
            <a:r>
              <a:rPr sz="1400" spc="-10" dirty="0">
                <a:latin typeface="Noto Sans Mono CJK JP Regular"/>
                <a:cs typeface="Noto Sans Mono CJK JP Regular"/>
              </a:rPr>
              <a:t>[</a:t>
            </a:r>
            <a:r>
              <a:rPr sz="1400" dirty="0">
                <a:latin typeface="Noto Sans Mono CJK JP Regular"/>
                <a:cs typeface="Noto Sans Mono CJK JP Regular"/>
              </a:rPr>
              <a:t>T</a:t>
            </a:r>
            <a:r>
              <a:rPr sz="1400" spc="-5" dirty="0">
                <a:latin typeface="Noto Sans Mono CJK JP Regular"/>
                <a:cs typeface="Noto Sans Mono CJK JP Regular"/>
              </a:rPr>
              <a:t>D</a:t>
            </a:r>
            <a:r>
              <a:rPr sz="1400" dirty="0">
                <a:latin typeface="Noto Sans Mono CJK JP Regular"/>
                <a:cs typeface="Noto Sans Mono CJK JP Regular"/>
              </a:rPr>
              <a:t>＆</a:t>
            </a:r>
            <a:r>
              <a:rPr sz="1400" spc="-10" dirty="0">
                <a:latin typeface="Noto Sans Mono CJK JP Regular"/>
                <a:cs typeface="Noto Sans Mono CJK JP Regular"/>
              </a:rPr>
              <a:t>BP]</a:t>
            </a:r>
            <a:r>
              <a:rPr sz="1400" dirty="0">
                <a:latin typeface="Noto Sans Mono CJK JP Regular"/>
                <a:cs typeface="Noto Sans Mono CJK JP Regular"/>
              </a:rPr>
              <a:t>模式</a:t>
            </a:r>
            <a:r>
              <a:rPr sz="1400" spc="-15" dirty="0">
                <a:latin typeface="Noto Sans Mono CJK JP Regular"/>
                <a:cs typeface="Noto Sans Mono CJK JP Regular"/>
              </a:rPr>
              <a:t>破</a:t>
            </a:r>
            <a:r>
              <a:rPr sz="1400" dirty="0">
                <a:latin typeface="Noto Sans Mono CJK JP Regular"/>
                <a:cs typeface="Noto Sans Mono CJK JP Regular"/>
              </a:rPr>
              <a:t>解并疏</a:t>
            </a:r>
            <a:r>
              <a:rPr sz="1400" spc="-15" dirty="0">
                <a:latin typeface="Noto Sans Mono CJK JP Regular"/>
                <a:cs typeface="Noto Sans Mono CJK JP Regular"/>
              </a:rPr>
              <a:t>理</a:t>
            </a:r>
            <a:r>
              <a:rPr sz="1400" dirty="0">
                <a:latin typeface="Noto Sans Mono CJK JP Regular"/>
                <a:cs typeface="Noto Sans Mono CJK JP Regular"/>
              </a:rPr>
              <a:t>鸟巢</a:t>
            </a:r>
            <a:r>
              <a:rPr sz="1400" spc="-15" dirty="0">
                <a:latin typeface="Noto Sans Mono CJK JP Regular"/>
                <a:cs typeface="Noto Sans Mono CJK JP Regular"/>
              </a:rPr>
              <a:t>式的</a:t>
            </a:r>
            <a:r>
              <a:rPr sz="1400" dirty="0">
                <a:latin typeface="Noto Sans Mono CJK JP Regular"/>
                <a:cs typeface="Noto Sans Mono CJK JP Regular"/>
              </a:rPr>
              <a:t>需求</a:t>
            </a:r>
            <a:endParaRPr sz="1400">
              <a:latin typeface="Noto Sans Mono CJK JP Regular"/>
              <a:cs typeface="Noto Sans Mono CJK JP Regular"/>
            </a:endParaRPr>
          </a:p>
          <a:p>
            <a:pPr marL="463550" lvl="1" indent="-202565">
              <a:lnSpc>
                <a:spcPct val="100000"/>
              </a:lnSpc>
              <a:spcBef>
                <a:spcPts val="229"/>
              </a:spcBef>
              <a:buAutoNum type="arabicPeriod"/>
              <a:tabLst>
                <a:tab pos="464184" algn="l"/>
              </a:tabLst>
            </a:pPr>
            <a:r>
              <a:rPr sz="1400" dirty="0">
                <a:latin typeface="Noto Sans Mono CJK JP Regular"/>
                <a:cs typeface="Noto Sans Mono CJK JP Regular"/>
              </a:rPr>
              <a:t>如何做</a:t>
            </a:r>
            <a:r>
              <a:rPr sz="1400" spc="-10" dirty="0">
                <a:latin typeface="Noto Sans Mono CJK JP Regular"/>
                <a:cs typeface="Noto Sans Mono CJK JP Regular"/>
              </a:rPr>
              <a:t>好</a:t>
            </a:r>
            <a:r>
              <a:rPr sz="1400" dirty="0">
                <a:latin typeface="Noto Sans Mono CJK JP Regular"/>
                <a:cs typeface="Noto Sans Mono CJK JP Regular"/>
              </a:rPr>
              <a:t>、做</a:t>
            </a:r>
            <a:r>
              <a:rPr sz="1400" spc="-10" dirty="0">
                <a:latin typeface="Noto Sans Mono CJK JP Regular"/>
                <a:cs typeface="Noto Sans Mono CJK JP Regular"/>
              </a:rPr>
              <a:t>强需</a:t>
            </a:r>
            <a:r>
              <a:rPr sz="1400" dirty="0">
                <a:latin typeface="Noto Sans Mono CJK JP Regular"/>
                <a:cs typeface="Noto Sans Mono CJK JP Regular"/>
              </a:rPr>
              <a:t>求分析</a:t>
            </a:r>
            <a:r>
              <a:rPr sz="1400" spc="-10" dirty="0">
                <a:latin typeface="Noto Sans Mono CJK JP Regular"/>
                <a:cs typeface="Noto Sans Mono CJK JP Regular"/>
              </a:rPr>
              <a:t>后</a:t>
            </a:r>
            <a:r>
              <a:rPr sz="1400" dirty="0">
                <a:latin typeface="Noto Sans Mono CJK JP Regular"/>
                <a:cs typeface="Noto Sans Mono CJK JP Regular"/>
              </a:rPr>
              <a:t>的逻</a:t>
            </a:r>
            <a:r>
              <a:rPr sz="1400" spc="-10" dirty="0">
                <a:latin typeface="Noto Sans Mono CJK JP Regular"/>
                <a:cs typeface="Noto Sans Mono CJK JP Regular"/>
              </a:rPr>
              <a:t>辑化</a:t>
            </a:r>
            <a:r>
              <a:rPr sz="1400" dirty="0">
                <a:latin typeface="Noto Sans Mono CJK JP Regular"/>
                <a:cs typeface="Noto Sans Mono CJK JP Regular"/>
              </a:rPr>
              <a:t>规范</a:t>
            </a:r>
            <a:endParaRPr sz="1400">
              <a:latin typeface="Noto Sans Mono CJK JP Regular"/>
              <a:cs typeface="Noto Sans Mono CJK JP Regular"/>
            </a:endParaRPr>
          </a:p>
          <a:p>
            <a:pPr marL="279400" indent="-266700">
              <a:lnSpc>
                <a:spcPct val="100000"/>
              </a:lnSpc>
              <a:spcBef>
                <a:spcPts val="810"/>
              </a:spcBef>
              <a:buClr>
                <a:srgbClr val="0033CC"/>
              </a:buClr>
              <a:buFont typeface="Wingdings"/>
              <a:buChar char=""/>
              <a:tabLst>
                <a:tab pos="279400" algn="l"/>
              </a:tabLst>
            </a:pPr>
            <a:r>
              <a:rPr spc="10" dirty="0">
                <a:hlinkClick r:id="rId5" action="ppaction://hlinksldjump"/>
              </a:rPr>
              <a:t>以适合自己制造组织体系的方法，实</a:t>
            </a:r>
          </a:p>
          <a:p>
            <a:pPr marL="279400">
              <a:lnSpc>
                <a:spcPct val="100000"/>
              </a:lnSpc>
            </a:pPr>
            <a:r>
              <a:rPr spc="5" dirty="0">
                <a:hlinkClick r:id="rId5" action="ppaction://hlinksldjump"/>
              </a:rPr>
              <a:t>施MES制造执行系统</a:t>
            </a:r>
          </a:p>
          <a:p>
            <a:pPr marL="463550" lvl="1" indent="-202565">
              <a:lnSpc>
                <a:spcPct val="100000"/>
              </a:lnSpc>
              <a:spcBef>
                <a:spcPts val="225"/>
              </a:spcBef>
              <a:buAutoNum type="arabicPeriod"/>
              <a:tabLst>
                <a:tab pos="464184" algn="l"/>
              </a:tabLst>
            </a:pPr>
            <a:r>
              <a:rPr sz="1400" dirty="0">
                <a:latin typeface="Noto Sans Mono CJK JP Regular"/>
                <a:cs typeface="Noto Sans Mono CJK JP Regular"/>
              </a:rPr>
              <a:t>制造组</a:t>
            </a:r>
            <a:r>
              <a:rPr sz="1400" spc="-10" dirty="0">
                <a:latin typeface="Noto Sans Mono CJK JP Regular"/>
                <a:cs typeface="Noto Sans Mono CJK JP Regular"/>
              </a:rPr>
              <a:t>织</a:t>
            </a:r>
            <a:r>
              <a:rPr sz="1400" dirty="0">
                <a:latin typeface="Noto Sans Mono CJK JP Regular"/>
                <a:cs typeface="Noto Sans Mono CJK JP Regular"/>
              </a:rPr>
              <a:t>体系</a:t>
            </a:r>
            <a:r>
              <a:rPr sz="1400" spc="-10" dirty="0">
                <a:latin typeface="Noto Sans Mono CJK JP Regular"/>
                <a:cs typeface="Noto Sans Mono CJK JP Regular"/>
              </a:rPr>
              <a:t>，麻</a:t>
            </a:r>
            <a:r>
              <a:rPr sz="1400" dirty="0">
                <a:latin typeface="Noto Sans Mono CJK JP Regular"/>
                <a:cs typeface="Noto Sans Mono CJK JP Regular"/>
              </a:rPr>
              <a:t>雀虽小</a:t>
            </a:r>
            <a:r>
              <a:rPr sz="1400" spc="-10" dirty="0">
                <a:latin typeface="Noto Sans Mono CJK JP Regular"/>
                <a:cs typeface="Noto Sans Mono CJK JP Regular"/>
              </a:rPr>
              <a:t>五</a:t>
            </a:r>
            <a:r>
              <a:rPr sz="1400" dirty="0">
                <a:latin typeface="Noto Sans Mono CJK JP Regular"/>
                <a:cs typeface="Noto Sans Mono CJK JP Regular"/>
              </a:rPr>
              <a:t>脏俱</a:t>
            </a:r>
            <a:r>
              <a:rPr sz="1400" spc="-10" dirty="0">
                <a:latin typeface="Noto Sans Mono CJK JP Regular"/>
                <a:cs typeface="Noto Sans Mono CJK JP Regular"/>
              </a:rPr>
              <a:t>全的</a:t>
            </a:r>
            <a:r>
              <a:rPr sz="1400" dirty="0">
                <a:latin typeface="Noto Sans Mono CJK JP Regular"/>
                <a:cs typeface="Noto Sans Mono CJK JP Regular"/>
              </a:rPr>
              <a:t>重要性</a:t>
            </a:r>
            <a:endParaRPr sz="1400">
              <a:latin typeface="Noto Sans Mono CJK JP Regular"/>
              <a:cs typeface="Noto Sans Mono CJK JP Regular"/>
            </a:endParaRPr>
          </a:p>
          <a:p>
            <a:pPr marL="463550" lvl="1" indent="-202565">
              <a:lnSpc>
                <a:spcPct val="100000"/>
              </a:lnSpc>
              <a:spcBef>
                <a:spcPts val="225"/>
              </a:spcBef>
              <a:buAutoNum type="arabicPeriod"/>
              <a:tabLst>
                <a:tab pos="464184" algn="l"/>
              </a:tabLst>
            </a:pPr>
            <a:r>
              <a:rPr sz="1400" dirty="0">
                <a:latin typeface="Noto Sans Mono CJK JP Regular"/>
                <a:cs typeface="Noto Sans Mono CJK JP Regular"/>
              </a:rPr>
              <a:t>精益工</a:t>
            </a:r>
            <a:r>
              <a:rPr sz="1400" spc="-10" dirty="0">
                <a:latin typeface="Noto Sans Mono CJK JP Regular"/>
                <a:cs typeface="Noto Sans Mono CJK JP Regular"/>
              </a:rPr>
              <a:t>业</a:t>
            </a:r>
            <a:r>
              <a:rPr sz="1400" dirty="0">
                <a:latin typeface="Noto Sans Mono CJK JP Regular"/>
                <a:cs typeface="Noto Sans Mono CJK JP Regular"/>
              </a:rPr>
              <a:t>工程</a:t>
            </a:r>
            <a:r>
              <a:rPr sz="1400" spc="-10" dirty="0">
                <a:latin typeface="Noto Sans Mono CJK JP Regular"/>
                <a:cs typeface="Noto Sans Mono CJK JP Regular"/>
              </a:rPr>
              <a:t>介入</a:t>
            </a:r>
            <a:r>
              <a:rPr sz="1400" dirty="0">
                <a:latin typeface="Noto Sans Mono CJK JP Regular"/>
                <a:cs typeface="Noto Sans Mono CJK JP Regular"/>
              </a:rPr>
              <a:t>实施过</a:t>
            </a:r>
            <a:r>
              <a:rPr sz="1400" spc="-10" dirty="0">
                <a:latin typeface="Noto Sans Mono CJK JP Regular"/>
                <a:cs typeface="Noto Sans Mono CJK JP Regular"/>
              </a:rPr>
              <a:t>程</a:t>
            </a:r>
            <a:r>
              <a:rPr sz="1400" dirty="0">
                <a:latin typeface="Noto Sans Mono CJK JP Regular"/>
                <a:cs typeface="Noto Sans Mono CJK JP Regular"/>
              </a:rPr>
              <a:t>改善</a:t>
            </a:r>
            <a:r>
              <a:rPr sz="1400" spc="-10" dirty="0">
                <a:latin typeface="Noto Sans Mono CJK JP Regular"/>
                <a:cs typeface="Noto Sans Mono CJK JP Regular"/>
              </a:rPr>
              <a:t>的必</a:t>
            </a:r>
            <a:r>
              <a:rPr sz="1400" dirty="0">
                <a:latin typeface="Noto Sans Mono CJK JP Regular"/>
                <a:cs typeface="Noto Sans Mono CJK JP Regular"/>
              </a:rPr>
              <a:t>要性</a:t>
            </a:r>
            <a:endParaRPr sz="1400">
              <a:latin typeface="Noto Sans Mono CJK JP Regular"/>
              <a:cs typeface="Noto Sans Mono CJK JP Regular"/>
            </a:endParaRPr>
          </a:p>
          <a:p>
            <a:pPr marL="463550" lvl="1" indent="-202565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464184" algn="l"/>
              </a:tabLst>
            </a:pPr>
            <a:r>
              <a:rPr sz="1400" dirty="0">
                <a:latin typeface="Noto Sans Mono CJK JP Regular"/>
                <a:cs typeface="Noto Sans Mono CJK JP Regular"/>
              </a:rPr>
              <a:t>如何建</a:t>
            </a:r>
            <a:r>
              <a:rPr sz="1400" spc="-10" dirty="0">
                <a:latin typeface="Noto Sans Mono CJK JP Regular"/>
                <a:cs typeface="Noto Sans Mono CJK JP Regular"/>
              </a:rPr>
              <a:t>立</a:t>
            </a:r>
            <a:r>
              <a:rPr sz="1400" dirty="0">
                <a:latin typeface="Noto Sans Mono CJK JP Regular"/>
                <a:cs typeface="Noto Sans Mono CJK JP Regular"/>
              </a:rPr>
              <a:t>项目</a:t>
            </a:r>
            <a:r>
              <a:rPr sz="1400" spc="-10" dirty="0">
                <a:latin typeface="Noto Sans Mono CJK JP Regular"/>
                <a:cs typeface="Noto Sans Mono CJK JP Regular"/>
              </a:rPr>
              <a:t>实施</a:t>
            </a:r>
            <a:r>
              <a:rPr sz="1400" dirty="0">
                <a:latin typeface="Noto Sans Mono CJK JP Regular"/>
                <a:cs typeface="Noto Sans Mono CJK JP Regular"/>
              </a:rPr>
              <a:t>的责任</a:t>
            </a:r>
            <a:r>
              <a:rPr sz="1400" spc="-10" dirty="0">
                <a:latin typeface="Noto Sans Mono CJK JP Regular"/>
                <a:cs typeface="Noto Sans Mono CJK JP Regular"/>
              </a:rPr>
              <a:t>制（ARCI</a:t>
            </a:r>
            <a:r>
              <a:rPr sz="1400" spc="-15" dirty="0">
                <a:latin typeface="Noto Sans Mono CJK JP Regular"/>
                <a:cs typeface="Noto Sans Mono CJK JP Regular"/>
              </a:rPr>
              <a:t>制</a:t>
            </a:r>
            <a:r>
              <a:rPr sz="1400" dirty="0">
                <a:latin typeface="Noto Sans Mono CJK JP Regular"/>
                <a:cs typeface="Noto Sans Mono CJK JP Regular"/>
              </a:rPr>
              <a:t>度讲解）</a:t>
            </a:r>
            <a:endParaRPr sz="1400">
              <a:latin typeface="Noto Sans Mono CJK JP Regular"/>
              <a:cs typeface="Noto Sans Mono CJK JP Regular"/>
            </a:endParaRPr>
          </a:p>
          <a:p>
            <a:pPr marL="463550" lvl="1" indent="-202565">
              <a:lnSpc>
                <a:spcPct val="100000"/>
              </a:lnSpc>
              <a:spcBef>
                <a:spcPts val="229"/>
              </a:spcBef>
              <a:buAutoNum type="arabicPeriod"/>
              <a:tabLst>
                <a:tab pos="464184" algn="l"/>
              </a:tabLst>
            </a:pPr>
            <a:r>
              <a:rPr sz="1400" dirty="0">
                <a:latin typeface="Noto Sans Mono CJK JP Regular"/>
                <a:cs typeface="Noto Sans Mono CJK JP Regular"/>
              </a:rPr>
              <a:t>制造领</a:t>
            </a:r>
            <a:r>
              <a:rPr sz="1400" spc="-10" dirty="0">
                <a:latin typeface="Noto Sans Mono CJK JP Regular"/>
                <a:cs typeface="Noto Sans Mono CJK JP Regular"/>
              </a:rPr>
              <a:t>导</a:t>
            </a:r>
            <a:r>
              <a:rPr sz="1400" dirty="0">
                <a:latin typeface="Noto Sans Mono CJK JP Regular"/>
                <a:cs typeface="Noto Sans Mono CJK JP Regular"/>
              </a:rPr>
              <a:t>人必</a:t>
            </a:r>
            <a:r>
              <a:rPr sz="1400" spc="-10" dirty="0">
                <a:latin typeface="Noto Sans Mono CJK JP Regular"/>
                <a:cs typeface="Noto Sans Mono CJK JP Regular"/>
              </a:rPr>
              <a:t>须亲</a:t>
            </a:r>
            <a:r>
              <a:rPr sz="1400" dirty="0">
                <a:latin typeface="Noto Sans Mono CJK JP Regular"/>
                <a:cs typeface="Noto Sans Mono CJK JP Regular"/>
              </a:rPr>
              <a:t>临参与</a:t>
            </a:r>
            <a:r>
              <a:rPr sz="1400" spc="-10" dirty="0">
                <a:latin typeface="Noto Sans Mono CJK JP Regular"/>
                <a:cs typeface="Noto Sans Mono CJK JP Regular"/>
              </a:rPr>
              <a:t>掌</a:t>
            </a:r>
            <a:r>
              <a:rPr sz="1400" dirty="0">
                <a:latin typeface="Noto Sans Mono CJK JP Regular"/>
                <a:cs typeface="Noto Sans Mono CJK JP Regular"/>
              </a:rPr>
              <a:t>握实</a:t>
            </a:r>
            <a:r>
              <a:rPr sz="1400" spc="-10" dirty="0">
                <a:latin typeface="Noto Sans Mono CJK JP Regular"/>
                <a:cs typeface="Noto Sans Mono CJK JP Regular"/>
              </a:rPr>
              <a:t>施的</a:t>
            </a:r>
            <a:r>
              <a:rPr sz="1400" dirty="0">
                <a:latin typeface="Noto Sans Mono CJK JP Regular"/>
                <a:cs typeface="Noto Sans Mono CJK JP Regular"/>
              </a:rPr>
              <a:t>重要性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8559" y="120142"/>
            <a:ext cx="3481704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solidFill>
                  <a:srgbClr val="FFFFFF"/>
                </a:solidFill>
              </a:rPr>
              <a:t>第二</a:t>
            </a:r>
            <a:r>
              <a:rPr sz="3200" spc="-15" dirty="0">
                <a:solidFill>
                  <a:srgbClr val="FFFFFF"/>
                </a:solidFill>
              </a:rPr>
              <a:t>天</a:t>
            </a:r>
            <a:r>
              <a:rPr sz="3200" dirty="0">
                <a:solidFill>
                  <a:srgbClr val="FFFFFF"/>
                </a:solidFill>
              </a:rPr>
              <a:t>讲授大</a:t>
            </a:r>
            <a:r>
              <a:rPr sz="3200" spc="-10" dirty="0">
                <a:solidFill>
                  <a:srgbClr val="FFFFFF"/>
                </a:solidFill>
              </a:rPr>
              <a:t>纲</a:t>
            </a:r>
            <a:r>
              <a:rPr sz="3200" dirty="0">
                <a:solidFill>
                  <a:srgbClr val="FFFFFF"/>
                </a:solidFill>
              </a:rPr>
              <a:t>---</a:t>
            </a:r>
            <a:endParaRPr sz="3200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01252" y="4997688"/>
            <a:ext cx="3020060" cy="1282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994"/>
              </a:lnSpc>
            </a:pPr>
            <a:r>
              <a:rPr sz="900" spc="-5" dirty="0">
                <a:latin typeface="Arial"/>
                <a:cs typeface="Arial"/>
              </a:rPr>
              <a:t>Yang </a:t>
            </a:r>
            <a:r>
              <a:rPr sz="900" dirty="0">
                <a:latin typeface="Arial"/>
                <a:cs typeface="Arial"/>
              </a:rPr>
              <a:t>All Rights Reserved. Do not copy </a:t>
            </a:r>
            <a:r>
              <a:rPr sz="900" spc="-5" dirty="0">
                <a:latin typeface="Arial"/>
                <a:cs typeface="Arial"/>
              </a:rPr>
              <a:t>without</a:t>
            </a:r>
            <a:r>
              <a:rPr sz="900" spc="-110" dirty="0">
                <a:latin typeface="Arial"/>
                <a:cs typeface="Arial"/>
              </a:rPr>
              <a:t> </a:t>
            </a:r>
            <a:r>
              <a:rPr sz="900" dirty="0">
                <a:latin typeface="Arial"/>
                <a:cs typeface="Arial"/>
              </a:rPr>
              <a:t>permission.</a:t>
            </a:r>
            <a:endParaRPr sz="900">
              <a:latin typeface="Arial"/>
              <a:cs typeface="Arial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15264" y="581405"/>
            <a:ext cx="60153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0000"/>
                </a:solidFill>
              </a:rPr>
              <a:t>数据属性的归纳-案例--------------------</a:t>
            </a:r>
          </a:p>
        </p:txBody>
      </p:sp>
      <p:sp>
        <p:nvSpPr>
          <p:cNvPr id="5" name="object 5"/>
          <p:cNvSpPr txBox="1"/>
          <p:nvPr/>
        </p:nvSpPr>
        <p:spPr>
          <a:xfrm>
            <a:off x="513080" y="1091117"/>
            <a:ext cx="3980815" cy="1438275"/>
          </a:xfrm>
          <a:prstGeom prst="rect">
            <a:avLst/>
          </a:prstGeom>
        </p:spPr>
        <p:txBody>
          <a:bodyPr vert="horz" wrap="square" lIns="0" tIns="25400" rIns="0" bIns="0" rtlCol="0">
            <a:spAutoFit/>
          </a:bodyPr>
          <a:lstStyle/>
          <a:p>
            <a:pPr marL="462280" indent="-449580">
              <a:lnSpc>
                <a:spcPct val="100000"/>
              </a:lnSpc>
              <a:spcBef>
                <a:spcPts val="200"/>
              </a:spcBef>
              <a:buClr>
                <a:srgbClr val="5B9BD4"/>
              </a:buClr>
              <a:buSzPct val="75000"/>
              <a:buFont typeface="Wingdings"/>
              <a:buChar char=""/>
              <a:tabLst>
                <a:tab pos="462280" algn="l"/>
                <a:tab pos="462915" algn="l"/>
              </a:tabLst>
            </a:pPr>
            <a:r>
              <a:rPr sz="16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评判下列参考数据的属性：</a:t>
            </a:r>
            <a:endParaRPr sz="1600">
              <a:latin typeface="Noto Sans CJK JP Regular"/>
              <a:cs typeface="Noto Sans CJK JP Regular"/>
            </a:endParaRPr>
          </a:p>
          <a:p>
            <a:pPr marL="728980" lvl="1" indent="-259079">
              <a:lnSpc>
                <a:spcPct val="100000"/>
              </a:lnSpc>
              <a:spcBef>
                <a:spcPts val="100"/>
              </a:spcBef>
              <a:buAutoNum type="arabicPeriod"/>
              <a:tabLst>
                <a:tab pos="729615" algn="l"/>
              </a:tabLst>
            </a:pPr>
            <a:r>
              <a:rPr sz="1500" spc="-5" dirty="0">
                <a:latin typeface="Noto Sans Mono CJK JP Regular"/>
                <a:cs typeface="Noto Sans Mono CJK JP Regular"/>
              </a:rPr>
              <a:t>客户订单数据？人事人员资料？</a:t>
            </a:r>
            <a:endParaRPr sz="1500">
              <a:latin typeface="Noto Sans Mono CJK JP Regular"/>
              <a:cs typeface="Noto Sans Mono CJK JP Regular"/>
            </a:endParaRPr>
          </a:p>
          <a:p>
            <a:pPr marL="728980" lvl="1" indent="-259079">
              <a:lnSpc>
                <a:spcPct val="100000"/>
              </a:lnSpc>
              <a:buAutoNum type="arabicPeriod"/>
              <a:tabLst>
                <a:tab pos="729615" algn="l"/>
              </a:tabLst>
            </a:pPr>
            <a:r>
              <a:rPr sz="1500" dirty="0">
                <a:latin typeface="Noto Sans Mono CJK JP Regular"/>
                <a:cs typeface="Noto Sans Mono CJK JP Regular"/>
              </a:rPr>
              <a:t>制造工艺流程图？工艺图纸？</a:t>
            </a:r>
            <a:endParaRPr sz="1500">
              <a:latin typeface="Noto Sans Mono CJK JP Regular"/>
              <a:cs typeface="Noto Sans Mono CJK JP Regular"/>
            </a:endParaRPr>
          </a:p>
          <a:p>
            <a:pPr marL="728980" lvl="1" indent="-259079">
              <a:lnSpc>
                <a:spcPct val="100000"/>
              </a:lnSpc>
              <a:buAutoNum type="arabicPeriod"/>
              <a:tabLst>
                <a:tab pos="729615" algn="l"/>
              </a:tabLst>
            </a:pPr>
            <a:r>
              <a:rPr sz="1500" dirty="0">
                <a:latin typeface="Noto Sans Mono CJK JP Regular"/>
                <a:cs typeface="Noto Sans Mono CJK JP Regular"/>
              </a:rPr>
              <a:t>工单状</a:t>
            </a:r>
            <a:r>
              <a:rPr sz="1500" spc="-5" dirty="0">
                <a:latin typeface="Noto Sans Mono CJK JP Regular"/>
                <a:cs typeface="Noto Sans Mono CJK JP Regular"/>
              </a:rPr>
              <a:t>态</a:t>
            </a:r>
            <a:r>
              <a:rPr sz="1500" dirty="0">
                <a:latin typeface="Noto Sans Mono CJK JP Regular"/>
                <a:cs typeface="Noto Sans Mono CJK JP Regular"/>
              </a:rPr>
              <a:t>？设备上的参数？</a:t>
            </a:r>
            <a:endParaRPr sz="1500">
              <a:latin typeface="Noto Sans Mono CJK JP Regular"/>
              <a:cs typeface="Noto Sans Mono CJK JP Regular"/>
            </a:endParaRPr>
          </a:p>
          <a:p>
            <a:pPr marL="728980" lvl="1" indent="-259079">
              <a:lnSpc>
                <a:spcPct val="100000"/>
              </a:lnSpc>
              <a:buAutoNum type="arabicPeriod"/>
              <a:tabLst>
                <a:tab pos="729615" algn="l"/>
              </a:tabLst>
            </a:pPr>
            <a:r>
              <a:rPr sz="1500" dirty="0">
                <a:latin typeface="Noto Sans Mono CJK JP Regular"/>
                <a:cs typeface="Noto Sans Mono CJK JP Regular"/>
              </a:rPr>
              <a:t>发料确</a:t>
            </a:r>
            <a:r>
              <a:rPr sz="1500" spc="-5" dirty="0">
                <a:latin typeface="Noto Sans Mono CJK JP Regular"/>
                <a:cs typeface="Noto Sans Mono CJK JP Regular"/>
              </a:rPr>
              <a:t>认</a:t>
            </a:r>
            <a:r>
              <a:rPr sz="1500" dirty="0">
                <a:latin typeface="Noto Sans Mono CJK JP Regular"/>
                <a:cs typeface="Noto Sans Mono CJK JP Regular"/>
              </a:rPr>
              <a:t>？设备报警？投入产出数据？</a:t>
            </a:r>
            <a:endParaRPr sz="1500">
              <a:latin typeface="Noto Sans Mono CJK JP Regular"/>
              <a:cs typeface="Noto Sans Mono CJK JP Regular"/>
            </a:endParaRPr>
          </a:p>
          <a:p>
            <a:pPr marL="728980" lvl="1" indent="-259079">
              <a:lnSpc>
                <a:spcPct val="100000"/>
              </a:lnSpc>
              <a:buAutoNum type="arabicPeriod"/>
              <a:tabLst>
                <a:tab pos="729615" algn="l"/>
              </a:tabLst>
            </a:pPr>
            <a:r>
              <a:rPr sz="1500" dirty="0">
                <a:latin typeface="Noto Sans Mono CJK JP Regular"/>
                <a:cs typeface="Noto Sans Mono CJK JP Regular"/>
              </a:rPr>
              <a:t>九月份生产统计表？</a:t>
            </a:r>
            <a:endParaRPr sz="1500">
              <a:latin typeface="Noto Sans Mono CJK JP Regular"/>
              <a:cs typeface="Noto Sans Mono CJK JP Regular"/>
            </a:endParaRPr>
          </a:p>
        </p:txBody>
      </p:sp>
      <p:graphicFrame>
        <p:nvGraphicFramePr>
          <p:cNvPr id="6" name="object 6"/>
          <p:cNvGraphicFramePr>
            <a:graphicFrameLocks noGrp="1"/>
          </p:cNvGraphicFramePr>
          <p:nvPr/>
        </p:nvGraphicFramePr>
        <p:xfrm>
          <a:off x="249783" y="2585847"/>
          <a:ext cx="8834116" cy="270065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534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860424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8604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86042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86042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860425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07886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  <a:gridCol w="1159509">
                  <a:extLst>
                    <a:ext uri="{9D8B030D-6E8A-4147-A177-3AD203B41FA5}">
                      <a16:colId xmlns:a16="http://schemas.microsoft.com/office/drawing/2014/main" xmlns="" val="20007"/>
                    </a:ext>
                  </a:extLst>
                </a:gridCol>
                <a:gridCol w="1240154">
                  <a:extLst>
                    <a:ext uri="{9D8B030D-6E8A-4147-A177-3AD203B41FA5}">
                      <a16:colId xmlns:a16="http://schemas.microsoft.com/office/drawing/2014/main" xmlns="" val="20008"/>
                    </a:ext>
                  </a:extLst>
                </a:gridCol>
              </a:tblGrid>
              <a:tr h="234950"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业务销售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000" spc="5" dirty="0">
                          <a:latin typeface="Noto Sans Mono CJK JP Regular"/>
                          <a:cs typeface="Noto Sans Mono CJK JP Regular"/>
                        </a:rPr>
                        <a:t>客</a:t>
                      </a:r>
                      <a:r>
                        <a:rPr sz="1000" spc="-5" dirty="0">
                          <a:latin typeface="Noto Sans Mono CJK JP Regular"/>
                          <a:cs typeface="Noto Sans Mono CJK JP Regular"/>
                        </a:rPr>
                        <a:t>户订</a:t>
                      </a:r>
                      <a:r>
                        <a:rPr sz="1000" spc="5" dirty="0">
                          <a:latin typeface="Noto Sans Mono CJK JP Regular"/>
                          <a:cs typeface="Noto Sans Mono CJK JP Regular"/>
                        </a:rPr>
                        <a:t>单</a:t>
                      </a:r>
                      <a:r>
                        <a:rPr sz="1000" spc="-5" dirty="0">
                          <a:latin typeface="Noto Sans Mono CJK JP Regular"/>
                          <a:cs typeface="Noto Sans Mono CJK JP Regular"/>
                        </a:rPr>
                        <a:t>数据</a:t>
                      </a:r>
                      <a:endParaRPr sz="10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4000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产品开发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人资管理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000" spc="5" dirty="0">
                          <a:latin typeface="Noto Sans Mono CJK JP Regular"/>
                          <a:cs typeface="Noto Sans Mono CJK JP Regular"/>
                        </a:rPr>
                        <a:t>人</a:t>
                      </a:r>
                      <a:r>
                        <a:rPr sz="1000" spc="-5" dirty="0">
                          <a:latin typeface="Noto Sans Mono CJK JP Regular"/>
                          <a:cs typeface="Noto Sans Mono CJK JP Regular"/>
                        </a:rPr>
                        <a:t>事人</a:t>
                      </a:r>
                      <a:r>
                        <a:rPr sz="1000" spc="5" dirty="0">
                          <a:latin typeface="Noto Sans Mono CJK JP Regular"/>
                          <a:cs typeface="Noto Sans Mono CJK JP Regular"/>
                        </a:rPr>
                        <a:t>员</a:t>
                      </a:r>
                      <a:r>
                        <a:rPr sz="1000" spc="-5" dirty="0">
                          <a:latin typeface="Noto Sans Mono CJK JP Regular"/>
                          <a:cs typeface="Noto Sans Mono CJK JP Regular"/>
                        </a:rPr>
                        <a:t>资料</a:t>
                      </a:r>
                      <a:endParaRPr sz="10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4000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34315"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生技管理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185"/>
                        </a:spcBef>
                      </a:pPr>
                      <a:r>
                        <a:rPr sz="1200" dirty="0">
                          <a:latin typeface="Noto Sans Mono CJK JP Regular"/>
                          <a:cs typeface="Noto Sans Mono CJK JP Regular"/>
                        </a:rPr>
                        <a:t>工艺图纸</a:t>
                      </a:r>
                      <a:endParaRPr sz="12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2349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生产管理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571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200" dirty="0">
                          <a:latin typeface="Noto Sans Mono CJK JP Regular"/>
                          <a:cs typeface="Noto Sans Mono CJK JP Regular"/>
                        </a:rPr>
                        <a:t>工单状态</a:t>
                      </a:r>
                      <a:endParaRPr sz="12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2413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000" spc="5" dirty="0">
                          <a:latin typeface="Noto Sans Mono CJK JP Regular"/>
                          <a:cs typeface="Noto Sans Mono CJK JP Regular"/>
                        </a:rPr>
                        <a:t>投</a:t>
                      </a:r>
                      <a:r>
                        <a:rPr sz="1000" spc="-5" dirty="0">
                          <a:latin typeface="Noto Sans Mono CJK JP Regular"/>
                          <a:cs typeface="Noto Sans Mono CJK JP Regular"/>
                        </a:rPr>
                        <a:t>入产</a:t>
                      </a:r>
                      <a:r>
                        <a:rPr sz="1000" spc="5" dirty="0">
                          <a:latin typeface="Noto Sans Mono CJK JP Regular"/>
                          <a:cs typeface="Noto Sans Mono CJK JP Regular"/>
                        </a:rPr>
                        <a:t>出</a:t>
                      </a:r>
                      <a:r>
                        <a:rPr sz="1000" spc="-5" dirty="0">
                          <a:latin typeface="Noto Sans Mono CJK JP Regular"/>
                          <a:cs typeface="Noto Sans Mono CJK JP Regular"/>
                        </a:rPr>
                        <a:t>数据</a:t>
                      </a:r>
                      <a:endParaRPr sz="10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4000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8128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000" spc="5" dirty="0">
                          <a:latin typeface="Noto Sans Mono CJK JP Regular"/>
                          <a:cs typeface="Noto Sans Mono CJK JP Regular"/>
                        </a:rPr>
                        <a:t>九</a:t>
                      </a:r>
                      <a:r>
                        <a:rPr sz="1000" spc="-5" dirty="0">
                          <a:latin typeface="Noto Sans Mono CJK JP Regular"/>
                          <a:cs typeface="Noto Sans Mono CJK JP Regular"/>
                        </a:rPr>
                        <a:t>月份</a:t>
                      </a:r>
                      <a:r>
                        <a:rPr sz="1000" spc="5" dirty="0">
                          <a:latin typeface="Noto Sans Mono CJK JP Regular"/>
                          <a:cs typeface="Noto Sans Mono CJK JP Regular"/>
                        </a:rPr>
                        <a:t>生</a:t>
                      </a:r>
                      <a:r>
                        <a:rPr sz="1000" spc="-5" dirty="0">
                          <a:latin typeface="Noto Sans Mono CJK JP Regular"/>
                          <a:cs typeface="Noto Sans Mono CJK JP Regular"/>
                        </a:rPr>
                        <a:t>产统</a:t>
                      </a:r>
                      <a:r>
                        <a:rPr sz="1000" spc="5" dirty="0">
                          <a:latin typeface="Noto Sans Mono CJK JP Regular"/>
                          <a:cs typeface="Noto Sans Mono CJK JP Regular"/>
                        </a:rPr>
                        <a:t>计</a:t>
                      </a:r>
                      <a:r>
                        <a:rPr sz="1000" spc="-5" dirty="0">
                          <a:latin typeface="Noto Sans Mono CJK JP Regular"/>
                          <a:cs typeface="Noto Sans Mono CJK JP Regular"/>
                        </a:rPr>
                        <a:t>表</a:t>
                      </a:r>
                      <a:endParaRPr sz="10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4000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物料管理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3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200" dirty="0">
                          <a:latin typeface="Noto Sans Mono CJK JP Regular"/>
                          <a:cs typeface="Noto Sans Mono CJK JP Regular"/>
                        </a:rPr>
                        <a:t>发料确认</a:t>
                      </a:r>
                      <a:endParaRPr sz="12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2413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品质管理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3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设备管理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3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000" spc="5" dirty="0">
                          <a:latin typeface="Noto Sans Mono CJK JP Regular"/>
                          <a:cs typeface="Noto Sans Mono CJK JP Regular"/>
                        </a:rPr>
                        <a:t>设</a:t>
                      </a:r>
                      <a:r>
                        <a:rPr sz="1000" spc="-5" dirty="0">
                          <a:latin typeface="Noto Sans Mono CJK JP Regular"/>
                          <a:cs typeface="Noto Sans Mono CJK JP Regular"/>
                        </a:rPr>
                        <a:t>备上</a:t>
                      </a:r>
                      <a:r>
                        <a:rPr sz="1000" spc="5" dirty="0">
                          <a:latin typeface="Noto Sans Mono CJK JP Regular"/>
                          <a:cs typeface="Noto Sans Mono CJK JP Regular"/>
                        </a:rPr>
                        <a:t>的</a:t>
                      </a:r>
                      <a:r>
                        <a:rPr sz="1000" spc="-5" dirty="0">
                          <a:latin typeface="Noto Sans Mono CJK JP Regular"/>
                          <a:cs typeface="Noto Sans Mono CJK JP Regular"/>
                        </a:rPr>
                        <a:t>参数</a:t>
                      </a:r>
                      <a:endParaRPr sz="10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40005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190"/>
                        </a:spcBef>
                      </a:pPr>
                      <a:r>
                        <a:rPr sz="1200" dirty="0">
                          <a:latin typeface="Noto Sans Mono CJK JP Regular"/>
                          <a:cs typeface="Noto Sans Mono CJK JP Regular"/>
                        </a:rPr>
                        <a:t>设备报警</a:t>
                      </a:r>
                      <a:endParaRPr sz="12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2413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 marL="179070">
                        <a:lnSpc>
                          <a:spcPct val="100000"/>
                        </a:lnSpc>
                        <a:spcBef>
                          <a:spcPts val="50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车间管理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35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E7E6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8"/>
                  </a:ext>
                </a:extLst>
              </a:tr>
              <a:tr h="23495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基础性数据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2286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规范性数据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2286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19050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计画性数据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2286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异动性数据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2286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19685" algn="ctr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触发性数据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2286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1587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实时管制型数据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2286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57150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期间管制型数据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2286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  <a:spcBef>
                          <a:spcPts val="18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决策行动型数据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22860" marB="0">
                    <a:lnL w="19050">
                      <a:solidFill>
                        <a:srgbClr val="FFFFFF"/>
                      </a:solidFill>
                      <a:prstDash val="solid"/>
                    </a:lnL>
                    <a:lnR w="19050">
                      <a:solidFill>
                        <a:srgbClr val="FFFFFF"/>
                      </a:solidFill>
                      <a:prstDash val="solid"/>
                    </a:lnR>
                    <a:lnT w="19050">
                      <a:solidFill>
                        <a:srgbClr val="FFFFFF"/>
                      </a:solidFill>
                      <a:prstDash val="solid"/>
                    </a:lnT>
                    <a:lnB w="19050">
                      <a:solidFill>
                        <a:srgbClr val="FFFFFF"/>
                      </a:solidFill>
                      <a:prstDash val="solid"/>
                    </a:lnB>
                    <a:solidFill>
                      <a:srgbClr val="9DC3E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9"/>
                  </a:ext>
                </a:extLst>
              </a:tr>
              <a:tr h="198120">
                <a:tc gridSpan="9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19050">
                      <a:solidFill>
                        <a:srgbClr val="FFFFFF"/>
                      </a:solidFill>
                      <a:prstDash val="solid"/>
                    </a:lnT>
                    <a:solidFill>
                      <a:srgbClr val="C0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10"/>
                  </a:ext>
                </a:extLst>
              </a:tr>
            </a:tbl>
          </a:graphicData>
        </a:graphic>
      </p:graphicFrame>
      <p:sp>
        <p:nvSpPr>
          <p:cNvPr id="7" name="object 7"/>
          <p:cNvSpPr/>
          <p:nvPr/>
        </p:nvSpPr>
        <p:spPr>
          <a:xfrm>
            <a:off x="4310126" y="1629536"/>
            <a:ext cx="897890" cy="947419"/>
          </a:xfrm>
          <a:custGeom>
            <a:avLst/>
            <a:gdLst/>
            <a:ahLst/>
            <a:cxnLst/>
            <a:rect l="l" t="t" r="r" b="b"/>
            <a:pathLst>
              <a:path w="897889" h="947419">
                <a:moveTo>
                  <a:pt x="0" y="862457"/>
                </a:moveTo>
                <a:lnTo>
                  <a:pt x="8636" y="947165"/>
                </a:lnTo>
                <a:lnTo>
                  <a:pt x="70821" y="890015"/>
                </a:lnTo>
                <a:lnTo>
                  <a:pt x="37084" y="890015"/>
                </a:lnTo>
                <a:lnTo>
                  <a:pt x="25273" y="885570"/>
                </a:lnTo>
                <a:lnTo>
                  <a:pt x="29759" y="873735"/>
                </a:lnTo>
                <a:lnTo>
                  <a:pt x="0" y="862457"/>
                </a:lnTo>
                <a:close/>
              </a:path>
              <a:path w="897889" h="947419">
                <a:moveTo>
                  <a:pt x="29759" y="873735"/>
                </a:moveTo>
                <a:lnTo>
                  <a:pt x="25273" y="885570"/>
                </a:lnTo>
                <a:lnTo>
                  <a:pt x="37084" y="890015"/>
                </a:lnTo>
                <a:lnTo>
                  <a:pt x="41560" y="878208"/>
                </a:lnTo>
                <a:lnTo>
                  <a:pt x="29759" y="873735"/>
                </a:lnTo>
                <a:close/>
              </a:path>
              <a:path w="897889" h="947419">
                <a:moveTo>
                  <a:pt x="41560" y="878208"/>
                </a:moveTo>
                <a:lnTo>
                  <a:pt x="37084" y="890015"/>
                </a:lnTo>
                <a:lnTo>
                  <a:pt x="70821" y="890015"/>
                </a:lnTo>
                <a:lnTo>
                  <a:pt x="71374" y="889507"/>
                </a:lnTo>
                <a:lnTo>
                  <a:pt x="41560" y="878208"/>
                </a:lnTo>
                <a:close/>
              </a:path>
              <a:path w="897889" h="947419">
                <a:moveTo>
                  <a:pt x="897001" y="0"/>
                </a:moveTo>
                <a:lnTo>
                  <a:pt x="355473" y="14477"/>
                </a:lnTo>
                <a:lnTo>
                  <a:pt x="29759" y="873735"/>
                </a:lnTo>
                <a:lnTo>
                  <a:pt x="41560" y="878208"/>
                </a:lnTo>
                <a:lnTo>
                  <a:pt x="364171" y="27177"/>
                </a:lnTo>
                <a:lnTo>
                  <a:pt x="360045" y="27177"/>
                </a:lnTo>
                <a:lnTo>
                  <a:pt x="365760" y="22987"/>
                </a:lnTo>
                <a:lnTo>
                  <a:pt x="515589" y="22987"/>
                </a:lnTo>
                <a:lnTo>
                  <a:pt x="897382" y="12700"/>
                </a:lnTo>
                <a:lnTo>
                  <a:pt x="897001" y="0"/>
                </a:lnTo>
                <a:close/>
              </a:path>
              <a:path w="897889" h="947419">
                <a:moveTo>
                  <a:pt x="365760" y="22987"/>
                </a:moveTo>
                <a:lnTo>
                  <a:pt x="360045" y="27177"/>
                </a:lnTo>
                <a:lnTo>
                  <a:pt x="364213" y="27065"/>
                </a:lnTo>
                <a:lnTo>
                  <a:pt x="365760" y="22987"/>
                </a:lnTo>
                <a:close/>
              </a:path>
              <a:path w="897889" h="947419">
                <a:moveTo>
                  <a:pt x="364213" y="27065"/>
                </a:moveTo>
                <a:lnTo>
                  <a:pt x="360045" y="27177"/>
                </a:lnTo>
                <a:lnTo>
                  <a:pt x="364171" y="27177"/>
                </a:lnTo>
                <a:close/>
              </a:path>
              <a:path w="897889" h="947419">
                <a:moveTo>
                  <a:pt x="515589" y="22987"/>
                </a:moveTo>
                <a:lnTo>
                  <a:pt x="365760" y="22987"/>
                </a:lnTo>
                <a:lnTo>
                  <a:pt x="364213" y="27065"/>
                </a:lnTo>
                <a:lnTo>
                  <a:pt x="515589" y="2298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241035" y="1184147"/>
            <a:ext cx="3485515" cy="911860"/>
          </a:xfrm>
          <a:prstGeom prst="rect">
            <a:avLst/>
          </a:prstGeom>
          <a:solidFill>
            <a:srgbClr val="F1F1F1"/>
          </a:solidFill>
          <a:ln w="12700">
            <a:solidFill>
              <a:srgbClr val="000000"/>
            </a:solidFill>
          </a:ln>
        </p:spPr>
        <p:txBody>
          <a:bodyPr vert="horz" wrap="square" lIns="0" tIns="130810" rIns="0" bIns="0" rtlCol="0">
            <a:spAutoFit/>
          </a:bodyPr>
          <a:lstStyle/>
          <a:p>
            <a:pPr marL="92710" marR="179070" algn="just">
              <a:lnSpc>
                <a:spcPct val="100000"/>
              </a:lnSpc>
              <a:spcBef>
                <a:spcPts val="1030"/>
              </a:spcBef>
            </a:pPr>
            <a:r>
              <a:rPr sz="1400" dirty="0">
                <a:latin typeface="Noto Sans CJK JP Regular"/>
                <a:cs typeface="Noto Sans CJK JP Regular"/>
              </a:rPr>
              <a:t>这些属性数据将被分类</a:t>
            </a:r>
            <a:r>
              <a:rPr sz="1400" spc="-15" dirty="0">
                <a:latin typeface="Noto Sans CJK JP Regular"/>
                <a:cs typeface="Noto Sans CJK JP Regular"/>
              </a:rPr>
              <a:t>、</a:t>
            </a:r>
            <a:r>
              <a:rPr sz="1400" dirty="0">
                <a:latin typeface="Noto Sans CJK JP Regular"/>
                <a:cs typeface="Noto Sans CJK JP Regular"/>
              </a:rPr>
              <a:t>归纳</a:t>
            </a:r>
            <a:r>
              <a:rPr sz="1400" spc="-15" dirty="0">
                <a:latin typeface="Noto Sans CJK JP Regular"/>
                <a:cs typeface="Noto Sans CJK JP Regular"/>
              </a:rPr>
              <a:t>成</a:t>
            </a:r>
            <a:r>
              <a:rPr sz="1400" dirty="0">
                <a:latin typeface="Noto Sans CJK JP Regular"/>
                <a:cs typeface="Noto Sans CJK JP Regular"/>
              </a:rPr>
              <a:t>为制</a:t>
            </a:r>
            <a:r>
              <a:rPr sz="1400" spc="-15" dirty="0">
                <a:latin typeface="Noto Sans CJK JP Regular"/>
                <a:cs typeface="Noto Sans CJK JP Regular"/>
              </a:rPr>
              <a:t>造</a:t>
            </a:r>
            <a:r>
              <a:rPr sz="1400" dirty="0">
                <a:latin typeface="Noto Sans CJK JP Regular"/>
                <a:cs typeface="Noto Sans CJK JP Regular"/>
              </a:rPr>
              <a:t>过 程的流动，便利于定义</a:t>
            </a:r>
            <a:r>
              <a:rPr sz="1400" spc="-15" dirty="0">
                <a:latin typeface="Noto Sans CJK JP Regular"/>
                <a:cs typeface="Noto Sans CJK JP Regular"/>
              </a:rPr>
              <a:t>、</a:t>
            </a:r>
            <a:r>
              <a:rPr sz="1400" dirty="0">
                <a:latin typeface="Noto Sans CJK JP Regular"/>
                <a:cs typeface="Noto Sans CJK JP Regular"/>
              </a:rPr>
              <a:t>拆解</a:t>
            </a:r>
            <a:r>
              <a:rPr sz="1400" spc="-15" dirty="0">
                <a:latin typeface="Noto Sans CJK JP Regular"/>
                <a:cs typeface="Noto Sans CJK JP Regular"/>
              </a:rPr>
              <a:t>而</a:t>
            </a:r>
            <a:r>
              <a:rPr sz="1400" dirty="0">
                <a:latin typeface="Noto Sans CJK JP Regular"/>
                <a:cs typeface="Noto Sans CJK JP Regular"/>
              </a:rPr>
              <a:t>形成</a:t>
            </a:r>
            <a:r>
              <a:rPr sz="1400" spc="-15" dirty="0">
                <a:latin typeface="Noto Sans CJK JP Regular"/>
                <a:cs typeface="Noto Sans CJK JP Regular"/>
              </a:rPr>
              <a:t>系</a:t>
            </a:r>
            <a:r>
              <a:rPr sz="1400" dirty="0">
                <a:latin typeface="Noto Sans CJK JP Regular"/>
                <a:cs typeface="Noto Sans CJK JP Regular"/>
              </a:rPr>
              <a:t>统 化、模块化</a:t>
            </a:r>
            <a:endParaRPr sz="14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548" y="365252"/>
            <a:ext cx="39884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</a:rPr>
              <a:t>数据通过疏理成为工作数据流</a:t>
            </a:r>
          </a:p>
        </p:txBody>
      </p:sp>
      <p:sp>
        <p:nvSpPr>
          <p:cNvPr id="3" name="object 3"/>
          <p:cNvSpPr/>
          <p:nvPr/>
        </p:nvSpPr>
        <p:spPr>
          <a:xfrm>
            <a:off x="4232147" y="2491739"/>
            <a:ext cx="1224280" cy="904240"/>
          </a:xfrm>
          <a:custGeom>
            <a:avLst/>
            <a:gdLst/>
            <a:ahLst/>
            <a:cxnLst/>
            <a:rect l="l" t="t" r="r" b="b"/>
            <a:pathLst>
              <a:path w="1224279" h="904239">
                <a:moveTo>
                  <a:pt x="771905" y="0"/>
                </a:moveTo>
                <a:lnTo>
                  <a:pt x="771905" y="225933"/>
                </a:lnTo>
                <a:lnTo>
                  <a:pt x="0" y="225933"/>
                </a:lnTo>
                <a:lnTo>
                  <a:pt x="0" y="677799"/>
                </a:lnTo>
                <a:lnTo>
                  <a:pt x="771905" y="677799"/>
                </a:lnTo>
                <a:lnTo>
                  <a:pt x="771905" y="903732"/>
                </a:lnTo>
                <a:lnTo>
                  <a:pt x="1223772" y="451866"/>
                </a:lnTo>
                <a:lnTo>
                  <a:pt x="771905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4629277" y="2747081"/>
            <a:ext cx="203835" cy="407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4"/>
              </a:lnSpc>
            </a:pPr>
            <a:r>
              <a:rPr sz="3200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D</a:t>
            </a:r>
            <a:endParaRPr sz="3200">
              <a:latin typeface="Noto Sans Mono CJK JP Regular"/>
              <a:cs typeface="Noto Sans Mono CJK JP Reg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232909" y="2880360"/>
            <a:ext cx="1224280" cy="127000"/>
          </a:xfrm>
          <a:custGeom>
            <a:avLst/>
            <a:gdLst/>
            <a:ahLst/>
            <a:cxnLst/>
            <a:rect l="l" t="t" r="r" b="b"/>
            <a:pathLst>
              <a:path w="1224279" h="127000">
                <a:moveTo>
                  <a:pt x="0" y="126491"/>
                </a:moveTo>
                <a:lnTo>
                  <a:pt x="1224152" y="126491"/>
                </a:lnTo>
                <a:lnTo>
                  <a:pt x="1224152" y="0"/>
                </a:lnTo>
                <a:lnTo>
                  <a:pt x="0" y="0"/>
                </a:lnTo>
                <a:lnTo>
                  <a:pt x="0" y="1264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455920" y="2491739"/>
            <a:ext cx="1224280" cy="904240"/>
          </a:xfrm>
          <a:custGeom>
            <a:avLst/>
            <a:gdLst/>
            <a:ahLst/>
            <a:cxnLst/>
            <a:rect l="l" t="t" r="r" b="b"/>
            <a:pathLst>
              <a:path w="1224279" h="904239">
                <a:moveTo>
                  <a:pt x="771905" y="0"/>
                </a:moveTo>
                <a:lnTo>
                  <a:pt x="771905" y="225933"/>
                </a:lnTo>
                <a:lnTo>
                  <a:pt x="0" y="225933"/>
                </a:lnTo>
                <a:lnTo>
                  <a:pt x="0" y="677799"/>
                </a:lnTo>
                <a:lnTo>
                  <a:pt x="771905" y="677799"/>
                </a:lnTo>
                <a:lnTo>
                  <a:pt x="771905" y="903732"/>
                </a:lnTo>
                <a:lnTo>
                  <a:pt x="1223772" y="451866"/>
                </a:lnTo>
                <a:lnTo>
                  <a:pt x="771905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55920" y="2491739"/>
            <a:ext cx="1224280" cy="904240"/>
          </a:xfrm>
          <a:custGeom>
            <a:avLst/>
            <a:gdLst/>
            <a:ahLst/>
            <a:cxnLst/>
            <a:rect l="l" t="t" r="r" b="b"/>
            <a:pathLst>
              <a:path w="1224279" h="904239">
                <a:moveTo>
                  <a:pt x="0" y="225933"/>
                </a:moveTo>
                <a:lnTo>
                  <a:pt x="771905" y="225933"/>
                </a:lnTo>
                <a:lnTo>
                  <a:pt x="771905" y="0"/>
                </a:lnTo>
                <a:lnTo>
                  <a:pt x="1223772" y="451866"/>
                </a:lnTo>
                <a:lnTo>
                  <a:pt x="771905" y="903732"/>
                </a:lnTo>
                <a:lnTo>
                  <a:pt x="771905" y="677799"/>
                </a:lnTo>
                <a:lnTo>
                  <a:pt x="0" y="677799"/>
                </a:lnTo>
                <a:lnTo>
                  <a:pt x="0" y="225933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5853684" y="2747081"/>
            <a:ext cx="203835" cy="407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4"/>
              </a:lnSpc>
            </a:pPr>
            <a:r>
              <a:rPr sz="3200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C</a:t>
            </a:r>
            <a:endParaRPr sz="3200">
              <a:latin typeface="Noto Sans Mono CJK JP Regular"/>
              <a:cs typeface="Noto Sans Mono CJK JP Regular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456682" y="2880360"/>
            <a:ext cx="1224280" cy="127000"/>
          </a:xfrm>
          <a:custGeom>
            <a:avLst/>
            <a:gdLst/>
            <a:ahLst/>
            <a:cxnLst/>
            <a:rect l="l" t="t" r="r" b="b"/>
            <a:pathLst>
              <a:path w="1224279" h="127000">
                <a:moveTo>
                  <a:pt x="0" y="126491"/>
                </a:moveTo>
                <a:lnTo>
                  <a:pt x="1224152" y="126491"/>
                </a:lnTo>
                <a:lnTo>
                  <a:pt x="1224152" y="0"/>
                </a:lnTo>
                <a:lnTo>
                  <a:pt x="0" y="0"/>
                </a:lnTo>
                <a:lnTo>
                  <a:pt x="0" y="1264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6679692" y="2499360"/>
            <a:ext cx="1224280" cy="905510"/>
          </a:xfrm>
          <a:custGeom>
            <a:avLst/>
            <a:gdLst/>
            <a:ahLst/>
            <a:cxnLst/>
            <a:rect l="l" t="t" r="r" b="b"/>
            <a:pathLst>
              <a:path w="1224279" h="905510">
                <a:moveTo>
                  <a:pt x="771143" y="0"/>
                </a:moveTo>
                <a:lnTo>
                  <a:pt x="771143" y="226313"/>
                </a:lnTo>
                <a:lnTo>
                  <a:pt x="0" y="226313"/>
                </a:lnTo>
                <a:lnTo>
                  <a:pt x="0" y="678941"/>
                </a:lnTo>
                <a:lnTo>
                  <a:pt x="771143" y="678941"/>
                </a:lnTo>
                <a:lnTo>
                  <a:pt x="771143" y="905256"/>
                </a:lnTo>
                <a:lnTo>
                  <a:pt x="1223772" y="452627"/>
                </a:lnTo>
                <a:lnTo>
                  <a:pt x="771143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679692" y="2499360"/>
            <a:ext cx="1224280" cy="905510"/>
          </a:xfrm>
          <a:custGeom>
            <a:avLst/>
            <a:gdLst/>
            <a:ahLst/>
            <a:cxnLst/>
            <a:rect l="l" t="t" r="r" b="b"/>
            <a:pathLst>
              <a:path w="1224279" h="905510">
                <a:moveTo>
                  <a:pt x="0" y="226313"/>
                </a:moveTo>
                <a:lnTo>
                  <a:pt x="771143" y="226313"/>
                </a:lnTo>
                <a:lnTo>
                  <a:pt x="771143" y="0"/>
                </a:lnTo>
                <a:lnTo>
                  <a:pt x="1223772" y="452627"/>
                </a:lnTo>
                <a:lnTo>
                  <a:pt x="771143" y="905256"/>
                </a:lnTo>
                <a:lnTo>
                  <a:pt x="771143" y="678941"/>
                </a:lnTo>
                <a:lnTo>
                  <a:pt x="0" y="678941"/>
                </a:lnTo>
                <a:lnTo>
                  <a:pt x="0" y="226313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7078091" y="2755590"/>
            <a:ext cx="203835" cy="407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4"/>
              </a:lnSpc>
            </a:pPr>
            <a:r>
              <a:rPr sz="3200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A</a:t>
            </a:r>
            <a:endParaRPr sz="3200">
              <a:latin typeface="Noto Sans Mono CJK JP Regular"/>
              <a:cs typeface="Noto Sans Mono CJK JP Reg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680454" y="2889504"/>
            <a:ext cx="1224280" cy="127000"/>
          </a:xfrm>
          <a:custGeom>
            <a:avLst/>
            <a:gdLst/>
            <a:ahLst/>
            <a:cxnLst/>
            <a:rect l="l" t="t" r="r" b="b"/>
            <a:pathLst>
              <a:path w="1224279" h="127000">
                <a:moveTo>
                  <a:pt x="0" y="126491"/>
                </a:moveTo>
                <a:lnTo>
                  <a:pt x="1224152" y="126491"/>
                </a:lnTo>
                <a:lnTo>
                  <a:pt x="1224152" y="0"/>
                </a:lnTo>
                <a:lnTo>
                  <a:pt x="0" y="0"/>
                </a:lnTo>
                <a:lnTo>
                  <a:pt x="0" y="1264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7915656" y="2499360"/>
            <a:ext cx="1224280" cy="905510"/>
          </a:xfrm>
          <a:custGeom>
            <a:avLst/>
            <a:gdLst/>
            <a:ahLst/>
            <a:cxnLst/>
            <a:rect l="l" t="t" r="r" b="b"/>
            <a:pathLst>
              <a:path w="1224279" h="905510">
                <a:moveTo>
                  <a:pt x="771144" y="0"/>
                </a:moveTo>
                <a:lnTo>
                  <a:pt x="771144" y="226313"/>
                </a:lnTo>
                <a:lnTo>
                  <a:pt x="0" y="226313"/>
                </a:lnTo>
                <a:lnTo>
                  <a:pt x="0" y="678941"/>
                </a:lnTo>
                <a:lnTo>
                  <a:pt x="771144" y="678941"/>
                </a:lnTo>
                <a:lnTo>
                  <a:pt x="771144" y="905256"/>
                </a:lnTo>
                <a:lnTo>
                  <a:pt x="1223772" y="452627"/>
                </a:lnTo>
                <a:lnTo>
                  <a:pt x="771144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313419" y="2755590"/>
            <a:ext cx="203835" cy="407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4"/>
              </a:lnSpc>
            </a:pPr>
            <a:r>
              <a:rPr sz="3200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S</a:t>
            </a:r>
            <a:endParaRPr sz="3200">
              <a:latin typeface="Noto Sans Mono CJK JP Regular"/>
              <a:cs typeface="Noto Sans Mono CJK JP Regular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916418" y="2889504"/>
            <a:ext cx="1224280" cy="127000"/>
          </a:xfrm>
          <a:custGeom>
            <a:avLst/>
            <a:gdLst/>
            <a:ahLst/>
            <a:cxnLst/>
            <a:rect l="l" t="t" r="r" b="b"/>
            <a:pathLst>
              <a:path w="1224279" h="127000">
                <a:moveTo>
                  <a:pt x="0" y="126491"/>
                </a:moveTo>
                <a:lnTo>
                  <a:pt x="1224152" y="126491"/>
                </a:lnTo>
                <a:lnTo>
                  <a:pt x="1224152" y="0"/>
                </a:lnTo>
                <a:lnTo>
                  <a:pt x="0" y="0"/>
                </a:lnTo>
                <a:lnTo>
                  <a:pt x="0" y="1264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776983" y="2490216"/>
            <a:ext cx="1224280" cy="905510"/>
          </a:xfrm>
          <a:custGeom>
            <a:avLst/>
            <a:gdLst/>
            <a:ahLst/>
            <a:cxnLst/>
            <a:rect l="l" t="t" r="r" b="b"/>
            <a:pathLst>
              <a:path w="1224280" h="905510">
                <a:moveTo>
                  <a:pt x="771144" y="0"/>
                </a:moveTo>
                <a:lnTo>
                  <a:pt x="771144" y="226313"/>
                </a:lnTo>
                <a:lnTo>
                  <a:pt x="0" y="226313"/>
                </a:lnTo>
                <a:lnTo>
                  <a:pt x="0" y="678941"/>
                </a:lnTo>
                <a:lnTo>
                  <a:pt x="771144" y="678941"/>
                </a:lnTo>
                <a:lnTo>
                  <a:pt x="771144" y="905256"/>
                </a:lnTo>
                <a:lnTo>
                  <a:pt x="1223772" y="452627"/>
                </a:lnTo>
                <a:lnTo>
                  <a:pt x="771144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173858" y="2745930"/>
            <a:ext cx="203835" cy="40767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4"/>
              </a:lnSpc>
            </a:pPr>
            <a:r>
              <a:rPr sz="3200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S</a:t>
            </a:r>
            <a:endParaRPr sz="3200">
              <a:latin typeface="Noto Sans Mono CJK JP Regular"/>
              <a:cs typeface="Noto Sans Mono CJK JP Regular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1777745" y="2880360"/>
            <a:ext cx="1224280" cy="127000"/>
          </a:xfrm>
          <a:custGeom>
            <a:avLst/>
            <a:gdLst/>
            <a:ahLst/>
            <a:cxnLst/>
            <a:rect l="l" t="t" r="r" b="b"/>
            <a:pathLst>
              <a:path w="1224280" h="127000">
                <a:moveTo>
                  <a:pt x="0" y="126491"/>
                </a:moveTo>
                <a:lnTo>
                  <a:pt x="1224153" y="126491"/>
                </a:lnTo>
                <a:lnTo>
                  <a:pt x="1224153" y="0"/>
                </a:lnTo>
                <a:lnTo>
                  <a:pt x="0" y="0"/>
                </a:lnTo>
                <a:lnTo>
                  <a:pt x="0" y="1264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008376" y="2499360"/>
            <a:ext cx="1224280" cy="905510"/>
          </a:xfrm>
          <a:custGeom>
            <a:avLst/>
            <a:gdLst/>
            <a:ahLst/>
            <a:cxnLst/>
            <a:rect l="l" t="t" r="r" b="b"/>
            <a:pathLst>
              <a:path w="1224279" h="905510">
                <a:moveTo>
                  <a:pt x="771144" y="0"/>
                </a:moveTo>
                <a:lnTo>
                  <a:pt x="771144" y="226313"/>
                </a:lnTo>
                <a:lnTo>
                  <a:pt x="0" y="226313"/>
                </a:lnTo>
                <a:lnTo>
                  <a:pt x="0" y="678941"/>
                </a:lnTo>
                <a:lnTo>
                  <a:pt x="771144" y="678941"/>
                </a:lnTo>
                <a:lnTo>
                  <a:pt x="771144" y="905256"/>
                </a:lnTo>
                <a:lnTo>
                  <a:pt x="1223772" y="452627"/>
                </a:lnTo>
                <a:lnTo>
                  <a:pt x="771144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008376" y="2499360"/>
            <a:ext cx="1224280" cy="905510"/>
          </a:xfrm>
          <a:custGeom>
            <a:avLst/>
            <a:gdLst/>
            <a:ahLst/>
            <a:cxnLst/>
            <a:rect l="l" t="t" r="r" b="b"/>
            <a:pathLst>
              <a:path w="1224279" h="905510">
                <a:moveTo>
                  <a:pt x="0" y="226313"/>
                </a:moveTo>
                <a:lnTo>
                  <a:pt x="771144" y="226313"/>
                </a:lnTo>
                <a:lnTo>
                  <a:pt x="771144" y="0"/>
                </a:lnTo>
                <a:lnTo>
                  <a:pt x="1223772" y="452627"/>
                </a:lnTo>
                <a:lnTo>
                  <a:pt x="771144" y="905256"/>
                </a:lnTo>
                <a:lnTo>
                  <a:pt x="771144" y="678941"/>
                </a:lnTo>
                <a:lnTo>
                  <a:pt x="0" y="678941"/>
                </a:lnTo>
                <a:lnTo>
                  <a:pt x="0" y="226313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3404870" y="2755590"/>
            <a:ext cx="203835" cy="40703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ts val="3204"/>
              </a:lnSpc>
            </a:pPr>
            <a:r>
              <a:rPr sz="3200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P</a:t>
            </a:r>
            <a:endParaRPr sz="3200">
              <a:latin typeface="Noto Sans Mono CJK JP Regular"/>
              <a:cs typeface="Noto Sans Mono CJK JP Regular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3009138" y="2889504"/>
            <a:ext cx="1224280" cy="127000"/>
          </a:xfrm>
          <a:custGeom>
            <a:avLst/>
            <a:gdLst/>
            <a:ahLst/>
            <a:cxnLst/>
            <a:rect l="l" t="t" r="r" b="b"/>
            <a:pathLst>
              <a:path w="1224279" h="127000">
                <a:moveTo>
                  <a:pt x="0" y="126491"/>
                </a:moveTo>
                <a:lnTo>
                  <a:pt x="1224152" y="126491"/>
                </a:lnTo>
                <a:lnTo>
                  <a:pt x="1224152" y="0"/>
                </a:lnTo>
                <a:lnTo>
                  <a:pt x="0" y="0"/>
                </a:lnTo>
                <a:lnTo>
                  <a:pt x="0" y="126491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751076" y="1139952"/>
            <a:ext cx="870585" cy="445134"/>
          </a:xfrm>
          <a:custGeom>
            <a:avLst/>
            <a:gdLst/>
            <a:ahLst/>
            <a:cxnLst/>
            <a:rect l="l" t="t" r="r" b="b"/>
            <a:pathLst>
              <a:path w="870585" h="445134">
                <a:moveTo>
                  <a:pt x="870204" y="222503"/>
                </a:moveTo>
                <a:lnTo>
                  <a:pt x="0" y="222503"/>
                </a:lnTo>
                <a:lnTo>
                  <a:pt x="435101" y="445008"/>
                </a:lnTo>
                <a:lnTo>
                  <a:pt x="870204" y="222503"/>
                </a:lnTo>
                <a:close/>
              </a:path>
              <a:path w="870585" h="445134">
                <a:moveTo>
                  <a:pt x="652653" y="0"/>
                </a:moveTo>
                <a:lnTo>
                  <a:pt x="217550" y="0"/>
                </a:lnTo>
                <a:lnTo>
                  <a:pt x="217550" y="222503"/>
                </a:lnTo>
                <a:lnTo>
                  <a:pt x="652653" y="222503"/>
                </a:lnTo>
                <a:lnTo>
                  <a:pt x="652653" y="0"/>
                </a:lnTo>
                <a:close/>
              </a:path>
            </a:pathLst>
          </a:custGeom>
          <a:solidFill>
            <a:srgbClr val="FF99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91611" y="1147572"/>
            <a:ext cx="870585" cy="445134"/>
          </a:xfrm>
          <a:custGeom>
            <a:avLst/>
            <a:gdLst/>
            <a:ahLst/>
            <a:cxnLst/>
            <a:rect l="l" t="t" r="r" b="b"/>
            <a:pathLst>
              <a:path w="870585" h="445134">
                <a:moveTo>
                  <a:pt x="870203" y="222503"/>
                </a:moveTo>
                <a:lnTo>
                  <a:pt x="0" y="222503"/>
                </a:lnTo>
                <a:lnTo>
                  <a:pt x="435101" y="445007"/>
                </a:lnTo>
                <a:lnTo>
                  <a:pt x="870203" y="222503"/>
                </a:lnTo>
                <a:close/>
              </a:path>
              <a:path w="870585" h="445134">
                <a:moveTo>
                  <a:pt x="652652" y="0"/>
                </a:moveTo>
                <a:lnTo>
                  <a:pt x="217550" y="0"/>
                </a:lnTo>
                <a:lnTo>
                  <a:pt x="217550" y="222503"/>
                </a:lnTo>
                <a:lnTo>
                  <a:pt x="652652" y="222503"/>
                </a:lnTo>
                <a:lnTo>
                  <a:pt x="652652" y="0"/>
                </a:lnTo>
                <a:close/>
              </a:path>
            </a:pathLst>
          </a:custGeom>
          <a:solidFill>
            <a:srgbClr val="FF99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209288" y="1147572"/>
            <a:ext cx="870585" cy="445134"/>
          </a:xfrm>
          <a:custGeom>
            <a:avLst/>
            <a:gdLst/>
            <a:ahLst/>
            <a:cxnLst/>
            <a:rect l="l" t="t" r="r" b="b"/>
            <a:pathLst>
              <a:path w="870585" h="445134">
                <a:moveTo>
                  <a:pt x="870203" y="222503"/>
                </a:moveTo>
                <a:lnTo>
                  <a:pt x="0" y="222503"/>
                </a:lnTo>
                <a:lnTo>
                  <a:pt x="435101" y="445007"/>
                </a:lnTo>
                <a:lnTo>
                  <a:pt x="870203" y="222503"/>
                </a:lnTo>
                <a:close/>
              </a:path>
              <a:path w="870585" h="445134">
                <a:moveTo>
                  <a:pt x="652652" y="0"/>
                </a:moveTo>
                <a:lnTo>
                  <a:pt x="217550" y="0"/>
                </a:lnTo>
                <a:lnTo>
                  <a:pt x="217550" y="222503"/>
                </a:lnTo>
                <a:lnTo>
                  <a:pt x="652652" y="222503"/>
                </a:lnTo>
                <a:lnTo>
                  <a:pt x="652652" y="0"/>
                </a:lnTo>
                <a:close/>
              </a:path>
            </a:pathLst>
          </a:custGeom>
          <a:solidFill>
            <a:srgbClr val="FF99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425440" y="1147572"/>
            <a:ext cx="871855" cy="445134"/>
          </a:xfrm>
          <a:custGeom>
            <a:avLst/>
            <a:gdLst/>
            <a:ahLst/>
            <a:cxnLst/>
            <a:rect l="l" t="t" r="r" b="b"/>
            <a:pathLst>
              <a:path w="871854" h="445134">
                <a:moveTo>
                  <a:pt x="871727" y="222503"/>
                </a:moveTo>
                <a:lnTo>
                  <a:pt x="0" y="222503"/>
                </a:lnTo>
                <a:lnTo>
                  <a:pt x="435863" y="445007"/>
                </a:lnTo>
                <a:lnTo>
                  <a:pt x="871727" y="222503"/>
                </a:lnTo>
                <a:close/>
              </a:path>
              <a:path w="871854" h="445134">
                <a:moveTo>
                  <a:pt x="653796" y="0"/>
                </a:moveTo>
                <a:lnTo>
                  <a:pt x="217932" y="0"/>
                </a:lnTo>
                <a:lnTo>
                  <a:pt x="217932" y="222503"/>
                </a:lnTo>
                <a:lnTo>
                  <a:pt x="653796" y="222503"/>
                </a:lnTo>
                <a:lnTo>
                  <a:pt x="653796" y="0"/>
                </a:lnTo>
                <a:close/>
              </a:path>
            </a:pathLst>
          </a:custGeom>
          <a:solidFill>
            <a:srgbClr val="FF99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656831" y="1147572"/>
            <a:ext cx="871855" cy="445134"/>
          </a:xfrm>
          <a:custGeom>
            <a:avLst/>
            <a:gdLst/>
            <a:ahLst/>
            <a:cxnLst/>
            <a:rect l="l" t="t" r="r" b="b"/>
            <a:pathLst>
              <a:path w="871854" h="445134">
                <a:moveTo>
                  <a:pt x="871727" y="222503"/>
                </a:moveTo>
                <a:lnTo>
                  <a:pt x="0" y="222503"/>
                </a:lnTo>
                <a:lnTo>
                  <a:pt x="435864" y="445007"/>
                </a:lnTo>
                <a:lnTo>
                  <a:pt x="871727" y="222503"/>
                </a:lnTo>
                <a:close/>
              </a:path>
              <a:path w="871854" h="445134">
                <a:moveTo>
                  <a:pt x="653796" y="0"/>
                </a:moveTo>
                <a:lnTo>
                  <a:pt x="217932" y="0"/>
                </a:lnTo>
                <a:lnTo>
                  <a:pt x="217932" y="222503"/>
                </a:lnTo>
                <a:lnTo>
                  <a:pt x="653796" y="222503"/>
                </a:lnTo>
                <a:lnTo>
                  <a:pt x="653796" y="0"/>
                </a:lnTo>
                <a:close/>
              </a:path>
            </a:pathLst>
          </a:custGeom>
          <a:solidFill>
            <a:srgbClr val="FF99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908035" y="1147572"/>
            <a:ext cx="871855" cy="445134"/>
          </a:xfrm>
          <a:custGeom>
            <a:avLst/>
            <a:gdLst/>
            <a:ahLst/>
            <a:cxnLst/>
            <a:rect l="l" t="t" r="r" b="b"/>
            <a:pathLst>
              <a:path w="871854" h="445134">
                <a:moveTo>
                  <a:pt x="871728" y="222503"/>
                </a:moveTo>
                <a:lnTo>
                  <a:pt x="0" y="222503"/>
                </a:lnTo>
                <a:lnTo>
                  <a:pt x="435864" y="445007"/>
                </a:lnTo>
                <a:lnTo>
                  <a:pt x="871728" y="222503"/>
                </a:lnTo>
                <a:close/>
              </a:path>
              <a:path w="871854" h="445134">
                <a:moveTo>
                  <a:pt x="653796" y="0"/>
                </a:moveTo>
                <a:lnTo>
                  <a:pt x="217932" y="0"/>
                </a:lnTo>
                <a:lnTo>
                  <a:pt x="217932" y="222503"/>
                </a:lnTo>
                <a:lnTo>
                  <a:pt x="653796" y="222503"/>
                </a:lnTo>
                <a:lnTo>
                  <a:pt x="653796" y="0"/>
                </a:lnTo>
                <a:close/>
              </a:path>
            </a:pathLst>
          </a:custGeom>
          <a:solidFill>
            <a:srgbClr val="FF99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754123" y="1588008"/>
            <a:ext cx="870585" cy="445134"/>
          </a:xfrm>
          <a:custGeom>
            <a:avLst/>
            <a:gdLst/>
            <a:ahLst/>
            <a:cxnLst/>
            <a:rect l="l" t="t" r="r" b="b"/>
            <a:pathLst>
              <a:path w="870585" h="445135">
                <a:moveTo>
                  <a:pt x="870203" y="222503"/>
                </a:moveTo>
                <a:lnTo>
                  <a:pt x="0" y="222503"/>
                </a:lnTo>
                <a:lnTo>
                  <a:pt x="435101" y="445007"/>
                </a:lnTo>
                <a:lnTo>
                  <a:pt x="870203" y="222503"/>
                </a:lnTo>
                <a:close/>
              </a:path>
              <a:path w="870585" h="445135">
                <a:moveTo>
                  <a:pt x="652652" y="0"/>
                </a:moveTo>
                <a:lnTo>
                  <a:pt x="217550" y="0"/>
                </a:lnTo>
                <a:lnTo>
                  <a:pt x="217550" y="222503"/>
                </a:lnTo>
                <a:lnTo>
                  <a:pt x="652652" y="222503"/>
                </a:lnTo>
                <a:lnTo>
                  <a:pt x="652652" y="0"/>
                </a:lnTo>
                <a:close/>
              </a:path>
            </a:pathLst>
          </a:custGeom>
          <a:solidFill>
            <a:srgbClr val="00AFEF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988564" y="1597152"/>
            <a:ext cx="870585" cy="443865"/>
          </a:xfrm>
          <a:custGeom>
            <a:avLst/>
            <a:gdLst/>
            <a:ahLst/>
            <a:cxnLst/>
            <a:rect l="l" t="t" r="r" b="b"/>
            <a:pathLst>
              <a:path w="870585" h="443864">
                <a:moveTo>
                  <a:pt x="870203" y="221742"/>
                </a:moveTo>
                <a:lnTo>
                  <a:pt x="0" y="221742"/>
                </a:lnTo>
                <a:lnTo>
                  <a:pt x="435101" y="443484"/>
                </a:lnTo>
                <a:lnTo>
                  <a:pt x="870203" y="221742"/>
                </a:lnTo>
                <a:close/>
              </a:path>
              <a:path w="870585" h="443864">
                <a:moveTo>
                  <a:pt x="652652" y="0"/>
                </a:moveTo>
                <a:lnTo>
                  <a:pt x="217550" y="0"/>
                </a:lnTo>
                <a:lnTo>
                  <a:pt x="217550" y="221742"/>
                </a:lnTo>
                <a:lnTo>
                  <a:pt x="652652" y="221742"/>
                </a:lnTo>
                <a:lnTo>
                  <a:pt x="652652" y="0"/>
                </a:lnTo>
                <a:close/>
              </a:path>
            </a:pathLst>
          </a:custGeom>
          <a:solidFill>
            <a:srgbClr val="00AFEF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204715" y="1597152"/>
            <a:ext cx="871855" cy="443865"/>
          </a:xfrm>
          <a:custGeom>
            <a:avLst/>
            <a:gdLst/>
            <a:ahLst/>
            <a:cxnLst/>
            <a:rect l="l" t="t" r="r" b="b"/>
            <a:pathLst>
              <a:path w="871854" h="443864">
                <a:moveTo>
                  <a:pt x="871728" y="221742"/>
                </a:moveTo>
                <a:lnTo>
                  <a:pt x="0" y="221742"/>
                </a:lnTo>
                <a:lnTo>
                  <a:pt x="435863" y="443484"/>
                </a:lnTo>
                <a:lnTo>
                  <a:pt x="871728" y="221742"/>
                </a:lnTo>
                <a:close/>
              </a:path>
              <a:path w="871854" h="443864">
                <a:moveTo>
                  <a:pt x="653796" y="0"/>
                </a:moveTo>
                <a:lnTo>
                  <a:pt x="217932" y="0"/>
                </a:lnTo>
                <a:lnTo>
                  <a:pt x="217932" y="221742"/>
                </a:lnTo>
                <a:lnTo>
                  <a:pt x="653796" y="221742"/>
                </a:lnTo>
                <a:lnTo>
                  <a:pt x="653796" y="0"/>
                </a:lnTo>
                <a:close/>
              </a:path>
            </a:pathLst>
          </a:custGeom>
          <a:solidFill>
            <a:srgbClr val="00AFEF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422391" y="1597152"/>
            <a:ext cx="871855" cy="443865"/>
          </a:xfrm>
          <a:custGeom>
            <a:avLst/>
            <a:gdLst/>
            <a:ahLst/>
            <a:cxnLst/>
            <a:rect l="l" t="t" r="r" b="b"/>
            <a:pathLst>
              <a:path w="871854" h="443864">
                <a:moveTo>
                  <a:pt x="871728" y="221742"/>
                </a:moveTo>
                <a:lnTo>
                  <a:pt x="0" y="221742"/>
                </a:lnTo>
                <a:lnTo>
                  <a:pt x="435863" y="443484"/>
                </a:lnTo>
                <a:lnTo>
                  <a:pt x="871728" y="221742"/>
                </a:lnTo>
                <a:close/>
              </a:path>
              <a:path w="871854" h="443864">
                <a:moveTo>
                  <a:pt x="653796" y="0"/>
                </a:moveTo>
                <a:lnTo>
                  <a:pt x="217932" y="0"/>
                </a:lnTo>
                <a:lnTo>
                  <a:pt x="217932" y="221742"/>
                </a:lnTo>
                <a:lnTo>
                  <a:pt x="653796" y="221742"/>
                </a:lnTo>
                <a:lnTo>
                  <a:pt x="653796" y="0"/>
                </a:lnTo>
                <a:close/>
              </a:path>
            </a:pathLst>
          </a:custGeom>
          <a:solidFill>
            <a:srgbClr val="00AFEF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653783" y="1597152"/>
            <a:ext cx="870585" cy="443865"/>
          </a:xfrm>
          <a:custGeom>
            <a:avLst/>
            <a:gdLst/>
            <a:ahLst/>
            <a:cxnLst/>
            <a:rect l="l" t="t" r="r" b="b"/>
            <a:pathLst>
              <a:path w="870584" h="443864">
                <a:moveTo>
                  <a:pt x="870204" y="221742"/>
                </a:moveTo>
                <a:lnTo>
                  <a:pt x="0" y="221742"/>
                </a:lnTo>
                <a:lnTo>
                  <a:pt x="435101" y="443484"/>
                </a:lnTo>
                <a:lnTo>
                  <a:pt x="870204" y="221742"/>
                </a:lnTo>
                <a:close/>
              </a:path>
              <a:path w="870584" h="443864">
                <a:moveTo>
                  <a:pt x="652652" y="0"/>
                </a:moveTo>
                <a:lnTo>
                  <a:pt x="217550" y="0"/>
                </a:lnTo>
                <a:lnTo>
                  <a:pt x="217550" y="221742"/>
                </a:lnTo>
                <a:lnTo>
                  <a:pt x="652652" y="221742"/>
                </a:lnTo>
                <a:lnTo>
                  <a:pt x="652652" y="0"/>
                </a:lnTo>
                <a:close/>
              </a:path>
            </a:pathLst>
          </a:custGeom>
          <a:solidFill>
            <a:srgbClr val="00AFEF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904988" y="1597152"/>
            <a:ext cx="871855" cy="443865"/>
          </a:xfrm>
          <a:custGeom>
            <a:avLst/>
            <a:gdLst/>
            <a:ahLst/>
            <a:cxnLst/>
            <a:rect l="l" t="t" r="r" b="b"/>
            <a:pathLst>
              <a:path w="871854" h="443864">
                <a:moveTo>
                  <a:pt x="871727" y="221742"/>
                </a:moveTo>
                <a:lnTo>
                  <a:pt x="0" y="221742"/>
                </a:lnTo>
                <a:lnTo>
                  <a:pt x="435863" y="443484"/>
                </a:lnTo>
                <a:lnTo>
                  <a:pt x="871727" y="221742"/>
                </a:lnTo>
                <a:close/>
              </a:path>
              <a:path w="871854" h="443864">
                <a:moveTo>
                  <a:pt x="653795" y="0"/>
                </a:moveTo>
                <a:lnTo>
                  <a:pt x="217931" y="0"/>
                </a:lnTo>
                <a:lnTo>
                  <a:pt x="217931" y="221742"/>
                </a:lnTo>
                <a:lnTo>
                  <a:pt x="653795" y="221742"/>
                </a:lnTo>
                <a:lnTo>
                  <a:pt x="653795" y="0"/>
                </a:lnTo>
                <a:close/>
              </a:path>
            </a:pathLst>
          </a:custGeom>
          <a:solidFill>
            <a:srgbClr val="00AFEF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781555" y="3384803"/>
            <a:ext cx="870585" cy="436245"/>
          </a:xfrm>
          <a:custGeom>
            <a:avLst/>
            <a:gdLst/>
            <a:ahLst/>
            <a:cxnLst/>
            <a:rect l="l" t="t" r="r" b="b"/>
            <a:pathLst>
              <a:path w="870585" h="436245">
                <a:moveTo>
                  <a:pt x="870204" y="217932"/>
                </a:moveTo>
                <a:lnTo>
                  <a:pt x="0" y="217932"/>
                </a:lnTo>
                <a:lnTo>
                  <a:pt x="435101" y="435864"/>
                </a:lnTo>
                <a:lnTo>
                  <a:pt x="870204" y="217932"/>
                </a:lnTo>
                <a:close/>
              </a:path>
              <a:path w="870585" h="436245">
                <a:moveTo>
                  <a:pt x="652652" y="0"/>
                </a:moveTo>
                <a:lnTo>
                  <a:pt x="217550" y="0"/>
                </a:lnTo>
                <a:lnTo>
                  <a:pt x="217550" y="217932"/>
                </a:lnTo>
                <a:lnTo>
                  <a:pt x="652652" y="217932"/>
                </a:lnTo>
                <a:lnTo>
                  <a:pt x="652652" y="0"/>
                </a:lnTo>
                <a:close/>
              </a:path>
            </a:pathLst>
          </a:custGeom>
          <a:solidFill>
            <a:srgbClr val="C8C8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022092" y="3384803"/>
            <a:ext cx="871855" cy="436245"/>
          </a:xfrm>
          <a:custGeom>
            <a:avLst/>
            <a:gdLst/>
            <a:ahLst/>
            <a:cxnLst/>
            <a:rect l="l" t="t" r="r" b="b"/>
            <a:pathLst>
              <a:path w="871854" h="436245">
                <a:moveTo>
                  <a:pt x="871728" y="217932"/>
                </a:moveTo>
                <a:lnTo>
                  <a:pt x="0" y="217932"/>
                </a:lnTo>
                <a:lnTo>
                  <a:pt x="435863" y="435864"/>
                </a:lnTo>
                <a:lnTo>
                  <a:pt x="871728" y="217932"/>
                </a:lnTo>
                <a:close/>
              </a:path>
              <a:path w="871854" h="436245">
                <a:moveTo>
                  <a:pt x="653795" y="0"/>
                </a:moveTo>
                <a:lnTo>
                  <a:pt x="217931" y="0"/>
                </a:lnTo>
                <a:lnTo>
                  <a:pt x="217931" y="217932"/>
                </a:lnTo>
                <a:lnTo>
                  <a:pt x="653795" y="217932"/>
                </a:lnTo>
                <a:lnTo>
                  <a:pt x="653795" y="0"/>
                </a:lnTo>
                <a:close/>
              </a:path>
            </a:pathLst>
          </a:custGeom>
          <a:solidFill>
            <a:srgbClr val="C8C8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239767" y="3384803"/>
            <a:ext cx="871855" cy="436245"/>
          </a:xfrm>
          <a:custGeom>
            <a:avLst/>
            <a:gdLst/>
            <a:ahLst/>
            <a:cxnLst/>
            <a:rect l="l" t="t" r="r" b="b"/>
            <a:pathLst>
              <a:path w="871854" h="436245">
                <a:moveTo>
                  <a:pt x="871728" y="217932"/>
                </a:moveTo>
                <a:lnTo>
                  <a:pt x="0" y="217932"/>
                </a:lnTo>
                <a:lnTo>
                  <a:pt x="435864" y="435864"/>
                </a:lnTo>
                <a:lnTo>
                  <a:pt x="871728" y="217932"/>
                </a:lnTo>
                <a:close/>
              </a:path>
              <a:path w="871854" h="436245">
                <a:moveTo>
                  <a:pt x="653796" y="0"/>
                </a:moveTo>
                <a:lnTo>
                  <a:pt x="217932" y="0"/>
                </a:lnTo>
                <a:lnTo>
                  <a:pt x="217932" y="217932"/>
                </a:lnTo>
                <a:lnTo>
                  <a:pt x="653796" y="217932"/>
                </a:lnTo>
                <a:lnTo>
                  <a:pt x="653796" y="0"/>
                </a:lnTo>
                <a:close/>
              </a:path>
            </a:pathLst>
          </a:custGeom>
          <a:solidFill>
            <a:srgbClr val="C8C8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457444" y="3384803"/>
            <a:ext cx="870585" cy="436245"/>
          </a:xfrm>
          <a:custGeom>
            <a:avLst/>
            <a:gdLst/>
            <a:ahLst/>
            <a:cxnLst/>
            <a:rect l="l" t="t" r="r" b="b"/>
            <a:pathLst>
              <a:path w="870585" h="436245">
                <a:moveTo>
                  <a:pt x="870203" y="217932"/>
                </a:moveTo>
                <a:lnTo>
                  <a:pt x="0" y="217932"/>
                </a:lnTo>
                <a:lnTo>
                  <a:pt x="435101" y="435864"/>
                </a:lnTo>
                <a:lnTo>
                  <a:pt x="870203" y="217932"/>
                </a:lnTo>
                <a:close/>
              </a:path>
              <a:path w="870585" h="436245">
                <a:moveTo>
                  <a:pt x="652652" y="0"/>
                </a:moveTo>
                <a:lnTo>
                  <a:pt x="217550" y="0"/>
                </a:lnTo>
                <a:lnTo>
                  <a:pt x="217550" y="217932"/>
                </a:lnTo>
                <a:lnTo>
                  <a:pt x="652652" y="217932"/>
                </a:lnTo>
                <a:lnTo>
                  <a:pt x="652652" y="0"/>
                </a:lnTo>
                <a:close/>
              </a:path>
            </a:pathLst>
          </a:custGeom>
          <a:solidFill>
            <a:srgbClr val="C8C8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688835" y="3384803"/>
            <a:ext cx="870585" cy="436245"/>
          </a:xfrm>
          <a:custGeom>
            <a:avLst/>
            <a:gdLst/>
            <a:ahLst/>
            <a:cxnLst/>
            <a:rect l="l" t="t" r="r" b="b"/>
            <a:pathLst>
              <a:path w="870584" h="436245">
                <a:moveTo>
                  <a:pt x="870204" y="217932"/>
                </a:moveTo>
                <a:lnTo>
                  <a:pt x="0" y="217932"/>
                </a:lnTo>
                <a:lnTo>
                  <a:pt x="435102" y="435864"/>
                </a:lnTo>
                <a:lnTo>
                  <a:pt x="870204" y="217932"/>
                </a:lnTo>
                <a:close/>
              </a:path>
              <a:path w="870584" h="436245">
                <a:moveTo>
                  <a:pt x="652653" y="0"/>
                </a:moveTo>
                <a:lnTo>
                  <a:pt x="217550" y="0"/>
                </a:lnTo>
                <a:lnTo>
                  <a:pt x="217550" y="217932"/>
                </a:lnTo>
                <a:lnTo>
                  <a:pt x="652653" y="217932"/>
                </a:lnTo>
                <a:lnTo>
                  <a:pt x="652653" y="0"/>
                </a:lnTo>
                <a:close/>
              </a:path>
            </a:pathLst>
          </a:custGeom>
          <a:solidFill>
            <a:srgbClr val="C8C8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940040" y="3384803"/>
            <a:ext cx="870585" cy="436245"/>
          </a:xfrm>
          <a:custGeom>
            <a:avLst/>
            <a:gdLst/>
            <a:ahLst/>
            <a:cxnLst/>
            <a:rect l="l" t="t" r="r" b="b"/>
            <a:pathLst>
              <a:path w="870584" h="436245">
                <a:moveTo>
                  <a:pt x="870203" y="217932"/>
                </a:moveTo>
                <a:lnTo>
                  <a:pt x="0" y="217932"/>
                </a:lnTo>
                <a:lnTo>
                  <a:pt x="435101" y="435864"/>
                </a:lnTo>
                <a:lnTo>
                  <a:pt x="870203" y="217932"/>
                </a:lnTo>
                <a:close/>
              </a:path>
              <a:path w="870584" h="436245">
                <a:moveTo>
                  <a:pt x="652652" y="0"/>
                </a:moveTo>
                <a:lnTo>
                  <a:pt x="217550" y="0"/>
                </a:lnTo>
                <a:lnTo>
                  <a:pt x="217550" y="217932"/>
                </a:lnTo>
                <a:lnTo>
                  <a:pt x="652652" y="217932"/>
                </a:lnTo>
                <a:lnTo>
                  <a:pt x="652652" y="0"/>
                </a:lnTo>
                <a:close/>
              </a:path>
            </a:pathLst>
          </a:custGeom>
          <a:solidFill>
            <a:srgbClr val="C8C8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1778507" y="3826764"/>
            <a:ext cx="870585" cy="436245"/>
          </a:xfrm>
          <a:custGeom>
            <a:avLst/>
            <a:gdLst/>
            <a:ahLst/>
            <a:cxnLst/>
            <a:rect l="l" t="t" r="r" b="b"/>
            <a:pathLst>
              <a:path w="870585" h="436245">
                <a:moveTo>
                  <a:pt x="870204" y="217932"/>
                </a:moveTo>
                <a:lnTo>
                  <a:pt x="0" y="217932"/>
                </a:lnTo>
                <a:lnTo>
                  <a:pt x="435102" y="435864"/>
                </a:lnTo>
                <a:lnTo>
                  <a:pt x="870204" y="217932"/>
                </a:lnTo>
                <a:close/>
              </a:path>
              <a:path w="870585" h="436245">
                <a:moveTo>
                  <a:pt x="652653" y="0"/>
                </a:moveTo>
                <a:lnTo>
                  <a:pt x="217550" y="0"/>
                </a:lnTo>
                <a:lnTo>
                  <a:pt x="217550" y="217932"/>
                </a:lnTo>
                <a:lnTo>
                  <a:pt x="652653" y="217932"/>
                </a:lnTo>
                <a:lnTo>
                  <a:pt x="652653" y="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019044" y="3826764"/>
            <a:ext cx="871855" cy="436245"/>
          </a:xfrm>
          <a:custGeom>
            <a:avLst/>
            <a:gdLst/>
            <a:ahLst/>
            <a:cxnLst/>
            <a:rect l="l" t="t" r="r" b="b"/>
            <a:pathLst>
              <a:path w="871854" h="436245">
                <a:moveTo>
                  <a:pt x="871728" y="217932"/>
                </a:moveTo>
                <a:lnTo>
                  <a:pt x="0" y="217932"/>
                </a:lnTo>
                <a:lnTo>
                  <a:pt x="435864" y="435864"/>
                </a:lnTo>
                <a:lnTo>
                  <a:pt x="871728" y="217932"/>
                </a:lnTo>
                <a:close/>
              </a:path>
              <a:path w="871854" h="436245">
                <a:moveTo>
                  <a:pt x="653795" y="0"/>
                </a:moveTo>
                <a:lnTo>
                  <a:pt x="217931" y="0"/>
                </a:lnTo>
                <a:lnTo>
                  <a:pt x="217931" y="217932"/>
                </a:lnTo>
                <a:lnTo>
                  <a:pt x="653795" y="217932"/>
                </a:lnTo>
                <a:lnTo>
                  <a:pt x="653795" y="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4236720" y="3826764"/>
            <a:ext cx="870585" cy="436245"/>
          </a:xfrm>
          <a:custGeom>
            <a:avLst/>
            <a:gdLst/>
            <a:ahLst/>
            <a:cxnLst/>
            <a:rect l="l" t="t" r="r" b="b"/>
            <a:pathLst>
              <a:path w="870585" h="436245">
                <a:moveTo>
                  <a:pt x="870203" y="217932"/>
                </a:moveTo>
                <a:lnTo>
                  <a:pt x="0" y="217932"/>
                </a:lnTo>
                <a:lnTo>
                  <a:pt x="435101" y="435864"/>
                </a:lnTo>
                <a:lnTo>
                  <a:pt x="870203" y="217932"/>
                </a:lnTo>
                <a:close/>
              </a:path>
              <a:path w="870585" h="436245">
                <a:moveTo>
                  <a:pt x="652652" y="0"/>
                </a:moveTo>
                <a:lnTo>
                  <a:pt x="217550" y="0"/>
                </a:lnTo>
                <a:lnTo>
                  <a:pt x="217550" y="217932"/>
                </a:lnTo>
                <a:lnTo>
                  <a:pt x="652652" y="217932"/>
                </a:lnTo>
                <a:lnTo>
                  <a:pt x="652652" y="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454396" y="3826764"/>
            <a:ext cx="870585" cy="436245"/>
          </a:xfrm>
          <a:custGeom>
            <a:avLst/>
            <a:gdLst/>
            <a:ahLst/>
            <a:cxnLst/>
            <a:rect l="l" t="t" r="r" b="b"/>
            <a:pathLst>
              <a:path w="870585" h="436245">
                <a:moveTo>
                  <a:pt x="870203" y="217932"/>
                </a:moveTo>
                <a:lnTo>
                  <a:pt x="0" y="217932"/>
                </a:lnTo>
                <a:lnTo>
                  <a:pt x="435101" y="435864"/>
                </a:lnTo>
                <a:lnTo>
                  <a:pt x="870203" y="217932"/>
                </a:lnTo>
                <a:close/>
              </a:path>
              <a:path w="870585" h="436245">
                <a:moveTo>
                  <a:pt x="652652" y="0"/>
                </a:moveTo>
                <a:lnTo>
                  <a:pt x="217550" y="0"/>
                </a:lnTo>
                <a:lnTo>
                  <a:pt x="217550" y="217932"/>
                </a:lnTo>
                <a:lnTo>
                  <a:pt x="652652" y="217932"/>
                </a:lnTo>
                <a:lnTo>
                  <a:pt x="652652" y="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6684264" y="3826764"/>
            <a:ext cx="871855" cy="436245"/>
          </a:xfrm>
          <a:custGeom>
            <a:avLst/>
            <a:gdLst/>
            <a:ahLst/>
            <a:cxnLst/>
            <a:rect l="l" t="t" r="r" b="b"/>
            <a:pathLst>
              <a:path w="871854" h="436245">
                <a:moveTo>
                  <a:pt x="871727" y="217932"/>
                </a:moveTo>
                <a:lnTo>
                  <a:pt x="0" y="217932"/>
                </a:lnTo>
                <a:lnTo>
                  <a:pt x="435863" y="435864"/>
                </a:lnTo>
                <a:lnTo>
                  <a:pt x="871727" y="217932"/>
                </a:lnTo>
                <a:close/>
              </a:path>
              <a:path w="871854" h="436245">
                <a:moveTo>
                  <a:pt x="653795" y="0"/>
                </a:moveTo>
                <a:lnTo>
                  <a:pt x="217931" y="0"/>
                </a:lnTo>
                <a:lnTo>
                  <a:pt x="217931" y="217932"/>
                </a:lnTo>
                <a:lnTo>
                  <a:pt x="653795" y="217932"/>
                </a:lnTo>
                <a:lnTo>
                  <a:pt x="653795" y="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936992" y="3826764"/>
            <a:ext cx="870585" cy="436245"/>
          </a:xfrm>
          <a:custGeom>
            <a:avLst/>
            <a:gdLst/>
            <a:ahLst/>
            <a:cxnLst/>
            <a:rect l="l" t="t" r="r" b="b"/>
            <a:pathLst>
              <a:path w="870584" h="436245">
                <a:moveTo>
                  <a:pt x="870203" y="217932"/>
                </a:moveTo>
                <a:lnTo>
                  <a:pt x="0" y="217932"/>
                </a:lnTo>
                <a:lnTo>
                  <a:pt x="435101" y="435864"/>
                </a:lnTo>
                <a:lnTo>
                  <a:pt x="870203" y="217932"/>
                </a:lnTo>
                <a:close/>
              </a:path>
              <a:path w="870584" h="436245">
                <a:moveTo>
                  <a:pt x="652652" y="0"/>
                </a:moveTo>
                <a:lnTo>
                  <a:pt x="217550" y="0"/>
                </a:lnTo>
                <a:lnTo>
                  <a:pt x="217550" y="217932"/>
                </a:lnTo>
                <a:lnTo>
                  <a:pt x="652652" y="217932"/>
                </a:lnTo>
                <a:lnTo>
                  <a:pt x="652652" y="0"/>
                </a:lnTo>
                <a:close/>
              </a:path>
            </a:pathLst>
          </a:custGeom>
          <a:solidFill>
            <a:srgbClr val="FF0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781555" y="4261103"/>
            <a:ext cx="870585" cy="436245"/>
          </a:xfrm>
          <a:custGeom>
            <a:avLst/>
            <a:gdLst/>
            <a:ahLst/>
            <a:cxnLst/>
            <a:rect l="l" t="t" r="r" b="b"/>
            <a:pathLst>
              <a:path w="870585" h="436245">
                <a:moveTo>
                  <a:pt x="870204" y="217932"/>
                </a:moveTo>
                <a:lnTo>
                  <a:pt x="0" y="217932"/>
                </a:lnTo>
                <a:lnTo>
                  <a:pt x="435101" y="435864"/>
                </a:lnTo>
                <a:lnTo>
                  <a:pt x="870204" y="217932"/>
                </a:lnTo>
                <a:close/>
              </a:path>
              <a:path w="870585" h="436245">
                <a:moveTo>
                  <a:pt x="652652" y="0"/>
                </a:moveTo>
                <a:lnTo>
                  <a:pt x="217550" y="0"/>
                </a:lnTo>
                <a:lnTo>
                  <a:pt x="217550" y="217932"/>
                </a:lnTo>
                <a:lnTo>
                  <a:pt x="652652" y="217932"/>
                </a:lnTo>
                <a:lnTo>
                  <a:pt x="652652" y="0"/>
                </a:lnTo>
                <a:close/>
              </a:path>
            </a:pathLst>
          </a:custGeom>
          <a:solidFill>
            <a:srgbClr val="FF99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022092" y="4261103"/>
            <a:ext cx="871855" cy="436245"/>
          </a:xfrm>
          <a:custGeom>
            <a:avLst/>
            <a:gdLst/>
            <a:ahLst/>
            <a:cxnLst/>
            <a:rect l="l" t="t" r="r" b="b"/>
            <a:pathLst>
              <a:path w="871854" h="436245">
                <a:moveTo>
                  <a:pt x="871728" y="217932"/>
                </a:moveTo>
                <a:lnTo>
                  <a:pt x="0" y="217932"/>
                </a:lnTo>
                <a:lnTo>
                  <a:pt x="435863" y="435864"/>
                </a:lnTo>
                <a:lnTo>
                  <a:pt x="871728" y="217932"/>
                </a:lnTo>
                <a:close/>
              </a:path>
              <a:path w="871854" h="436245">
                <a:moveTo>
                  <a:pt x="653795" y="0"/>
                </a:moveTo>
                <a:lnTo>
                  <a:pt x="217931" y="0"/>
                </a:lnTo>
                <a:lnTo>
                  <a:pt x="217931" y="217932"/>
                </a:lnTo>
                <a:lnTo>
                  <a:pt x="653795" y="217932"/>
                </a:lnTo>
                <a:lnTo>
                  <a:pt x="653795" y="0"/>
                </a:lnTo>
                <a:close/>
              </a:path>
            </a:pathLst>
          </a:custGeom>
          <a:solidFill>
            <a:srgbClr val="FF99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239767" y="4261103"/>
            <a:ext cx="871855" cy="436245"/>
          </a:xfrm>
          <a:custGeom>
            <a:avLst/>
            <a:gdLst/>
            <a:ahLst/>
            <a:cxnLst/>
            <a:rect l="l" t="t" r="r" b="b"/>
            <a:pathLst>
              <a:path w="871854" h="436245">
                <a:moveTo>
                  <a:pt x="871728" y="217932"/>
                </a:moveTo>
                <a:lnTo>
                  <a:pt x="0" y="217932"/>
                </a:lnTo>
                <a:lnTo>
                  <a:pt x="435864" y="435864"/>
                </a:lnTo>
                <a:lnTo>
                  <a:pt x="871728" y="217932"/>
                </a:lnTo>
                <a:close/>
              </a:path>
              <a:path w="871854" h="436245">
                <a:moveTo>
                  <a:pt x="653796" y="0"/>
                </a:moveTo>
                <a:lnTo>
                  <a:pt x="217932" y="0"/>
                </a:lnTo>
                <a:lnTo>
                  <a:pt x="217932" y="217932"/>
                </a:lnTo>
                <a:lnTo>
                  <a:pt x="653796" y="217932"/>
                </a:lnTo>
                <a:lnTo>
                  <a:pt x="653796" y="0"/>
                </a:lnTo>
                <a:close/>
              </a:path>
            </a:pathLst>
          </a:custGeom>
          <a:solidFill>
            <a:srgbClr val="FF99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5457444" y="4261103"/>
            <a:ext cx="870585" cy="436245"/>
          </a:xfrm>
          <a:custGeom>
            <a:avLst/>
            <a:gdLst/>
            <a:ahLst/>
            <a:cxnLst/>
            <a:rect l="l" t="t" r="r" b="b"/>
            <a:pathLst>
              <a:path w="870585" h="436245">
                <a:moveTo>
                  <a:pt x="870203" y="217932"/>
                </a:moveTo>
                <a:lnTo>
                  <a:pt x="0" y="217932"/>
                </a:lnTo>
                <a:lnTo>
                  <a:pt x="435101" y="435864"/>
                </a:lnTo>
                <a:lnTo>
                  <a:pt x="870203" y="217932"/>
                </a:lnTo>
                <a:close/>
              </a:path>
              <a:path w="870585" h="436245">
                <a:moveTo>
                  <a:pt x="652652" y="0"/>
                </a:moveTo>
                <a:lnTo>
                  <a:pt x="217550" y="0"/>
                </a:lnTo>
                <a:lnTo>
                  <a:pt x="217550" y="217932"/>
                </a:lnTo>
                <a:lnTo>
                  <a:pt x="652652" y="217932"/>
                </a:lnTo>
                <a:lnTo>
                  <a:pt x="652652" y="0"/>
                </a:lnTo>
                <a:close/>
              </a:path>
            </a:pathLst>
          </a:custGeom>
          <a:solidFill>
            <a:srgbClr val="FF99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688835" y="4261103"/>
            <a:ext cx="870585" cy="436245"/>
          </a:xfrm>
          <a:custGeom>
            <a:avLst/>
            <a:gdLst/>
            <a:ahLst/>
            <a:cxnLst/>
            <a:rect l="l" t="t" r="r" b="b"/>
            <a:pathLst>
              <a:path w="870584" h="436245">
                <a:moveTo>
                  <a:pt x="870204" y="217932"/>
                </a:moveTo>
                <a:lnTo>
                  <a:pt x="0" y="217932"/>
                </a:lnTo>
                <a:lnTo>
                  <a:pt x="435102" y="435864"/>
                </a:lnTo>
                <a:lnTo>
                  <a:pt x="870204" y="217932"/>
                </a:lnTo>
                <a:close/>
              </a:path>
              <a:path w="870584" h="436245">
                <a:moveTo>
                  <a:pt x="652653" y="0"/>
                </a:moveTo>
                <a:lnTo>
                  <a:pt x="217550" y="0"/>
                </a:lnTo>
                <a:lnTo>
                  <a:pt x="217550" y="217932"/>
                </a:lnTo>
                <a:lnTo>
                  <a:pt x="652653" y="217932"/>
                </a:lnTo>
                <a:lnTo>
                  <a:pt x="652653" y="0"/>
                </a:lnTo>
                <a:close/>
              </a:path>
            </a:pathLst>
          </a:custGeom>
          <a:solidFill>
            <a:srgbClr val="FF99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7940040" y="4261103"/>
            <a:ext cx="870585" cy="436245"/>
          </a:xfrm>
          <a:custGeom>
            <a:avLst/>
            <a:gdLst/>
            <a:ahLst/>
            <a:cxnLst/>
            <a:rect l="l" t="t" r="r" b="b"/>
            <a:pathLst>
              <a:path w="870584" h="436245">
                <a:moveTo>
                  <a:pt x="870203" y="217932"/>
                </a:moveTo>
                <a:lnTo>
                  <a:pt x="0" y="217932"/>
                </a:lnTo>
                <a:lnTo>
                  <a:pt x="435101" y="435864"/>
                </a:lnTo>
                <a:lnTo>
                  <a:pt x="870203" y="217932"/>
                </a:lnTo>
                <a:close/>
              </a:path>
              <a:path w="870584" h="436245">
                <a:moveTo>
                  <a:pt x="652652" y="0"/>
                </a:moveTo>
                <a:lnTo>
                  <a:pt x="217550" y="0"/>
                </a:lnTo>
                <a:lnTo>
                  <a:pt x="217550" y="217932"/>
                </a:lnTo>
                <a:lnTo>
                  <a:pt x="652652" y="217932"/>
                </a:lnTo>
                <a:lnTo>
                  <a:pt x="652652" y="0"/>
                </a:lnTo>
                <a:close/>
              </a:path>
            </a:pathLst>
          </a:custGeom>
          <a:solidFill>
            <a:srgbClr val="FF99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1778507" y="4687823"/>
            <a:ext cx="870585" cy="437515"/>
          </a:xfrm>
          <a:custGeom>
            <a:avLst/>
            <a:gdLst/>
            <a:ahLst/>
            <a:cxnLst/>
            <a:rect l="l" t="t" r="r" b="b"/>
            <a:pathLst>
              <a:path w="870585" h="437514">
                <a:moveTo>
                  <a:pt x="870204" y="218693"/>
                </a:moveTo>
                <a:lnTo>
                  <a:pt x="0" y="218693"/>
                </a:lnTo>
                <a:lnTo>
                  <a:pt x="435102" y="437388"/>
                </a:lnTo>
                <a:lnTo>
                  <a:pt x="870204" y="218693"/>
                </a:lnTo>
                <a:close/>
              </a:path>
              <a:path w="870585" h="437514">
                <a:moveTo>
                  <a:pt x="652653" y="0"/>
                </a:moveTo>
                <a:lnTo>
                  <a:pt x="217550" y="0"/>
                </a:lnTo>
                <a:lnTo>
                  <a:pt x="217550" y="218693"/>
                </a:lnTo>
                <a:lnTo>
                  <a:pt x="652653" y="218693"/>
                </a:lnTo>
                <a:lnTo>
                  <a:pt x="652653" y="0"/>
                </a:lnTo>
                <a:close/>
              </a:path>
            </a:pathLst>
          </a:custGeom>
          <a:solidFill>
            <a:srgbClr val="943735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019044" y="4687823"/>
            <a:ext cx="871855" cy="437515"/>
          </a:xfrm>
          <a:custGeom>
            <a:avLst/>
            <a:gdLst/>
            <a:ahLst/>
            <a:cxnLst/>
            <a:rect l="l" t="t" r="r" b="b"/>
            <a:pathLst>
              <a:path w="871854" h="437514">
                <a:moveTo>
                  <a:pt x="871728" y="218693"/>
                </a:moveTo>
                <a:lnTo>
                  <a:pt x="0" y="218693"/>
                </a:lnTo>
                <a:lnTo>
                  <a:pt x="435864" y="437388"/>
                </a:lnTo>
                <a:lnTo>
                  <a:pt x="871728" y="218693"/>
                </a:lnTo>
                <a:close/>
              </a:path>
              <a:path w="871854" h="437514">
                <a:moveTo>
                  <a:pt x="653795" y="0"/>
                </a:moveTo>
                <a:lnTo>
                  <a:pt x="217931" y="0"/>
                </a:lnTo>
                <a:lnTo>
                  <a:pt x="217931" y="218693"/>
                </a:lnTo>
                <a:lnTo>
                  <a:pt x="653795" y="218693"/>
                </a:lnTo>
                <a:lnTo>
                  <a:pt x="653795" y="0"/>
                </a:lnTo>
                <a:close/>
              </a:path>
            </a:pathLst>
          </a:custGeom>
          <a:solidFill>
            <a:srgbClr val="943735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236720" y="4687823"/>
            <a:ext cx="870585" cy="437515"/>
          </a:xfrm>
          <a:custGeom>
            <a:avLst/>
            <a:gdLst/>
            <a:ahLst/>
            <a:cxnLst/>
            <a:rect l="l" t="t" r="r" b="b"/>
            <a:pathLst>
              <a:path w="870585" h="437514">
                <a:moveTo>
                  <a:pt x="870203" y="218693"/>
                </a:moveTo>
                <a:lnTo>
                  <a:pt x="0" y="218693"/>
                </a:lnTo>
                <a:lnTo>
                  <a:pt x="435101" y="437388"/>
                </a:lnTo>
                <a:lnTo>
                  <a:pt x="870203" y="218693"/>
                </a:lnTo>
                <a:close/>
              </a:path>
              <a:path w="870585" h="437514">
                <a:moveTo>
                  <a:pt x="652652" y="0"/>
                </a:moveTo>
                <a:lnTo>
                  <a:pt x="217550" y="0"/>
                </a:lnTo>
                <a:lnTo>
                  <a:pt x="217550" y="218693"/>
                </a:lnTo>
                <a:lnTo>
                  <a:pt x="652652" y="218693"/>
                </a:lnTo>
                <a:lnTo>
                  <a:pt x="652652" y="0"/>
                </a:lnTo>
                <a:close/>
              </a:path>
            </a:pathLst>
          </a:custGeom>
          <a:solidFill>
            <a:srgbClr val="943735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454396" y="4687823"/>
            <a:ext cx="870585" cy="437515"/>
          </a:xfrm>
          <a:custGeom>
            <a:avLst/>
            <a:gdLst/>
            <a:ahLst/>
            <a:cxnLst/>
            <a:rect l="l" t="t" r="r" b="b"/>
            <a:pathLst>
              <a:path w="870585" h="437514">
                <a:moveTo>
                  <a:pt x="870203" y="218693"/>
                </a:moveTo>
                <a:lnTo>
                  <a:pt x="0" y="218693"/>
                </a:lnTo>
                <a:lnTo>
                  <a:pt x="435101" y="437388"/>
                </a:lnTo>
                <a:lnTo>
                  <a:pt x="870203" y="218693"/>
                </a:lnTo>
                <a:close/>
              </a:path>
              <a:path w="870585" h="437514">
                <a:moveTo>
                  <a:pt x="652652" y="0"/>
                </a:moveTo>
                <a:lnTo>
                  <a:pt x="217550" y="0"/>
                </a:lnTo>
                <a:lnTo>
                  <a:pt x="217550" y="218693"/>
                </a:lnTo>
                <a:lnTo>
                  <a:pt x="652652" y="218693"/>
                </a:lnTo>
                <a:lnTo>
                  <a:pt x="652652" y="0"/>
                </a:lnTo>
                <a:close/>
              </a:path>
            </a:pathLst>
          </a:custGeom>
          <a:solidFill>
            <a:srgbClr val="943735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684264" y="4687823"/>
            <a:ext cx="871855" cy="437515"/>
          </a:xfrm>
          <a:custGeom>
            <a:avLst/>
            <a:gdLst/>
            <a:ahLst/>
            <a:cxnLst/>
            <a:rect l="l" t="t" r="r" b="b"/>
            <a:pathLst>
              <a:path w="871854" h="437514">
                <a:moveTo>
                  <a:pt x="871727" y="218693"/>
                </a:moveTo>
                <a:lnTo>
                  <a:pt x="0" y="218693"/>
                </a:lnTo>
                <a:lnTo>
                  <a:pt x="435863" y="437388"/>
                </a:lnTo>
                <a:lnTo>
                  <a:pt x="871727" y="218693"/>
                </a:lnTo>
                <a:close/>
              </a:path>
              <a:path w="871854" h="437514">
                <a:moveTo>
                  <a:pt x="653795" y="0"/>
                </a:moveTo>
                <a:lnTo>
                  <a:pt x="217931" y="0"/>
                </a:lnTo>
                <a:lnTo>
                  <a:pt x="217931" y="218693"/>
                </a:lnTo>
                <a:lnTo>
                  <a:pt x="653795" y="218693"/>
                </a:lnTo>
                <a:lnTo>
                  <a:pt x="653795" y="0"/>
                </a:lnTo>
                <a:close/>
              </a:path>
            </a:pathLst>
          </a:custGeom>
          <a:solidFill>
            <a:srgbClr val="943735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936992" y="4687823"/>
            <a:ext cx="870585" cy="437515"/>
          </a:xfrm>
          <a:custGeom>
            <a:avLst/>
            <a:gdLst/>
            <a:ahLst/>
            <a:cxnLst/>
            <a:rect l="l" t="t" r="r" b="b"/>
            <a:pathLst>
              <a:path w="870584" h="437514">
                <a:moveTo>
                  <a:pt x="870203" y="218693"/>
                </a:moveTo>
                <a:lnTo>
                  <a:pt x="0" y="218693"/>
                </a:lnTo>
                <a:lnTo>
                  <a:pt x="435101" y="437388"/>
                </a:lnTo>
                <a:lnTo>
                  <a:pt x="870203" y="218693"/>
                </a:lnTo>
                <a:close/>
              </a:path>
              <a:path w="870584" h="437514">
                <a:moveTo>
                  <a:pt x="652652" y="0"/>
                </a:moveTo>
                <a:lnTo>
                  <a:pt x="217550" y="0"/>
                </a:lnTo>
                <a:lnTo>
                  <a:pt x="217550" y="218693"/>
                </a:lnTo>
                <a:lnTo>
                  <a:pt x="652652" y="218693"/>
                </a:lnTo>
                <a:lnTo>
                  <a:pt x="652652" y="0"/>
                </a:lnTo>
                <a:close/>
              </a:path>
            </a:pathLst>
          </a:custGeom>
          <a:solidFill>
            <a:srgbClr val="943735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1751838" y="1363217"/>
            <a:ext cx="7029450" cy="7620"/>
          </a:xfrm>
          <a:custGeom>
            <a:avLst/>
            <a:gdLst/>
            <a:ahLst/>
            <a:cxnLst/>
            <a:rect l="l" t="t" r="r" b="b"/>
            <a:pathLst>
              <a:path w="7029450" h="7619">
                <a:moveTo>
                  <a:pt x="0" y="0"/>
                </a:moveTo>
                <a:lnTo>
                  <a:pt x="7029069" y="7239"/>
                </a:lnTo>
              </a:path>
            </a:pathLst>
          </a:custGeom>
          <a:ln w="28956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1754885" y="1811273"/>
            <a:ext cx="7022465" cy="8255"/>
          </a:xfrm>
          <a:custGeom>
            <a:avLst/>
            <a:gdLst/>
            <a:ahLst/>
            <a:cxnLst/>
            <a:rect l="l" t="t" r="r" b="b"/>
            <a:pathLst>
              <a:path w="7022465" h="8255">
                <a:moveTo>
                  <a:pt x="0" y="0"/>
                </a:moveTo>
                <a:lnTo>
                  <a:pt x="7022338" y="8127"/>
                </a:lnTo>
              </a:path>
            </a:pathLst>
          </a:custGeom>
          <a:ln w="28955">
            <a:solidFill>
              <a:srgbClr val="00AFE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88392" y="2493264"/>
            <a:ext cx="599440" cy="870585"/>
          </a:xfrm>
          <a:custGeom>
            <a:avLst/>
            <a:gdLst/>
            <a:ahLst/>
            <a:cxnLst/>
            <a:rect l="l" t="t" r="r" b="b"/>
            <a:pathLst>
              <a:path w="599440" h="870585">
                <a:moveTo>
                  <a:pt x="299466" y="0"/>
                </a:moveTo>
                <a:lnTo>
                  <a:pt x="299466" y="217550"/>
                </a:lnTo>
                <a:lnTo>
                  <a:pt x="0" y="217550"/>
                </a:lnTo>
                <a:lnTo>
                  <a:pt x="0" y="652653"/>
                </a:lnTo>
                <a:lnTo>
                  <a:pt x="299466" y="652653"/>
                </a:lnTo>
                <a:lnTo>
                  <a:pt x="299466" y="870204"/>
                </a:lnTo>
                <a:lnTo>
                  <a:pt x="598932" y="435102"/>
                </a:lnTo>
                <a:lnTo>
                  <a:pt x="299466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8392" y="2493264"/>
            <a:ext cx="599440" cy="870585"/>
          </a:xfrm>
          <a:custGeom>
            <a:avLst/>
            <a:gdLst/>
            <a:ahLst/>
            <a:cxnLst/>
            <a:rect l="l" t="t" r="r" b="b"/>
            <a:pathLst>
              <a:path w="599440" h="870585">
                <a:moveTo>
                  <a:pt x="0" y="217550"/>
                </a:moveTo>
                <a:lnTo>
                  <a:pt x="299466" y="217550"/>
                </a:lnTo>
                <a:lnTo>
                  <a:pt x="299466" y="0"/>
                </a:lnTo>
                <a:lnTo>
                  <a:pt x="598932" y="435102"/>
                </a:lnTo>
                <a:lnTo>
                  <a:pt x="299466" y="870204"/>
                </a:lnTo>
                <a:lnTo>
                  <a:pt x="299466" y="652653"/>
                </a:lnTo>
                <a:lnTo>
                  <a:pt x="0" y="652653"/>
                </a:lnTo>
                <a:lnTo>
                  <a:pt x="0" y="217550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1972055" y="806195"/>
            <a:ext cx="416559" cy="320040"/>
          </a:xfrm>
          <a:prstGeom prst="rect">
            <a:avLst/>
          </a:prstGeom>
          <a:solidFill>
            <a:srgbClr val="C00000"/>
          </a:solidFill>
          <a:ln w="3175">
            <a:solidFill>
              <a:srgbClr val="41709C"/>
            </a:solidFill>
          </a:ln>
        </p:spPr>
        <p:txBody>
          <a:bodyPr vert="horz" wrap="square" lIns="0" tIns="47625" rIns="0" bIns="0" rtlCol="0">
            <a:spAutoFit/>
          </a:bodyPr>
          <a:lstStyle/>
          <a:p>
            <a:pPr marL="29209">
              <a:lnSpc>
                <a:spcPct val="100000"/>
              </a:lnSpc>
              <a:spcBef>
                <a:spcPts val="37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生管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3215639" y="803148"/>
            <a:ext cx="416559" cy="320040"/>
          </a:xfrm>
          <a:prstGeom prst="rect">
            <a:avLst/>
          </a:prstGeom>
          <a:solidFill>
            <a:srgbClr val="C00000"/>
          </a:solidFill>
          <a:ln w="3175">
            <a:solidFill>
              <a:srgbClr val="41709C"/>
            </a:solidFill>
          </a:ln>
        </p:spPr>
        <p:txBody>
          <a:bodyPr vert="horz" wrap="square" lIns="0" tIns="47625" rIns="0" bIns="0" rtlCol="0">
            <a:spAutoFit/>
          </a:bodyPr>
          <a:lstStyle/>
          <a:p>
            <a:pPr marL="29209">
              <a:lnSpc>
                <a:spcPct val="100000"/>
              </a:lnSpc>
              <a:spcBef>
                <a:spcPts val="37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物管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436364" y="810768"/>
            <a:ext cx="416559" cy="320040"/>
          </a:xfrm>
          <a:prstGeom prst="rect">
            <a:avLst/>
          </a:prstGeom>
          <a:solidFill>
            <a:srgbClr val="C00000"/>
          </a:solidFill>
          <a:ln w="3175">
            <a:solidFill>
              <a:srgbClr val="41709C"/>
            </a:solidFill>
          </a:ln>
        </p:spPr>
        <p:txBody>
          <a:bodyPr vert="horz" wrap="square" lIns="0" tIns="47625" rIns="0" bIns="0" rtlCol="0">
            <a:spAutoFit/>
          </a:bodyPr>
          <a:lstStyle/>
          <a:p>
            <a:pPr marL="29845">
              <a:lnSpc>
                <a:spcPct val="100000"/>
              </a:lnSpc>
              <a:spcBef>
                <a:spcPts val="37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品管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5649467" y="801623"/>
            <a:ext cx="417830" cy="320040"/>
          </a:xfrm>
          <a:prstGeom prst="rect">
            <a:avLst/>
          </a:prstGeom>
          <a:solidFill>
            <a:srgbClr val="C00000"/>
          </a:solidFill>
          <a:ln w="3175">
            <a:solidFill>
              <a:srgbClr val="41709C"/>
            </a:solidFill>
          </a:ln>
        </p:spPr>
        <p:txBody>
          <a:bodyPr vert="horz" wrap="square" lIns="0" tIns="47625" rIns="0" bIns="0" rtlCol="0">
            <a:spAutoFit/>
          </a:bodyPr>
          <a:lstStyle/>
          <a:p>
            <a:pPr marL="30480">
              <a:lnSpc>
                <a:spcPct val="100000"/>
              </a:lnSpc>
              <a:spcBef>
                <a:spcPts val="37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生技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6893052" y="795527"/>
            <a:ext cx="416559" cy="320040"/>
          </a:xfrm>
          <a:prstGeom prst="rect">
            <a:avLst/>
          </a:prstGeom>
          <a:solidFill>
            <a:srgbClr val="C00000"/>
          </a:solidFill>
          <a:ln w="3175">
            <a:solidFill>
              <a:srgbClr val="41709C"/>
            </a:solidFill>
          </a:ln>
        </p:spPr>
        <p:txBody>
          <a:bodyPr vert="horz" wrap="square" lIns="0" tIns="47625" rIns="0" bIns="0" rtlCol="0">
            <a:spAutoFit/>
          </a:bodyPr>
          <a:lstStyle/>
          <a:p>
            <a:pPr marL="29845">
              <a:lnSpc>
                <a:spcPct val="100000"/>
              </a:lnSpc>
              <a:spcBef>
                <a:spcPts val="37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设备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8124443" y="810768"/>
            <a:ext cx="416559" cy="320040"/>
          </a:xfrm>
          <a:prstGeom prst="rect">
            <a:avLst/>
          </a:prstGeom>
          <a:solidFill>
            <a:srgbClr val="C00000"/>
          </a:solidFill>
          <a:ln w="3175">
            <a:solidFill>
              <a:srgbClr val="41709C"/>
            </a:solidFill>
          </a:ln>
        </p:spPr>
        <p:txBody>
          <a:bodyPr vert="horz" wrap="square" lIns="0" tIns="47625" rIns="0" bIns="0" rtlCol="0">
            <a:spAutoFit/>
          </a:bodyPr>
          <a:lstStyle/>
          <a:p>
            <a:pPr marL="29845">
              <a:lnSpc>
                <a:spcPct val="100000"/>
              </a:lnSpc>
              <a:spcBef>
                <a:spcPts val="37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车间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245363" y="853439"/>
            <a:ext cx="1643380" cy="205740"/>
          </a:xfrm>
          <a:custGeom>
            <a:avLst/>
            <a:gdLst/>
            <a:ahLst/>
            <a:cxnLst/>
            <a:rect l="l" t="t" r="r" b="b"/>
            <a:pathLst>
              <a:path w="1643380" h="205740">
                <a:moveTo>
                  <a:pt x="0" y="0"/>
                </a:moveTo>
                <a:lnTo>
                  <a:pt x="1540002" y="0"/>
                </a:lnTo>
                <a:lnTo>
                  <a:pt x="1642872" y="102870"/>
                </a:lnTo>
                <a:lnTo>
                  <a:pt x="1540002" y="205739"/>
                </a:lnTo>
                <a:lnTo>
                  <a:pt x="0" y="205739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530758" y="816940"/>
            <a:ext cx="1333500" cy="5003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ts val="1870"/>
              </a:lnSpc>
              <a:spcBef>
                <a:spcPts val="95"/>
              </a:spcBef>
            </a:pPr>
            <a:r>
              <a:rPr sz="1600" b="1" spc="-5" dirty="0">
                <a:latin typeface="Arial"/>
                <a:cs typeface="Arial"/>
              </a:rPr>
              <a:t>3C+4E+1P</a:t>
            </a:r>
            <a:endParaRPr sz="1600">
              <a:latin typeface="Arial"/>
              <a:cs typeface="Arial"/>
            </a:endParaRPr>
          </a:p>
          <a:p>
            <a:pPr marL="306705">
              <a:lnSpc>
                <a:spcPts val="1870"/>
              </a:lnSpc>
            </a:pPr>
            <a:r>
              <a:rPr sz="1600" spc="-5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基础性数据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1755648" y="2107692"/>
            <a:ext cx="870585" cy="445134"/>
          </a:xfrm>
          <a:custGeom>
            <a:avLst/>
            <a:gdLst/>
            <a:ahLst/>
            <a:cxnLst/>
            <a:rect l="l" t="t" r="r" b="b"/>
            <a:pathLst>
              <a:path w="870585" h="445135">
                <a:moveTo>
                  <a:pt x="870203" y="222503"/>
                </a:moveTo>
                <a:lnTo>
                  <a:pt x="0" y="222503"/>
                </a:lnTo>
                <a:lnTo>
                  <a:pt x="435101" y="445007"/>
                </a:lnTo>
                <a:lnTo>
                  <a:pt x="870203" y="222503"/>
                </a:lnTo>
                <a:close/>
              </a:path>
              <a:path w="870585" h="445135">
                <a:moveTo>
                  <a:pt x="652652" y="0"/>
                </a:moveTo>
                <a:lnTo>
                  <a:pt x="217550" y="0"/>
                </a:lnTo>
                <a:lnTo>
                  <a:pt x="217550" y="222503"/>
                </a:lnTo>
                <a:lnTo>
                  <a:pt x="652652" y="222503"/>
                </a:lnTo>
                <a:lnTo>
                  <a:pt x="652652" y="0"/>
                </a:lnTo>
                <a:close/>
              </a:path>
            </a:pathLst>
          </a:custGeom>
          <a:solidFill>
            <a:srgbClr val="BE9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990088" y="2116835"/>
            <a:ext cx="870585" cy="443865"/>
          </a:xfrm>
          <a:custGeom>
            <a:avLst/>
            <a:gdLst/>
            <a:ahLst/>
            <a:cxnLst/>
            <a:rect l="l" t="t" r="r" b="b"/>
            <a:pathLst>
              <a:path w="870585" h="443864">
                <a:moveTo>
                  <a:pt x="870203" y="221741"/>
                </a:moveTo>
                <a:lnTo>
                  <a:pt x="0" y="221741"/>
                </a:lnTo>
                <a:lnTo>
                  <a:pt x="435101" y="443483"/>
                </a:lnTo>
                <a:lnTo>
                  <a:pt x="870203" y="221741"/>
                </a:lnTo>
                <a:close/>
              </a:path>
              <a:path w="870585" h="443864">
                <a:moveTo>
                  <a:pt x="652652" y="0"/>
                </a:moveTo>
                <a:lnTo>
                  <a:pt x="217550" y="0"/>
                </a:lnTo>
                <a:lnTo>
                  <a:pt x="217550" y="221741"/>
                </a:lnTo>
                <a:lnTo>
                  <a:pt x="652652" y="221741"/>
                </a:lnTo>
                <a:lnTo>
                  <a:pt x="652652" y="0"/>
                </a:lnTo>
                <a:close/>
              </a:path>
            </a:pathLst>
          </a:custGeom>
          <a:solidFill>
            <a:srgbClr val="BE9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206240" y="2116835"/>
            <a:ext cx="871855" cy="443865"/>
          </a:xfrm>
          <a:custGeom>
            <a:avLst/>
            <a:gdLst/>
            <a:ahLst/>
            <a:cxnLst/>
            <a:rect l="l" t="t" r="r" b="b"/>
            <a:pathLst>
              <a:path w="871854" h="443864">
                <a:moveTo>
                  <a:pt x="871727" y="221741"/>
                </a:moveTo>
                <a:lnTo>
                  <a:pt x="0" y="221741"/>
                </a:lnTo>
                <a:lnTo>
                  <a:pt x="435863" y="443483"/>
                </a:lnTo>
                <a:lnTo>
                  <a:pt x="871727" y="221741"/>
                </a:lnTo>
                <a:close/>
              </a:path>
              <a:path w="871854" h="443864">
                <a:moveTo>
                  <a:pt x="653796" y="0"/>
                </a:moveTo>
                <a:lnTo>
                  <a:pt x="217932" y="0"/>
                </a:lnTo>
                <a:lnTo>
                  <a:pt x="217932" y="221741"/>
                </a:lnTo>
                <a:lnTo>
                  <a:pt x="653796" y="221741"/>
                </a:lnTo>
                <a:lnTo>
                  <a:pt x="653796" y="0"/>
                </a:lnTo>
                <a:close/>
              </a:path>
            </a:pathLst>
          </a:custGeom>
          <a:solidFill>
            <a:srgbClr val="BE9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423915" y="2116835"/>
            <a:ext cx="871855" cy="443865"/>
          </a:xfrm>
          <a:custGeom>
            <a:avLst/>
            <a:gdLst/>
            <a:ahLst/>
            <a:cxnLst/>
            <a:rect l="l" t="t" r="r" b="b"/>
            <a:pathLst>
              <a:path w="871854" h="443864">
                <a:moveTo>
                  <a:pt x="871728" y="221741"/>
                </a:moveTo>
                <a:lnTo>
                  <a:pt x="0" y="221741"/>
                </a:lnTo>
                <a:lnTo>
                  <a:pt x="435863" y="443483"/>
                </a:lnTo>
                <a:lnTo>
                  <a:pt x="871728" y="221741"/>
                </a:lnTo>
                <a:close/>
              </a:path>
              <a:path w="871854" h="443864">
                <a:moveTo>
                  <a:pt x="653796" y="0"/>
                </a:moveTo>
                <a:lnTo>
                  <a:pt x="217932" y="0"/>
                </a:lnTo>
                <a:lnTo>
                  <a:pt x="217932" y="221741"/>
                </a:lnTo>
                <a:lnTo>
                  <a:pt x="653796" y="221741"/>
                </a:lnTo>
                <a:lnTo>
                  <a:pt x="653796" y="0"/>
                </a:lnTo>
                <a:close/>
              </a:path>
            </a:pathLst>
          </a:custGeom>
          <a:solidFill>
            <a:srgbClr val="BE9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655307" y="2116835"/>
            <a:ext cx="870585" cy="443865"/>
          </a:xfrm>
          <a:custGeom>
            <a:avLst/>
            <a:gdLst/>
            <a:ahLst/>
            <a:cxnLst/>
            <a:rect l="l" t="t" r="r" b="b"/>
            <a:pathLst>
              <a:path w="870584" h="443864">
                <a:moveTo>
                  <a:pt x="870203" y="221741"/>
                </a:moveTo>
                <a:lnTo>
                  <a:pt x="0" y="221741"/>
                </a:lnTo>
                <a:lnTo>
                  <a:pt x="435101" y="443483"/>
                </a:lnTo>
                <a:lnTo>
                  <a:pt x="870203" y="221741"/>
                </a:lnTo>
                <a:close/>
              </a:path>
              <a:path w="870584" h="443864">
                <a:moveTo>
                  <a:pt x="652652" y="0"/>
                </a:moveTo>
                <a:lnTo>
                  <a:pt x="217550" y="0"/>
                </a:lnTo>
                <a:lnTo>
                  <a:pt x="217550" y="221741"/>
                </a:lnTo>
                <a:lnTo>
                  <a:pt x="652652" y="221741"/>
                </a:lnTo>
                <a:lnTo>
                  <a:pt x="652652" y="0"/>
                </a:lnTo>
                <a:close/>
              </a:path>
            </a:pathLst>
          </a:custGeom>
          <a:solidFill>
            <a:srgbClr val="BE9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7906511" y="2116835"/>
            <a:ext cx="870585" cy="443865"/>
          </a:xfrm>
          <a:custGeom>
            <a:avLst/>
            <a:gdLst/>
            <a:ahLst/>
            <a:cxnLst/>
            <a:rect l="l" t="t" r="r" b="b"/>
            <a:pathLst>
              <a:path w="870584" h="443864">
                <a:moveTo>
                  <a:pt x="870204" y="221741"/>
                </a:moveTo>
                <a:lnTo>
                  <a:pt x="0" y="221741"/>
                </a:lnTo>
                <a:lnTo>
                  <a:pt x="435102" y="443483"/>
                </a:lnTo>
                <a:lnTo>
                  <a:pt x="870204" y="221741"/>
                </a:lnTo>
                <a:close/>
              </a:path>
              <a:path w="870584" h="443864">
                <a:moveTo>
                  <a:pt x="652653" y="0"/>
                </a:moveTo>
                <a:lnTo>
                  <a:pt x="217551" y="0"/>
                </a:lnTo>
                <a:lnTo>
                  <a:pt x="217551" y="221741"/>
                </a:lnTo>
                <a:lnTo>
                  <a:pt x="652653" y="221741"/>
                </a:lnTo>
                <a:lnTo>
                  <a:pt x="652653" y="0"/>
                </a:lnTo>
                <a:close/>
              </a:path>
            </a:pathLst>
          </a:custGeom>
          <a:solidFill>
            <a:srgbClr val="BE9000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 txBox="1"/>
          <p:nvPr/>
        </p:nvSpPr>
        <p:spPr>
          <a:xfrm>
            <a:off x="448767" y="1496644"/>
            <a:ext cx="8375650" cy="33928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18465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00AFEF"/>
                </a:solidFill>
                <a:latin typeface="Noto Sans CJK JP Regular"/>
                <a:cs typeface="Noto Sans CJK JP Regular"/>
              </a:rPr>
              <a:t>规范性数据</a:t>
            </a:r>
            <a:endParaRPr sz="1600">
              <a:latin typeface="Noto Sans CJK JP Regular"/>
              <a:cs typeface="Noto Sans CJK JP Regular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2100">
              <a:latin typeface="Times New Roman"/>
              <a:cs typeface="Times New Roman"/>
            </a:endParaRPr>
          </a:p>
          <a:p>
            <a:pPr marL="418465">
              <a:lnSpc>
                <a:spcPct val="100000"/>
              </a:lnSpc>
              <a:tabLst>
                <a:tab pos="8343900" algn="l"/>
              </a:tabLst>
            </a:pPr>
            <a:r>
              <a:rPr sz="1600" spc="-5" dirty="0">
                <a:solidFill>
                  <a:srgbClr val="00AFEF"/>
                </a:solidFill>
                <a:latin typeface="Noto Sans CJK JP Regular"/>
                <a:cs typeface="Noto Sans CJK JP Regular"/>
              </a:rPr>
              <a:t>计画</a:t>
            </a:r>
            <a:r>
              <a:rPr sz="1600" spc="-10" dirty="0">
                <a:solidFill>
                  <a:srgbClr val="00AFEF"/>
                </a:solidFill>
                <a:latin typeface="Noto Sans CJK JP Regular"/>
                <a:cs typeface="Noto Sans CJK JP Regular"/>
              </a:rPr>
              <a:t>性</a:t>
            </a:r>
            <a:r>
              <a:rPr sz="1600" spc="-5" dirty="0">
                <a:solidFill>
                  <a:srgbClr val="00AFEF"/>
                </a:solidFill>
                <a:latin typeface="Noto Sans CJK JP Regular"/>
                <a:cs typeface="Noto Sans CJK JP Regular"/>
              </a:rPr>
              <a:t>数</a:t>
            </a:r>
            <a:r>
              <a:rPr sz="1600" u="heavy" spc="-5" dirty="0">
                <a:solidFill>
                  <a:srgbClr val="00AFEF"/>
                </a:solidFill>
                <a:uFill>
                  <a:solidFill>
                    <a:srgbClr val="BE9000"/>
                  </a:solidFill>
                </a:uFill>
                <a:latin typeface="Noto Sans CJK JP Regular"/>
                <a:cs typeface="Noto Sans CJK JP Regular"/>
              </a:rPr>
              <a:t>据</a:t>
            </a:r>
            <a:r>
              <a:rPr sz="1600" u="heavy" dirty="0">
                <a:solidFill>
                  <a:srgbClr val="00AFEF"/>
                </a:solidFill>
                <a:uFill>
                  <a:solidFill>
                    <a:srgbClr val="BE9000"/>
                  </a:solidFill>
                </a:uFill>
                <a:latin typeface="Noto Sans CJK JP Regular"/>
                <a:cs typeface="Noto Sans CJK JP Regular"/>
              </a:rPr>
              <a:t>	</a:t>
            </a:r>
            <a:endParaRPr sz="1600">
              <a:latin typeface="Noto Sans CJK JP Regular"/>
              <a:cs typeface="Noto Sans CJK JP Regular"/>
            </a:endParaRPr>
          </a:p>
          <a:p>
            <a:pPr>
              <a:lnSpc>
                <a:spcPct val="100000"/>
              </a:lnSpc>
            </a:pPr>
            <a:endParaRPr sz="2100">
              <a:latin typeface="Times New Roman"/>
              <a:cs typeface="Times New Roman"/>
            </a:endParaRPr>
          </a:p>
          <a:p>
            <a:pPr marL="244475">
              <a:lnSpc>
                <a:spcPct val="100000"/>
              </a:lnSpc>
              <a:spcBef>
                <a:spcPts val="1280"/>
              </a:spcBef>
            </a:pPr>
            <a:r>
              <a:rPr sz="1600" spc="135" dirty="0">
                <a:solidFill>
                  <a:srgbClr val="006600"/>
                </a:solidFill>
                <a:latin typeface="Noto Sans CJK JP Regular"/>
                <a:cs typeface="Noto Sans CJK JP Regular"/>
              </a:rPr>
              <a:t>-------</a:t>
            </a:r>
            <a:r>
              <a:rPr sz="1600" spc="-5" dirty="0">
                <a:solidFill>
                  <a:srgbClr val="006600"/>
                </a:solidFill>
                <a:latin typeface="Noto Sans CJK JP Regular"/>
                <a:cs typeface="Noto Sans CJK JP Regular"/>
              </a:rPr>
              <a:t>流程</a:t>
            </a:r>
            <a:endParaRPr sz="1600">
              <a:latin typeface="Noto Sans CJK JP Regular"/>
              <a:cs typeface="Noto Sans CJK JP Regular"/>
            </a:endParaRPr>
          </a:p>
          <a:p>
            <a:pPr marL="12700" marR="5080" indent="427355" algn="r">
              <a:lnSpc>
                <a:spcPct val="174700"/>
              </a:lnSpc>
              <a:spcBef>
                <a:spcPts val="1190"/>
              </a:spcBef>
              <a:tabLst>
                <a:tab pos="7931784" algn="l"/>
                <a:tab pos="8337550" algn="l"/>
                <a:tab pos="8362315" algn="l"/>
              </a:tabLst>
            </a:pPr>
            <a:r>
              <a:rPr sz="1600" spc="-5" dirty="0">
                <a:solidFill>
                  <a:srgbClr val="C8C8C8"/>
                </a:solidFill>
                <a:latin typeface="Noto Sans CJK JP Regular"/>
                <a:cs typeface="Noto Sans CJK JP Regular"/>
              </a:rPr>
              <a:t>异动性数</a:t>
            </a:r>
            <a:r>
              <a:rPr sz="1600" u="heavy" spc="-5" dirty="0">
                <a:solidFill>
                  <a:srgbClr val="C8C8C8"/>
                </a:solidFill>
                <a:uFill>
                  <a:solidFill>
                    <a:srgbClr val="006600"/>
                  </a:solidFill>
                </a:uFill>
                <a:latin typeface="Noto Sans CJK JP Regular"/>
                <a:cs typeface="Noto Sans CJK JP Regular"/>
              </a:rPr>
              <a:t>据 			 </a:t>
            </a:r>
            <a:r>
              <a:rPr sz="1600" spc="-5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触发性数</a:t>
            </a:r>
            <a:r>
              <a:rPr sz="1600" u="heavy" spc="-5" dirty="0">
                <a:solidFill>
                  <a:srgbClr val="FF0000"/>
                </a:solidFill>
                <a:uFill>
                  <a:solidFill>
                    <a:srgbClr val="FF0000"/>
                  </a:solidFill>
                </a:uFill>
                <a:latin typeface="Noto Sans CJK JP Regular"/>
                <a:cs typeface="Noto Sans CJK JP Regular"/>
              </a:rPr>
              <a:t>据	</a:t>
            </a:r>
            <a:r>
              <a:rPr sz="1600" spc="-5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实 时管制性数</a:t>
            </a:r>
            <a:r>
              <a:rPr sz="1600" u="heavy" spc="-5" dirty="0">
                <a:solidFill>
                  <a:srgbClr val="FF9900"/>
                </a:solidFill>
                <a:uFill>
                  <a:solidFill>
                    <a:srgbClr val="FF9900"/>
                  </a:solidFill>
                </a:uFill>
                <a:latin typeface="Noto Sans CJK JP Regular"/>
                <a:cs typeface="Noto Sans CJK JP Regular"/>
              </a:rPr>
              <a:t>据 </a:t>
            </a:r>
            <a:r>
              <a:rPr sz="1600" u="heavy" dirty="0">
                <a:solidFill>
                  <a:srgbClr val="FF9900"/>
                </a:solidFill>
                <a:uFill>
                  <a:solidFill>
                    <a:srgbClr val="FF9900"/>
                  </a:solidFill>
                </a:uFill>
                <a:latin typeface="Noto Sans CJK JP Regular"/>
                <a:cs typeface="Noto Sans CJK JP Regular"/>
              </a:rPr>
              <a:t>			</a:t>
            </a:r>
            <a:r>
              <a:rPr sz="1600" spc="-5" dirty="0">
                <a:solidFill>
                  <a:srgbClr val="C55A11"/>
                </a:solidFill>
                <a:latin typeface="Noto Sans CJK JP Regular"/>
                <a:cs typeface="Noto Sans CJK JP Regular"/>
              </a:rPr>
              <a:t>期间管制性数</a:t>
            </a:r>
            <a:r>
              <a:rPr sz="1600" u="heavy" spc="-5" dirty="0">
                <a:solidFill>
                  <a:srgbClr val="C55A11"/>
                </a:solidFill>
                <a:uFill>
                  <a:solidFill>
                    <a:srgbClr val="C55A11"/>
                  </a:solidFill>
                </a:uFill>
                <a:latin typeface="Noto Sans CJK JP Regular"/>
                <a:cs typeface="Noto Sans CJK JP Regular"/>
              </a:rPr>
              <a:t>据</a:t>
            </a:r>
            <a:r>
              <a:rPr sz="1600" u="heavy" dirty="0">
                <a:solidFill>
                  <a:srgbClr val="C55A11"/>
                </a:solidFill>
                <a:uFill>
                  <a:solidFill>
                    <a:srgbClr val="C55A11"/>
                  </a:solidFill>
                </a:uFill>
                <a:latin typeface="Noto Sans CJK JP Regular"/>
                <a:cs typeface="Noto Sans CJK JP Regular"/>
              </a:rPr>
              <a:t>		</a:t>
            </a:r>
            <a:endParaRPr sz="16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77824" y="2843783"/>
            <a:ext cx="8219440" cy="1790700"/>
          </a:xfrm>
          <a:custGeom>
            <a:avLst/>
            <a:gdLst/>
            <a:ahLst/>
            <a:cxnLst/>
            <a:rect l="l" t="t" r="r" b="b"/>
            <a:pathLst>
              <a:path w="8219440" h="1790700">
                <a:moveTo>
                  <a:pt x="0" y="1790700"/>
                </a:moveTo>
                <a:lnTo>
                  <a:pt x="8218932" y="1790700"/>
                </a:lnTo>
                <a:lnTo>
                  <a:pt x="8218932" y="0"/>
                </a:lnTo>
                <a:lnTo>
                  <a:pt x="0" y="0"/>
                </a:lnTo>
                <a:lnTo>
                  <a:pt x="0" y="179070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656076" y="3613403"/>
            <a:ext cx="701040" cy="467995"/>
          </a:xfrm>
          <a:custGeom>
            <a:avLst/>
            <a:gdLst/>
            <a:ahLst/>
            <a:cxnLst/>
            <a:rect l="l" t="t" r="r" b="b"/>
            <a:pathLst>
              <a:path w="701039" h="467995">
                <a:moveTo>
                  <a:pt x="623062" y="0"/>
                </a:moveTo>
                <a:lnTo>
                  <a:pt x="77977" y="0"/>
                </a:lnTo>
                <a:lnTo>
                  <a:pt x="47630" y="6129"/>
                </a:lnTo>
                <a:lnTo>
                  <a:pt x="22844" y="22844"/>
                </a:lnTo>
                <a:lnTo>
                  <a:pt x="6129" y="47630"/>
                </a:lnTo>
                <a:lnTo>
                  <a:pt x="0" y="77978"/>
                </a:lnTo>
                <a:lnTo>
                  <a:pt x="0" y="389890"/>
                </a:lnTo>
                <a:lnTo>
                  <a:pt x="6129" y="420242"/>
                </a:lnTo>
                <a:lnTo>
                  <a:pt x="22844" y="445028"/>
                </a:lnTo>
                <a:lnTo>
                  <a:pt x="47630" y="461740"/>
                </a:lnTo>
                <a:lnTo>
                  <a:pt x="77977" y="467868"/>
                </a:lnTo>
                <a:lnTo>
                  <a:pt x="623062" y="467868"/>
                </a:lnTo>
                <a:lnTo>
                  <a:pt x="653409" y="461740"/>
                </a:lnTo>
                <a:lnTo>
                  <a:pt x="678195" y="445028"/>
                </a:lnTo>
                <a:lnTo>
                  <a:pt x="694910" y="420242"/>
                </a:lnTo>
                <a:lnTo>
                  <a:pt x="701039" y="389890"/>
                </a:lnTo>
                <a:lnTo>
                  <a:pt x="701039" y="77978"/>
                </a:lnTo>
                <a:lnTo>
                  <a:pt x="694910" y="47630"/>
                </a:lnTo>
                <a:lnTo>
                  <a:pt x="678195" y="22844"/>
                </a:lnTo>
                <a:lnTo>
                  <a:pt x="653409" y="6129"/>
                </a:lnTo>
                <a:lnTo>
                  <a:pt x="623062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815334" y="3722928"/>
            <a:ext cx="3822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过程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1958339" y="2404872"/>
            <a:ext cx="5292852" cy="74066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58339" y="2528316"/>
            <a:ext cx="5293360" cy="123825"/>
          </a:xfrm>
          <a:custGeom>
            <a:avLst/>
            <a:gdLst/>
            <a:ahLst/>
            <a:cxnLst/>
            <a:rect l="l" t="t" r="r" b="b"/>
            <a:pathLst>
              <a:path w="5293359" h="123825">
                <a:moveTo>
                  <a:pt x="5292852" y="0"/>
                </a:moveTo>
                <a:lnTo>
                  <a:pt x="5248616" y="22602"/>
                </a:lnTo>
                <a:lnTo>
                  <a:pt x="5194804" y="33415"/>
                </a:lnTo>
                <a:lnTo>
                  <a:pt x="5147862" y="40411"/>
                </a:lnTo>
                <a:lnTo>
                  <a:pt x="5092407" y="47221"/>
                </a:lnTo>
                <a:lnTo>
                  <a:pt x="5028732" y="53833"/>
                </a:lnTo>
                <a:lnTo>
                  <a:pt x="4957129" y="60231"/>
                </a:lnTo>
                <a:lnTo>
                  <a:pt x="4918447" y="63346"/>
                </a:lnTo>
                <a:lnTo>
                  <a:pt x="4877892" y="66403"/>
                </a:lnTo>
                <a:lnTo>
                  <a:pt x="4835502" y="69399"/>
                </a:lnTo>
                <a:lnTo>
                  <a:pt x="4791313" y="72334"/>
                </a:lnTo>
                <a:lnTo>
                  <a:pt x="4745362" y="75206"/>
                </a:lnTo>
                <a:lnTo>
                  <a:pt x="4697685" y="78012"/>
                </a:lnTo>
                <a:lnTo>
                  <a:pt x="4648319" y="80751"/>
                </a:lnTo>
                <a:lnTo>
                  <a:pt x="4597301" y="83422"/>
                </a:lnTo>
                <a:lnTo>
                  <a:pt x="4544666" y="86023"/>
                </a:lnTo>
                <a:lnTo>
                  <a:pt x="4490453" y="88551"/>
                </a:lnTo>
                <a:lnTo>
                  <a:pt x="4434696" y="91006"/>
                </a:lnTo>
                <a:lnTo>
                  <a:pt x="4377434" y="93386"/>
                </a:lnTo>
                <a:lnTo>
                  <a:pt x="4318702" y="95688"/>
                </a:lnTo>
                <a:lnTo>
                  <a:pt x="4258536" y="97912"/>
                </a:lnTo>
                <a:lnTo>
                  <a:pt x="4196975" y="100055"/>
                </a:lnTo>
                <a:lnTo>
                  <a:pt x="4134054" y="102115"/>
                </a:lnTo>
                <a:lnTo>
                  <a:pt x="4069809" y="104092"/>
                </a:lnTo>
                <a:lnTo>
                  <a:pt x="4004278" y="105984"/>
                </a:lnTo>
                <a:lnTo>
                  <a:pt x="3937497" y="107788"/>
                </a:lnTo>
                <a:lnTo>
                  <a:pt x="3869503" y="109503"/>
                </a:lnTo>
                <a:lnTo>
                  <a:pt x="3800332" y="111127"/>
                </a:lnTo>
                <a:lnTo>
                  <a:pt x="3730020" y="112659"/>
                </a:lnTo>
                <a:lnTo>
                  <a:pt x="3658605" y="114096"/>
                </a:lnTo>
                <a:lnTo>
                  <a:pt x="3586123" y="115438"/>
                </a:lnTo>
                <a:lnTo>
                  <a:pt x="3512610" y="116682"/>
                </a:lnTo>
                <a:lnTo>
                  <a:pt x="3438104" y="117827"/>
                </a:lnTo>
                <a:lnTo>
                  <a:pt x="3362640" y="118871"/>
                </a:lnTo>
                <a:lnTo>
                  <a:pt x="3286255" y="119813"/>
                </a:lnTo>
                <a:lnTo>
                  <a:pt x="3208987" y="120650"/>
                </a:lnTo>
                <a:lnTo>
                  <a:pt x="3130871" y="121381"/>
                </a:lnTo>
                <a:lnTo>
                  <a:pt x="3051944" y="122004"/>
                </a:lnTo>
                <a:lnTo>
                  <a:pt x="2972242" y="122518"/>
                </a:lnTo>
                <a:lnTo>
                  <a:pt x="2891803" y="122920"/>
                </a:lnTo>
                <a:lnTo>
                  <a:pt x="2810663" y="123210"/>
                </a:lnTo>
                <a:lnTo>
                  <a:pt x="2728858" y="123385"/>
                </a:lnTo>
                <a:lnTo>
                  <a:pt x="2646426" y="123443"/>
                </a:lnTo>
                <a:lnTo>
                  <a:pt x="2563993" y="123385"/>
                </a:lnTo>
                <a:lnTo>
                  <a:pt x="2482188" y="123210"/>
                </a:lnTo>
                <a:lnTo>
                  <a:pt x="2401048" y="122920"/>
                </a:lnTo>
                <a:lnTo>
                  <a:pt x="2320609" y="122518"/>
                </a:lnTo>
                <a:lnTo>
                  <a:pt x="2240907" y="122004"/>
                </a:lnTo>
                <a:lnTo>
                  <a:pt x="2161980" y="121381"/>
                </a:lnTo>
                <a:lnTo>
                  <a:pt x="2083864" y="120650"/>
                </a:lnTo>
                <a:lnTo>
                  <a:pt x="2006596" y="119813"/>
                </a:lnTo>
                <a:lnTo>
                  <a:pt x="1930211" y="118871"/>
                </a:lnTo>
                <a:lnTo>
                  <a:pt x="1854747" y="117827"/>
                </a:lnTo>
                <a:lnTo>
                  <a:pt x="1780241" y="116682"/>
                </a:lnTo>
                <a:lnTo>
                  <a:pt x="1706728" y="115438"/>
                </a:lnTo>
                <a:lnTo>
                  <a:pt x="1634246" y="114096"/>
                </a:lnTo>
                <a:lnTo>
                  <a:pt x="1562831" y="112659"/>
                </a:lnTo>
                <a:lnTo>
                  <a:pt x="1492519" y="111127"/>
                </a:lnTo>
                <a:lnTo>
                  <a:pt x="1423348" y="109503"/>
                </a:lnTo>
                <a:lnTo>
                  <a:pt x="1355354" y="107788"/>
                </a:lnTo>
                <a:lnTo>
                  <a:pt x="1288573" y="105984"/>
                </a:lnTo>
                <a:lnTo>
                  <a:pt x="1223042" y="104092"/>
                </a:lnTo>
                <a:lnTo>
                  <a:pt x="1158797" y="102115"/>
                </a:lnTo>
                <a:lnTo>
                  <a:pt x="1095876" y="100055"/>
                </a:lnTo>
                <a:lnTo>
                  <a:pt x="1034315" y="97912"/>
                </a:lnTo>
                <a:lnTo>
                  <a:pt x="974149" y="95688"/>
                </a:lnTo>
                <a:lnTo>
                  <a:pt x="915417" y="93386"/>
                </a:lnTo>
                <a:lnTo>
                  <a:pt x="858155" y="91006"/>
                </a:lnTo>
                <a:lnTo>
                  <a:pt x="802398" y="88551"/>
                </a:lnTo>
                <a:lnTo>
                  <a:pt x="748185" y="86023"/>
                </a:lnTo>
                <a:lnTo>
                  <a:pt x="695550" y="83422"/>
                </a:lnTo>
                <a:lnTo>
                  <a:pt x="644532" y="80751"/>
                </a:lnTo>
                <a:lnTo>
                  <a:pt x="595166" y="78012"/>
                </a:lnTo>
                <a:lnTo>
                  <a:pt x="547489" y="75206"/>
                </a:lnTo>
                <a:lnTo>
                  <a:pt x="501538" y="72334"/>
                </a:lnTo>
                <a:lnTo>
                  <a:pt x="457349" y="69399"/>
                </a:lnTo>
                <a:lnTo>
                  <a:pt x="414959" y="66403"/>
                </a:lnTo>
                <a:lnTo>
                  <a:pt x="374404" y="63346"/>
                </a:lnTo>
                <a:lnTo>
                  <a:pt x="335722" y="60231"/>
                </a:lnTo>
                <a:lnTo>
                  <a:pt x="264119" y="53833"/>
                </a:lnTo>
                <a:lnTo>
                  <a:pt x="200444" y="47221"/>
                </a:lnTo>
                <a:lnTo>
                  <a:pt x="144989" y="40411"/>
                </a:lnTo>
                <a:lnTo>
                  <a:pt x="98047" y="33415"/>
                </a:lnTo>
                <a:lnTo>
                  <a:pt x="59910" y="26246"/>
                </a:lnTo>
                <a:lnTo>
                  <a:pt x="19855" y="15201"/>
                </a:lnTo>
                <a:lnTo>
                  <a:pt x="1259" y="3846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958339" y="2404872"/>
            <a:ext cx="5293360" cy="741045"/>
          </a:xfrm>
          <a:custGeom>
            <a:avLst/>
            <a:gdLst/>
            <a:ahLst/>
            <a:cxnLst/>
            <a:rect l="l" t="t" r="r" b="b"/>
            <a:pathLst>
              <a:path w="5293359" h="741044">
                <a:moveTo>
                  <a:pt x="0" y="123443"/>
                </a:moveTo>
                <a:lnTo>
                  <a:pt x="44235" y="100841"/>
                </a:lnTo>
                <a:lnTo>
                  <a:pt x="98047" y="90028"/>
                </a:lnTo>
                <a:lnTo>
                  <a:pt x="144989" y="83032"/>
                </a:lnTo>
                <a:lnTo>
                  <a:pt x="200444" y="76222"/>
                </a:lnTo>
                <a:lnTo>
                  <a:pt x="264119" y="69610"/>
                </a:lnTo>
                <a:lnTo>
                  <a:pt x="335722" y="63212"/>
                </a:lnTo>
                <a:lnTo>
                  <a:pt x="374404" y="60097"/>
                </a:lnTo>
                <a:lnTo>
                  <a:pt x="414959" y="57040"/>
                </a:lnTo>
                <a:lnTo>
                  <a:pt x="457349" y="54044"/>
                </a:lnTo>
                <a:lnTo>
                  <a:pt x="501538" y="51109"/>
                </a:lnTo>
                <a:lnTo>
                  <a:pt x="547489" y="48237"/>
                </a:lnTo>
                <a:lnTo>
                  <a:pt x="595166" y="45431"/>
                </a:lnTo>
                <a:lnTo>
                  <a:pt x="644532" y="42692"/>
                </a:lnTo>
                <a:lnTo>
                  <a:pt x="695550" y="40021"/>
                </a:lnTo>
                <a:lnTo>
                  <a:pt x="748185" y="37420"/>
                </a:lnTo>
                <a:lnTo>
                  <a:pt x="802398" y="34892"/>
                </a:lnTo>
                <a:lnTo>
                  <a:pt x="858155" y="32437"/>
                </a:lnTo>
                <a:lnTo>
                  <a:pt x="915417" y="30057"/>
                </a:lnTo>
                <a:lnTo>
                  <a:pt x="974149" y="27755"/>
                </a:lnTo>
                <a:lnTo>
                  <a:pt x="1034315" y="25531"/>
                </a:lnTo>
                <a:lnTo>
                  <a:pt x="1095876" y="23388"/>
                </a:lnTo>
                <a:lnTo>
                  <a:pt x="1158797" y="21328"/>
                </a:lnTo>
                <a:lnTo>
                  <a:pt x="1223042" y="19351"/>
                </a:lnTo>
                <a:lnTo>
                  <a:pt x="1288573" y="17459"/>
                </a:lnTo>
                <a:lnTo>
                  <a:pt x="1355354" y="15655"/>
                </a:lnTo>
                <a:lnTo>
                  <a:pt x="1423348" y="13940"/>
                </a:lnTo>
                <a:lnTo>
                  <a:pt x="1492519" y="12316"/>
                </a:lnTo>
                <a:lnTo>
                  <a:pt x="1562831" y="10784"/>
                </a:lnTo>
                <a:lnTo>
                  <a:pt x="1634246" y="9347"/>
                </a:lnTo>
                <a:lnTo>
                  <a:pt x="1706728" y="8005"/>
                </a:lnTo>
                <a:lnTo>
                  <a:pt x="1780241" y="6761"/>
                </a:lnTo>
                <a:lnTo>
                  <a:pt x="1854747" y="5616"/>
                </a:lnTo>
                <a:lnTo>
                  <a:pt x="1930211" y="4572"/>
                </a:lnTo>
                <a:lnTo>
                  <a:pt x="2006596" y="3630"/>
                </a:lnTo>
                <a:lnTo>
                  <a:pt x="2083864" y="2793"/>
                </a:lnTo>
                <a:lnTo>
                  <a:pt x="2161980" y="2062"/>
                </a:lnTo>
                <a:lnTo>
                  <a:pt x="2240907" y="1439"/>
                </a:lnTo>
                <a:lnTo>
                  <a:pt x="2320609" y="925"/>
                </a:lnTo>
                <a:lnTo>
                  <a:pt x="2401048" y="523"/>
                </a:lnTo>
                <a:lnTo>
                  <a:pt x="2482188" y="233"/>
                </a:lnTo>
                <a:lnTo>
                  <a:pt x="2563993" y="58"/>
                </a:lnTo>
                <a:lnTo>
                  <a:pt x="2646426" y="0"/>
                </a:lnTo>
                <a:lnTo>
                  <a:pt x="2728858" y="58"/>
                </a:lnTo>
                <a:lnTo>
                  <a:pt x="2810663" y="233"/>
                </a:lnTo>
                <a:lnTo>
                  <a:pt x="2891803" y="523"/>
                </a:lnTo>
                <a:lnTo>
                  <a:pt x="2972242" y="925"/>
                </a:lnTo>
                <a:lnTo>
                  <a:pt x="3051944" y="1439"/>
                </a:lnTo>
                <a:lnTo>
                  <a:pt x="3130871" y="2062"/>
                </a:lnTo>
                <a:lnTo>
                  <a:pt x="3208987" y="2793"/>
                </a:lnTo>
                <a:lnTo>
                  <a:pt x="3286255" y="3630"/>
                </a:lnTo>
                <a:lnTo>
                  <a:pt x="3362640" y="4572"/>
                </a:lnTo>
                <a:lnTo>
                  <a:pt x="3438104" y="5616"/>
                </a:lnTo>
                <a:lnTo>
                  <a:pt x="3512610" y="6761"/>
                </a:lnTo>
                <a:lnTo>
                  <a:pt x="3586123" y="8005"/>
                </a:lnTo>
                <a:lnTo>
                  <a:pt x="3658605" y="9347"/>
                </a:lnTo>
                <a:lnTo>
                  <a:pt x="3730020" y="10784"/>
                </a:lnTo>
                <a:lnTo>
                  <a:pt x="3800332" y="12316"/>
                </a:lnTo>
                <a:lnTo>
                  <a:pt x="3869503" y="13940"/>
                </a:lnTo>
                <a:lnTo>
                  <a:pt x="3937497" y="15655"/>
                </a:lnTo>
                <a:lnTo>
                  <a:pt x="4004278" y="17459"/>
                </a:lnTo>
                <a:lnTo>
                  <a:pt x="4069809" y="19351"/>
                </a:lnTo>
                <a:lnTo>
                  <a:pt x="4134054" y="21328"/>
                </a:lnTo>
                <a:lnTo>
                  <a:pt x="4196975" y="23388"/>
                </a:lnTo>
                <a:lnTo>
                  <a:pt x="4258536" y="25531"/>
                </a:lnTo>
                <a:lnTo>
                  <a:pt x="4318702" y="27755"/>
                </a:lnTo>
                <a:lnTo>
                  <a:pt x="4377434" y="30057"/>
                </a:lnTo>
                <a:lnTo>
                  <a:pt x="4434696" y="32437"/>
                </a:lnTo>
                <a:lnTo>
                  <a:pt x="4490453" y="34892"/>
                </a:lnTo>
                <a:lnTo>
                  <a:pt x="4544666" y="37420"/>
                </a:lnTo>
                <a:lnTo>
                  <a:pt x="4597301" y="40021"/>
                </a:lnTo>
                <a:lnTo>
                  <a:pt x="4648319" y="42692"/>
                </a:lnTo>
                <a:lnTo>
                  <a:pt x="4697685" y="45431"/>
                </a:lnTo>
                <a:lnTo>
                  <a:pt x="4745362" y="48237"/>
                </a:lnTo>
                <a:lnTo>
                  <a:pt x="4791313" y="51109"/>
                </a:lnTo>
                <a:lnTo>
                  <a:pt x="4835502" y="54044"/>
                </a:lnTo>
                <a:lnTo>
                  <a:pt x="4877892" y="57040"/>
                </a:lnTo>
                <a:lnTo>
                  <a:pt x="4918447" y="60097"/>
                </a:lnTo>
                <a:lnTo>
                  <a:pt x="4957129" y="63212"/>
                </a:lnTo>
                <a:lnTo>
                  <a:pt x="5028732" y="69610"/>
                </a:lnTo>
                <a:lnTo>
                  <a:pt x="5092407" y="76222"/>
                </a:lnTo>
                <a:lnTo>
                  <a:pt x="5147862" y="83032"/>
                </a:lnTo>
                <a:lnTo>
                  <a:pt x="5194804" y="90028"/>
                </a:lnTo>
                <a:lnTo>
                  <a:pt x="5232941" y="97197"/>
                </a:lnTo>
                <a:lnTo>
                  <a:pt x="5272996" y="108242"/>
                </a:lnTo>
                <a:lnTo>
                  <a:pt x="5292852" y="123443"/>
                </a:lnTo>
                <a:lnTo>
                  <a:pt x="5292852" y="617219"/>
                </a:lnTo>
                <a:lnTo>
                  <a:pt x="5248616" y="639822"/>
                </a:lnTo>
                <a:lnTo>
                  <a:pt x="5194804" y="650635"/>
                </a:lnTo>
                <a:lnTo>
                  <a:pt x="5147862" y="657631"/>
                </a:lnTo>
                <a:lnTo>
                  <a:pt x="5092407" y="664441"/>
                </a:lnTo>
                <a:lnTo>
                  <a:pt x="5028732" y="671053"/>
                </a:lnTo>
                <a:lnTo>
                  <a:pt x="4957129" y="677451"/>
                </a:lnTo>
                <a:lnTo>
                  <a:pt x="4918447" y="680566"/>
                </a:lnTo>
                <a:lnTo>
                  <a:pt x="4877892" y="683623"/>
                </a:lnTo>
                <a:lnTo>
                  <a:pt x="4835502" y="686619"/>
                </a:lnTo>
                <a:lnTo>
                  <a:pt x="4791313" y="689554"/>
                </a:lnTo>
                <a:lnTo>
                  <a:pt x="4745362" y="692426"/>
                </a:lnTo>
                <a:lnTo>
                  <a:pt x="4697685" y="695232"/>
                </a:lnTo>
                <a:lnTo>
                  <a:pt x="4648319" y="697971"/>
                </a:lnTo>
                <a:lnTo>
                  <a:pt x="4597301" y="700642"/>
                </a:lnTo>
                <a:lnTo>
                  <a:pt x="4544666" y="703243"/>
                </a:lnTo>
                <a:lnTo>
                  <a:pt x="4490453" y="705771"/>
                </a:lnTo>
                <a:lnTo>
                  <a:pt x="4434696" y="708226"/>
                </a:lnTo>
                <a:lnTo>
                  <a:pt x="4377434" y="710606"/>
                </a:lnTo>
                <a:lnTo>
                  <a:pt x="4318702" y="712908"/>
                </a:lnTo>
                <a:lnTo>
                  <a:pt x="4258536" y="715132"/>
                </a:lnTo>
                <a:lnTo>
                  <a:pt x="4196975" y="717275"/>
                </a:lnTo>
                <a:lnTo>
                  <a:pt x="4134054" y="719335"/>
                </a:lnTo>
                <a:lnTo>
                  <a:pt x="4069809" y="721312"/>
                </a:lnTo>
                <a:lnTo>
                  <a:pt x="4004278" y="723204"/>
                </a:lnTo>
                <a:lnTo>
                  <a:pt x="3937497" y="725008"/>
                </a:lnTo>
                <a:lnTo>
                  <a:pt x="3869503" y="726723"/>
                </a:lnTo>
                <a:lnTo>
                  <a:pt x="3800332" y="728347"/>
                </a:lnTo>
                <a:lnTo>
                  <a:pt x="3730020" y="729879"/>
                </a:lnTo>
                <a:lnTo>
                  <a:pt x="3658605" y="731316"/>
                </a:lnTo>
                <a:lnTo>
                  <a:pt x="3586123" y="732658"/>
                </a:lnTo>
                <a:lnTo>
                  <a:pt x="3512610" y="733902"/>
                </a:lnTo>
                <a:lnTo>
                  <a:pt x="3438104" y="735047"/>
                </a:lnTo>
                <a:lnTo>
                  <a:pt x="3362640" y="736091"/>
                </a:lnTo>
                <a:lnTo>
                  <a:pt x="3286255" y="737033"/>
                </a:lnTo>
                <a:lnTo>
                  <a:pt x="3208987" y="737870"/>
                </a:lnTo>
                <a:lnTo>
                  <a:pt x="3130871" y="738601"/>
                </a:lnTo>
                <a:lnTo>
                  <a:pt x="3051944" y="739224"/>
                </a:lnTo>
                <a:lnTo>
                  <a:pt x="2972242" y="739738"/>
                </a:lnTo>
                <a:lnTo>
                  <a:pt x="2891803" y="740140"/>
                </a:lnTo>
                <a:lnTo>
                  <a:pt x="2810663" y="740430"/>
                </a:lnTo>
                <a:lnTo>
                  <a:pt x="2728858" y="740605"/>
                </a:lnTo>
                <a:lnTo>
                  <a:pt x="2646426" y="740663"/>
                </a:lnTo>
                <a:lnTo>
                  <a:pt x="2563993" y="740605"/>
                </a:lnTo>
                <a:lnTo>
                  <a:pt x="2482188" y="740430"/>
                </a:lnTo>
                <a:lnTo>
                  <a:pt x="2401048" y="740140"/>
                </a:lnTo>
                <a:lnTo>
                  <a:pt x="2320609" y="739738"/>
                </a:lnTo>
                <a:lnTo>
                  <a:pt x="2240907" y="739224"/>
                </a:lnTo>
                <a:lnTo>
                  <a:pt x="2161980" y="738601"/>
                </a:lnTo>
                <a:lnTo>
                  <a:pt x="2083864" y="737870"/>
                </a:lnTo>
                <a:lnTo>
                  <a:pt x="2006596" y="737033"/>
                </a:lnTo>
                <a:lnTo>
                  <a:pt x="1930211" y="736091"/>
                </a:lnTo>
                <a:lnTo>
                  <a:pt x="1854747" y="735047"/>
                </a:lnTo>
                <a:lnTo>
                  <a:pt x="1780241" y="733902"/>
                </a:lnTo>
                <a:lnTo>
                  <a:pt x="1706728" y="732658"/>
                </a:lnTo>
                <a:lnTo>
                  <a:pt x="1634246" y="731316"/>
                </a:lnTo>
                <a:lnTo>
                  <a:pt x="1562831" y="729879"/>
                </a:lnTo>
                <a:lnTo>
                  <a:pt x="1492519" y="728347"/>
                </a:lnTo>
                <a:lnTo>
                  <a:pt x="1423348" y="726723"/>
                </a:lnTo>
                <a:lnTo>
                  <a:pt x="1355354" y="725008"/>
                </a:lnTo>
                <a:lnTo>
                  <a:pt x="1288573" y="723204"/>
                </a:lnTo>
                <a:lnTo>
                  <a:pt x="1223042" y="721312"/>
                </a:lnTo>
                <a:lnTo>
                  <a:pt x="1158797" y="719335"/>
                </a:lnTo>
                <a:lnTo>
                  <a:pt x="1095876" y="717275"/>
                </a:lnTo>
                <a:lnTo>
                  <a:pt x="1034315" y="715132"/>
                </a:lnTo>
                <a:lnTo>
                  <a:pt x="974149" y="712908"/>
                </a:lnTo>
                <a:lnTo>
                  <a:pt x="915417" y="710606"/>
                </a:lnTo>
                <a:lnTo>
                  <a:pt x="858155" y="708226"/>
                </a:lnTo>
                <a:lnTo>
                  <a:pt x="802398" y="705771"/>
                </a:lnTo>
                <a:lnTo>
                  <a:pt x="748185" y="703243"/>
                </a:lnTo>
                <a:lnTo>
                  <a:pt x="695550" y="700642"/>
                </a:lnTo>
                <a:lnTo>
                  <a:pt x="644532" y="697971"/>
                </a:lnTo>
                <a:lnTo>
                  <a:pt x="595166" y="695232"/>
                </a:lnTo>
                <a:lnTo>
                  <a:pt x="547489" y="692426"/>
                </a:lnTo>
                <a:lnTo>
                  <a:pt x="501538" y="689554"/>
                </a:lnTo>
                <a:lnTo>
                  <a:pt x="457349" y="686619"/>
                </a:lnTo>
                <a:lnTo>
                  <a:pt x="414959" y="683623"/>
                </a:lnTo>
                <a:lnTo>
                  <a:pt x="374404" y="680566"/>
                </a:lnTo>
                <a:lnTo>
                  <a:pt x="335722" y="677451"/>
                </a:lnTo>
                <a:lnTo>
                  <a:pt x="264119" y="671053"/>
                </a:lnTo>
                <a:lnTo>
                  <a:pt x="200444" y="664441"/>
                </a:lnTo>
                <a:lnTo>
                  <a:pt x="144989" y="657631"/>
                </a:lnTo>
                <a:lnTo>
                  <a:pt x="98047" y="650635"/>
                </a:lnTo>
                <a:lnTo>
                  <a:pt x="59910" y="643466"/>
                </a:lnTo>
                <a:lnTo>
                  <a:pt x="19855" y="632421"/>
                </a:lnTo>
                <a:lnTo>
                  <a:pt x="0" y="617219"/>
                </a:lnTo>
                <a:lnTo>
                  <a:pt x="0" y="123443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2259583" y="2696972"/>
            <a:ext cx="469455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Noto Sans CJK JP Regular"/>
                <a:cs typeface="Noto Sans CJK JP Regular"/>
              </a:rPr>
              <a:t>基础性数据、规范性数据、计画性</a:t>
            </a:r>
            <a:r>
              <a:rPr sz="1600" spc="5" dirty="0">
                <a:latin typeface="Noto Sans CJK JP Regular"/>
                <a:cs typeface="Noto Sans CJK JP Regular"/>
              </a:rPr>
              <a:t>数</a:t>
            </a:r>
            <a:r>
              <a:rPr sz="1600" spc="-5" dirty="0">
                <a:latin typeface="Noto Sans CJK JP Regular"/>
                <a:cs typeface="Noto Sans CJK JP Regular"/>
              </a:rPr>
              <a:t>据、</a:t>
            </a:r>
            <a:r>
              <a:rPr sz="1600" spc="5" dirty="0">
                <a:latin typeface="Noto Sans CJK JP Regular"/>
                <a:cs typeface="Noto Sans CJK JP Regular"/>
              </a:rPr>
              <a:t>异</a:t>
            </a:r>
            <a:r>
              <a:rPr sz="1600" spc="-5" dirty="0">
                <a:latin typeface="Noto Sans CJK JP Regular"/>
                <a:cs typeface="Noto Sans CJK JP Regular"/>
              </a:rPr>
              <a:t>动性</a:t>
            </a:r>
            <a:r>
              <a:rPr sz="1600" spc="5" dirty="0">
                <a:latin typeface="Noto Sans CJK JP Regular"/>
                <a:cs typeface="Noto Sans CJK JP Regular"/>
              </a:rPr>
              <a:t>数据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9" name="object 9"/>
          <p:cNvSpPr txBox="1">
            <a:spLocks noGrp="1"/>
          </p:cNvSpPr>
          <p:nvPr>
            <p:ph type="title"/>
          </p:nvPr>
        </p:nvSpPr>
        <p:spPr>
          <a:xfrm>
            <a:off x="301548" y="365252"/>
            <a:ext cx="79514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</a:rPr>
              <a:t>2-4.归整MES核心地基数据流模块-----------------------</a:t>
            </a:r>
          </a:p>
        </p:txBody>
      </p:sp>
      <p:sp>
        <p:nvSpPr>
          <p:cNvPr id="10" name="object 10"/>
          <p:cNvSpPr/>
          <p:nvPr/>
        </p:nvSpPr>
        <p:spPr>
          <a:xfrm>
            <a:off x="841247" y="929639"/>
            <a:ext cx="8255634" cy="1365885"/>
          </a:xfrm>
          <a:custGeom>
            <a:avLst/>
            <a:gdLst/>
            <a:ahLst/>
            <a:cxnLst/>
            <a:rect l="l" t="t" r="r" b="b"/>
            <a:pathLst>
              <a:path w="8255634" h="1365885">
                <a:moveTo>
                  <a:pt x="0" y="1365504"/>
                </a:moveTo>
                <a:lnTo>
                  <a:pt x="8255508" y="1365504"/>
                </a:lnTo>
                <a:lnTo>
                  <a:pt x="8255508" y="0"/>
                </a:lnTo>
                <a:lnTo>
                  <a:pt x="0" y="0"/>
                </a:lnTo>
                <a:lnTo>
                  <a:pt x="0" y="1365504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2859" y="1167638"/>
            <a:ext cx="931544" cy="0"/>
          </a:xfrm>
          <a:custGeom>
            <a:avLst/>
            <a:gdLst/>
            <a:ahLst/>
            <a:cxnLst/>
            <a:rect l="l" t="t" r="r" b="b"/>
            <a:pathLst>
              <a:path w="931544">
                <a:moveTo>
                  <a:pt x="0" y="0"/>
                </a:moveTo>
                <a:lnTo>
                  <a:pt x="931164" y="0"/>
                </a:lnTo>
              </a:path>
            </a:pathLst>
          </a:custGeom>
          <a:ln w="46227">
            <a:solidFill>
              <a:srgbClr val="FFDF8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2859" y="1491741"/>
            <a:ext cx="931544" cy="0"/>
          </a:xfrm>
          <a:custGeom>
            <a:avLst/>
            <a:gdLst/>
            <a:ahLst/>
            <a:cxnLst/>
            <a:rect l="l" t="t" r="r" b="b"/>
            <a:pathLst>
              <a:path w="931544">
                <a:moveTo>
                  <a:pt x="0" y="0"/>
                </a:moveTo>
                <a:lnTo>
                  <a:pt x="931164" y="0"/>
                </a:lnTo>
              </a:path>
            </a:pathLst>
          </a:custGeom>
          <a:ln w="46227">
            <a:solidFill>
              <a:srgbClr val="CDAD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859" y="1144524"/>
            <a:ext cx="46355" cy="370840"/>
          </a:xfrm>
          <a:custGeom>
            <a:avLst/>
            <a:gdLst/>
            <a:ahLst/>
            <a:cxnLst/>
            <a:rect l="l" t="t" r="r" b="b"/>
            <a:pathLst>
              <a:path w="46355" h="370840">
                <a:moveTo>
                  <a:pt x="0" y="0"/>
                </a:moveTo>
                <a:lnTo>
                  <a:pt x="0" y="370331"/>
                </a:lnTo>
                <a:lnTo>
                  <a:pt x="46291" y="324103"/>
                </a:lnTo>
                <a:lnTo>
                  <a:pt x="46291" y="46227"/>
                </a:lnTo>
                <a:lnTo>
                  <a:pt x="0" y="0"/>
                </a:lnTo>
                <a:close/>
              </a:path>
            </a:pathLst>
          </a:custGeom>
          <a:solidFill>
            <a:srgbClr val="FFE8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907732" y="1144524"/>
            <a:ext cx="46355" cy="370840"/>
          </a:xfrm>
          <a:custGeom>
            <a:avLst/>
            <a:gdLst/>
            <a:ahLst/>
            <a:cxnLst/>
            <a:rect l="l" t="t" r="r" b="b"/>
            <a:pathLst>
              <a:path w="46355" h="370840">
                <a:moveTo>
                  <a:pt x="46291" y="0"/>
                </a:moveTo>
                <a:lnTo>
                  <a:pt x="0" y="46227"/>
                </a:lnTo>
                <a:lnTo>
                  <a:pt x="0" y="324103"/>
                </a:lnTo>
                <a:lnTo>
                  <a:pt x="46291" y="370331"/>
                </a:lnTo>
                <a:lnTo>
                  <a:pt x="46291" y="0"/>
                </a:lnTo>
                <a:close/>
              </a:path>
            </a:pathLst>
          </a:custGeom>
          <a:solidFill>
            <a:srgbClr val="9982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2859" y="1144524"/>
            <a:ext cx="931544" cy="370840"/>
          </a:xfrm>
          <a:custGeom>
            <a:avLst/>
            <a:gdLst/>
            <a:ahLst/>
            <a:cxnLst/>
            <a:rect l="l" t="t" r="r" b="b"/>
            <a:pathLst>
              <a:path w="931544" h="370840">
                <a:moveTo>
                  <a:pt x="0" y="0"/>
                </a:moveTo>
                <a:lnTo>
                  <a:pt x="931164" y="0"/>
                </a:lnTo>
                <a:lnTo>
                  <a:pt x="931164" y="370331"/>
                </a:lnTo>
                <a:lnTo>
                  <a:pt x="0" y="370331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9151" y="1190752"/>
            <a:ext cx="838835" cy="278130"/>
          </a:xfrm>
          <a:custGeom>
            <a:avLst/>
            <a:gdLst/>
            <a:ahLst/>
            <a:cxnLst/>
            <a:rect l="l" t="t" r="r" b="b"/>
            <a:pathLst>
              <a:path w="838835" h="278130">
                <a:moveTo>
                  <a:pt x="0" y="0"/>
                </a:moveTo>
                <a:lnTo>
                  <a:pt x="838581" y="0"/>
                </a:lnTo>
                <a:lnTo>
                  <a:pt x="838581" y="277875"/>
                </a:lnTo>
                <a:lnTo>
                  <a:pt x="0" y="277875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2859" y="1144524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5">
                <a:moveTo>
                  <a:pt x="0" y="0"/>
                </a:moveTo>
                <a:lnTo>
                  <a:pt x="46291" y="46227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2859" y="1468627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5">
                <a:moveTo>
                  <a:pt x="0" y="46227"/>
                </a:moveTo>
                <a:lnTo>
                  <a:pt x="46291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907732" y="1144524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5">
                <a:moveTo>
                  <a:pt x="46291" y="0"/>
                </a:moveTo>
                <a:lnTo>
                  <a:pt x="0" y="46227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907732" y="1468627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5">
                <a:moveTo>
                  <a:pt x="46291" y="46227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50577" y="1193038"/>
            <a:ext cx="876300" cy="273685"/>
          </a:xfrm>
          <a:prstGeom prst="rect">
            <a:avLst/>
          </a:prstGeom>
          <a:solidFill>
            <a:srgbClr val="FFD966"/>
          </a:solidFill>
        </p:spPr>
        <p:txBody>
          <a:bodyPr vert="horz" wrap="square" lIns="0" tIns="0" rIns="0" bIns="0" rtlCol="0">
            <a:spAutoFit/>
          </a:bodyPr>
          <a:lstStyle/>
          <a:p>
            <a:pPr marL="208915">
              <a:lnSpc>
                <a:spcPts val="2105"/>
              </a:lnSpc>
            </a:pPr>
            <a:r>
              <a:rPr sz="1800" spc="-5" dirty="0">
                <a:latin typeface="Noto Sans CJK JP Regular"/>
                <a:cs typeface="Noto Sans CJK JP Regular"/>
              </a:rPr>
              <a:t>组织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2859" y="3661854"/>
            <a:ext cx="931544" cy="0"/>
          </a:xfrm>
          <a:custGeom>
            <a:avLst/>
            <a:gdLst/>
            <a:ahLst/>
            <a:cxnLst/>
            <a:rect l="l" t="t" r="r" b="b"/>
            <a:pathLst>
              <a:path w="931544">
                <a:moveTo>
                  <a:pt x="0" y="0"/>
                </a:moveTo>
                <a:lnTo>
                  <a:pt x="931164" y="0"/>
                </a:lnTo>
              </a:path>
            </a:pathLst>
          </a:custGeom>
          <a:ln w="51181">
            <a:solidFill>
              <a:srgbClr val="FFDF8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2859" y="4020597"/>
            <a:ext cx="931544" cy="0"/>
          </a:xfrm>
          <a:custGeom>
            <a:avLst/>
            <a:gdLst/>
            <a:ahLst/>
            <a:cxnLst/>
            <a:rect l="l" t="t" r="r" b="b"/>
            <a:pathLst>
              <a:path w="931544">
                <a:moveTo>
                  <a:pt x="0" y="0"/>
                </a:moveTo>
                <a:lnTo>
                  <a:pt x="931164" y="0"/>
                </a:lnTo>
              </a:path>
            </a:pathLst>
          </a:custGeom>
          <a:ln w="51244">
            <a:solidFill>
              <a:srgbClr val="CDAD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2859" y="3636264"/>
            <a:ext cx="51435" cy="410209"/>
          </a:xfrm>
          <a:custGeom>
            <a:avLst/>
            <a:gdLst/>
            <a:ahLst/>
            <a:cxnLst/>
            <a:rect l="l" t="t" r="r" b="b"/>
            <a:pathLst>
              <a:path w="51435" h="410210">
                <a:moveTo>
                  <a:pt x="0" y="0"/>
                </a:moveTo>
                <a:lnTo>
                  <a:pt x="0" y="409956"/>
                </a:lnTo>
                <a:lnTo>
                  <a:pt x="51244" y="358711"/>
                </a:lnTo>
                <a:lnTo>
                  <a:pt x="51244" y="51181"/>
                </a:lnTo>
                <a:lnTo>
                  <a:pt x="0" y="0"/>
                </a:lnTo>
                <a:close/>
              </a:path>
            </a:pathLst>
          </a:custGeom>
          <a:solidFill>
            <a:srgbClr val="FFE8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902779" y="3636264"/>
            <a:ext cx="51435" cy="410209"/>
          </a:xfrm>
          <a:custGeom>
            <a:avLst/>
            <a:gdLst/>
            <a:ahLst/>
            <a:cxnLst/>
            <a:rect l="l" t="t" r="r" b="b"/>
            <a:pathLst>
              <a:path w="51434" h="410210">
                <a:moveTo>
                  <a:pt x="51244" y="0"/>
                </a:moveTo>
                <a:lnTo>
                  <a:pt x="0" y="51181"/>
                </a:lnTo>
                <a:lnTo>
                  <a:pt x="0" y="358711"/>
                </a:lnTo>
                <a:lnTo>
                  <a:pt x="51244" y="409956"/>
                </a:lnTo>
                <a:lnTo>
                  <a:pt x="51244" y="0"/>
                </a:lnTo>
                <a:close/>
              </a:path>
            </a:pathLst>
          </a:custGeom>
          <a:solidFill>
            <a:srgbClr val="9982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2859" y="3636264"/>
            <a:ext cx="931544" cy="410209"/>
          </a:xfrm>
          <a:custGeom>
            <a:avLst/>
            <a:gdLst/>
            <a:ahLst/>
            <a:cxnLst/>
            <a:rect l="l" t="t" r="r" b="b"/>
            <a:pathLst>
              <a:path w="931544" h="410210">
                <a:moveTo>
                  <a:pt x="0" y="0"/>
                </a:moveTo>
                <a:lnTo>
                  <a:pt x="931164" y="0"/>
                </a:lnTo>
                <a:lnTo>
                  <a:pt x="931164" y="409956"/>
                </a:lnTo>
                <a:lnTo>
                  <a:pt x="0" y="409956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4104" y="3687445"/>
            <a:ext cx="828675" cy="307975"/>
          </a:xfrm>
          <a:custGeom>
            <a:avLst/>
            <a:gdLst/>
            <a:ahLst/>
            <a:cxnLst/>
            <a:rect l="l" t="t" r="r" b="b"/>
            <a:pathLst>
              <a:path w="828675" h="307975">
                <a:moveTo>
                  <a:pt x="0" y="0"/>
                </a:moveTo>
                <a:lnTo>
                  <a:pt x="828675" y="0"/>
                </a:lnTo>
                <a:lnTo>
                  <a:pt x="828675" y="307530"/>
                </a:lnTo>
                <a:lnTo>
                  <a:pt x="0" y="30753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2859" y="3636264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5" h="51435">
                <a:moveTo>
                  <a:pt x="0" y="0"/>
                </a:moveTo>
                <a:lnTo>
                  <a:pt x="51244" y="51181"/>
                </a:lnTo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2859" y="3994975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5" h="51435">
                <a:moveTo>
                  <a:pt x="0" y="51244"/>
                </a:moveTo>
                <a:lnTo>
                  <a:pt x="51244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902779" y="3636264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51244" y="0"/>
                </a:moveTo>
                <a:lnTo>
                  <a:pt x="0" y="51181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902779" y="3994975"/>
            <a:ext cx="51435" cy="51435"/>
          </a:xfrm>
          <a:custGeom>
            <a:avLst/>
            <a:gdLst/>
            <a:ahLst/>
            <a:cxnLst/>
            <a:rect l="l" t="t" r="r" b="b"/>
            <a:pathLst>
              <a:path w="51434" h="51435">
                <a:moveTo>
                  <a:pt x="51244" y="51244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78676" y="3692016"/>
            <a:ext cx="819785" cy="298450"/>
          </a:xfrm>
          <a:prstGeom prst="rect">
            <a:avLst/>
          </a:prstGeom>
          <a:solidFill>
            <a:srgbClr val="FFD966"/>
          </a:solidFill>
        </p:spPr>
        <p:txBody>
          <a:bodyPr vert="horz" wrap="square" lIns="0" tIns="6985" rIns="0" bIns="0" rtlCol="0">
            <a:spAutoFit/>
          </a:bodyPr>
          <a:lstStyle/>
          <a:p>
            <a:pPr marL="180975">
              <a:lnSpc>
                <a:spcPct val="100000"/>
              </a:lnSpc>
              <a:spcBef>
                <a:spcPts val="55"/>
              </a:spcBef>
            </a:pPr>
            <a:r>
              <a:rPr sz="1800" dirty="0">
                <a:latin typeface="Noto Sans CJK JP Regular"/>
                <a:cs typeface="Noto Sans CJK JP Regular"/>
              </a:rPr>
              <a:t>模块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450341" y="1515617"/>
            <a:ext cx="76200" cy="355600"/>
          </a:xfrm>
          <a:custGeom>
            <a:avLst/>
            <a:gdLst/>
            <a:ahLst/>
            <a:cxnLst/>
            <a:rect l="l" t="t" r="r" b="b"/>
            <a:pathLst>
              <a:path w="76200" h="355600">
                <a:moveTo>
                  <a:pt x="28193" y="279146"/>
                </a:moveTo>
                <a:lnTo>
                  <a:pt x="0" y="279146"/>
                </a:lnTo>
                <a:lnTo>
                  <a:pt x="38100" y="355346"/>
                </a:lnTo>
                <a:lnTo>
                  <a:pt x="69850" y="291846"/>
                </a:lnTo>
                <a:lnTo>
                  <a:pt x="28193" y="291846"/>
                </a:lnTo>
                <a:lnTo>
                  <a:pt x="28193" y="279146"/>
                </a:lnTo>
                <a:close/>
              </a:path>
              <a:path w="76200" h="355600">
                <a:moveTo>
                  <a:pt x="48006" y="0"/>
                </a:moveTo>
                <a:lnTo>
                  <a:pt x="28193" y="0"/>
                </a:lnTo>
                <a:lnTo>
                  <a:pt x="28193" y="291846"/>
                </a:lnTo>
                <a:lnTo>
                  <a:pt x="48006" y="291846"/>
                </a:lnTo>
                <a:lnTo>
                  <a:pt x="48006" y="0"/>
                </a:lnTo>
                <a:close/>
              </a:path>
              <a:path w="76200" h="355600">
                <a:moveTo>
                  <a:pt x="76200" y="279146"/>
                </a:moveTo>
                <a:lnTo>
                  <a:pt x="48006" y="279146"/>
                </a:lnTo>
                <a:lnTo>
                  <a:pt x="48006" y="291846"/>
                </a:lnTo>
                <a:lnTo>
                  <a:pt x="69850" y="291846"/>
                </a:lnTo>
                <a:lnTo>
                  <a:pt x="76200" y="279146"/>
                </a:lnTo>
                <a:close/>
              </a:path>
            </a:pathLst>
          </a:custGeom>
          <a:solidFill>
            <a:srgbClr val="3A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8593835" y="1155191"/>
            <a:ext cx="527050" cy="1042669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1850">
              <a:latin typeface="Times New Roman"/>
              <a:cs typeface="Times New Roman"/>
            </a:endParaRPr>
          </a:p>
          <a:p>
            <a:pPr marL="146685" marR="168910" algn="just">
              <a:lnSpc>
                <a:spcPts val="1600"/>
              </a:lnSpc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管 理 流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324355" y="1319783"/>
            <a:ext cx="782320" cy="467995"/>
          </a:xfrm>
          <a:custGeom>
            <a:avLst/>
            <a:gdLst/>
            <a:ahLst/>
            <a:cxnLst/>
            <a:rect l="l" t="t" r="r" b="b"/>
            <a:pathLst>
              <a:path w="782319" h="467994">
                <a:moveTo>
                  <a:pt x="703833" y="0"/>
                </a:moveTo>
                <a:lnTo>
                  <a:pt x="77978" y="0"/>
                </a:lnTo>
                <a:lnTo>
                  <a:pt x="47630" y="6129"/>
                </a:lnTo>
                <a:lnTo>
                  <a:pt x="22844" y="22844"/>
                </a:lnTo>
                <a:lnTo>
                  <a:pt x="6129" y="47630"/>
                </a:lnTo>
                <a:lnTo>
                  <a:pt x="0" y="77977"/>
                </a:lnTo>
                <a:lnTo>
                  <a:pt x="0" y="389889"/>
                </a:lnTo>
                <a:lnTo>
                  <a:pt x="6129" y="420237"/>
                </a:lnTo>
                <a:lnTo>
                  <a:pt x="22844" y="445023"/>
                </a:lnTo>
                <a:lnTo>
                  <a:pt x="47630" y="461738"/>
                </a:lnTo>
                <a:lnTo>
                  <a:pt x="77978" y="467867"/>
                </a:lnTo>
                <a:lnTo>
                  <a:pt x="703833" y="467867"/>
                </a:lnTo>
                <a:lnTo>
                  <a:pt x="734181" y="461738"/>
                </a:lnTo>
                <a:lnTo>
                  <a:pt x="758967" y="445023"/>
                </a:lnTo>
                <a:lnTo>
                  <a:pt x="775682" y="420237"/>
                </a:lnTo>
                <a:lnTo>
                  <a:pt x="781812" y="389889"/>
                </a:lnTo>
                <a:lnTo>
                  <a:pt x="781812" y="77977"/>
                </a:lnTo>
                <a:lnTo>
                  <a:pt x="775682" y="47630"/>
                </a:lnTo>
                <a:lnTo>
                  <a:pt x="758967" y="22844"/>
                </a:lnTo>
                <a:lnTo>
                  <a:pt x="734181" y="6129"/>
                </a:lnTo>
                <a:lnTo>
                  <a:pt x="703833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499361" y="1413129"/>
            <a:ext cx="4311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研发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2199132" y="1319783"/>
            <a:ext cx="782320" cy="467995"/>
          </a:xfrm>
          <a:custGeom>
            <a:avLst/>
            <a:gdLst/>
            <a:ahLst/>
            <a:cxnLst/>
            <a:rect l="l" t="t" r="r" b="b"/>
            <a:pathLst>
              <a:path w="782319" h="467994">
                <a:moveTo>
                  <a:pt x="703834" y="0"/>
                </a:moveTo>
                <a:lnTo>
                  <a:pt x="77978" y="0"/>
                </a:lnTo>
                <a:lnTo>
                  <a:pt x="47630" y="6129"/>
                </a:lnTo>
                <a:lnTo>
                  <a:pt x="22844" y="22844"/>
                </a:lnTo>
                <a:lnTo>
                  <a:pt x="6129" y="47630"/>
                </a:lnTo>
                <a:lnTo>
                  <a:pt x="0" y="77977"/>
                </a:lnTo>
                <a:lnTo>
                  <a:pt x="0" y="389889"/>
                </a:lnTo>
                <a:lnTo>
                  <a:pt x="6129" y="420237"/>
                </a:lnTo>
                <a:lnTo>
                  <a:pt x="22844" y="445023"/>
                </a:lnTo>
                <a:lnTo>
                  <a:pt x="47630" y="461738"/>
                </a:lnTo>
                <a:lnTo>
                  <a:pt x="77978" y="467867"/>
                </a:lnTo>
                <a:lnTo>
                  <a:pt x="703834" y="467867"/>
                </a:lnTo>
                <a:lnTo>
                  <a:pt x="734181" y="461738"/>
                </a:lnTo>
                <a:lnTo>
                  <a:pt x="758967" y="445023"/>
                </a:lnTo>
                <a:lnTo>
                  <a:pt x="775682" y="420237"/>
                </a:lnTo>
                <a:lnTo>
                  <a:pt x="781812" y="389889"/>
                </a:lnTo>
                <a:lnTo>
                  <a:pt x="781812" y="77977"/>
                </a:lnTo>
                <a:lnTo>
                  <a:pt x="775682" y="47630"/>
                </a:lnTo>
                <a:lnTo>
                  <a:pt x="758967" y="22844"/>
                </a:lnTo>
                <a:lnTo>
                  <a:pt x="734181" y="6129"/>
                </a:lnTo>
                <a:lnTo>
                  <a:pt x="70383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2374138" y="1413129"/>
            <a:ext cx="4311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人资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3073907" y="1318260"/>
            <a:ext cx="782320" cy="467995"/>
          </a:xfrm>
          <a:custGeom>
            <a:avLst/>
            <a:gdLst/>
            <a:ahLst/>
            <a:cxnLst/>
            <a:rect l="l" t="t" r="r" b="b"/>
            <a:pathLst>
              <a:path w="782320" h="467994">
                <a:moveTo>
                  <a:pt x="703833" y="0"/>
                </a:moveTo>
                <a:lnTo>
                  <a:pt x="77978" y="0"/>
                </a:lnTo>
                <a:lnTo>
                  <a:pt x="47630" y="6129"/>
                </a:lnTo>
                <a:lnTo>
                  <a:pt x="22844" y="22844"/>
                </a:lnTo>
                <a:lnTo>
                  <a:pt x="6129" y="47630"/>
                </a:lnTo>
                <a:lnTo>
                  <a:pt x="0" y="77977"/>
                </a:lnTo>
                <a:lnTo>
                  <a:pt x="0" y="389889"/>
                </a:lnTo>
                <a:lnTo>
                  <a:pt x="6129" y="420237"/>
                </a:lnTo>
                <a:lnTo>
                  <a:pt x="22844" y="445023"/>
                </a:lnTo>
                <a:lnTo>
                  <a:pt x="47630" y="461738"/>
                </a:lnTo>
                <a:lnTo>
                  <a:pt x="77978" y="467867"/>
                </a:lnTo>
                <a:lnTo>
                  <a:pt x="703833" y="467867"/>
                </a:lnTo>
                <a:lnTo>
                  <a:pt x="734181" y="461738"/>
                </a:lnTo>
                <a:lnTo>
                  <a:pt x="758967" y="445023"/>
                </a:lnTo>
                <a:lnTo>
                  <a:pt x="775682" y="420237"/>
                </a:lnTo>
                <a:lnTo>
                  <a:pt x="781812" y="389889"/>
                </a:lnTo>
                <a:lnTo>
                  <a:pt x="781812" y="77977"/>
                </a:lnTo>
                <a:lnTo>
                  <a:pt x="775682" y="47630"/>
                </a:lnTo>
                <a:lnTo>
                  <a:pt x="758967" y="22844"/>
                </a:lnTo>
                <a:lnTo>
                  <a:pt x="734181" y="6129"/>
                </a:lnTo>
                <a:lnTo>
                  <a:pt x="703833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3249295" y="1411046"/>
            <a:ext cx="4311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设备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942588" y="1318260"/>
            <a:ext cx="780415" cy="467995"/>
          </a:xfrm>
          <a:custGeom>
            <a:avLst/>
            <a:gdLst/>
            <a:ahLst/>
            <a:cxnLst/>
            <a:rect l="l" t="t" r="r" b="b"/>
            <a:pathLst>
              <a:path w="780414" h="467994">
                <a:moveTo>
                  <a:pt x="702310" y="0"/>
                </a:moveTo>
                <a:lnTo>
                  <a:pt x="77977" y="0"/>
                </a:lnTo>
                <a:lnTo>
                  <a:pt x="47630" y="6129"/>
                </a:lnTo>
                <a:lnTo>
                  <a:pt x="22844" y="22844"/>
                </a:lnTo>
                <a:lnTo>
                  <a:pt x="6129" y="47630"/>
                </a:lnTo>
                <a:lnTo>
                  <a:pt x="0" y="77977"/>
                </a:lnTo>
                <a:lnTo>
                  <a:pt x="0" y="389889"/>
                </a:lnTo>
                <a:lnTo>
                  <a:pt x="6129" y="420237"/>
                </a:lnTo>
                <a:lnTo>
                  <a:pt x="22844" y="445023"/>
                </a:lnTo>
                <a:lnTo>
                  <a:pt x="47630" y="461738"/>
                </a:lnTo>
                <a:lnTo>
                  <a:pt x="77977" y="467867"/>
                </a:lnTo>
                <a:lnTo>
                  <a:pt x="702310" y="467867"/>
                </a:lnTo>
                <a:lnTo>
                  <a:pt x="732657" y="461738"/>
                </a:lnTo>
                <a:lnTo>
                  <a:pt x="757443" y="445023"/>
                </a:lnTo>
                <a:lnTo>
                  <a:pt x="774158" y="420237"/>
                </a:lnTo>
                <a:lnTo>
                  <a:pt x="780288" y="389889"/>
                </a:lnTo>
                <a:lnTo>
                  <a:pt x="780288" y="77977"/>
                </a:lnTo>
                <a:lnTo>
                  <a:pt x="774158" y="47630"/>
                </a:lnTo>
                <a:lnTo>
                  <a:pt x="757443" y="22844"/>
                </a:lnTo>
                <a:lnTo>
                  <a:pt x="732657" y="6129"/>
                </a:lnTo>
                <a:lnTo>
                  <a:pt x="70231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4116704" y="1411046"/>
            <a:ext cx="4311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生</a:t>
            </a: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技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817364" y="1318260"/>
            <a:ext cx="780415" cy="467995"/>
          </a:xfrm>
          <a:custGeom>
            <a:avLst/>
            <a:gdLst/>
            <a:ahLst/>
            <a:cxnLst/>
            <a:rect l="l" t="t" r="r" b="b"/>
            <a:pathLst>
              <a:path w="780414" h="467994">
                <a:moveTo>
                  <a:pt x="702310" y="0"/>
                </a:moveTo>
                <a:lnTo>
                  <a:pt x="77977" y="0"/>
                </a:lnTo>
                <a:lnTo>
                  <a:pt x="47630" y="6129"/>
                </a:lnTo>
                <a:lnTo>
                  <a:pt x="22844" y="22844"/>
                </a:lnTo>
                <a:lnTo>
                  <a:pt x="6129" y="47630"/>
                </a:lnTo>
                <a:lnTo>
                  <a:pt x="0" y="77977"/>
                </a:lnTo>
                <a:lnTo>
                  <a:pt x="0" y="389889"/>
                </a:lnTo>
                <a:lnTo>
                  <a:pt x="6129" y="420237"/>
                </a:lnTo>
                <a:lnTo>
                  <a:pt x="22844" y="445023"/>
                </a:lnTo>
                <a:lnTo>
                  <a:pt x="47630" y="461738"/>
                </a:lnTo>
                <a:lnTo>
                  <a:pt x="77977" y="467867"/>
                </a:lnTo>
                <a:lnTo>
                  <a:pt x="702310" y="467867"/>
                </a:lnTo>
                <a:lnTo>
                  <a:pt x="732657" y="461738"/>
                </a:lnTo>
                <a:lnTo>
                  <a:pt x="757443" y="445023"/>
                </a:lnTo>
                <a:lnTo>
                  <a:pt x="774158" y="420237"/>
                </a:lnTo>
                <a:lnTo>
                  <a:pt x="780288" y="389889"/>
                </a:lnTo>
                <a:lnTo>
                  <a:pt x="780288" y="77977"/>
                </a:lnTo>
                <a:lnTo>
                  <a:pt x="774158" y="47630"/>
                </a:lnTo>
                <a:lnTo>
                  <a:pt x="757443" y="22844"/>
                </a:lnTo>
                <a:lnTo>
                  <a:pt x="732657" y="6129"/>
                </a:lnTo>
                <a:lnTo>
                  <a:pt x="70231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4991861" y="1411046"/>
            <a:ext cx="4311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质量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5692140" y="1318260"/>
            <a:ext cx="782320" cy="467995"/>
          </a:xfrm>
          <a:custGeom>
            <a:avLst/>
            <a:gdLst/>
            <a:ahLst/>
            <a:cxnLst/>
            <a:rect l="l" t="t" r="r" b="b"/>
            <a:pathLst>
              <a:path w="782320" h="467994">
                <a:moveTo>
                  <a:pt x="703834" y="0"/>
                </a:moveTo>
                <a:lnTo>
                  <a:pt x="77977" y="0"/>
                </a:lnTo>
                <a:lnTo>
                  <a:pt x="47630" y="6129"/>
                </a:lnTo>
                <a:lnTo>
                  <a:pt x="22844" y="22844"/>
                </a:lnTo>
                <a:lnTo>
                  <a:pt x="6129" y="47630"/>
                </a:lnTo>
                <a:lnTo>
                  <a:pt x="0" y="77977"/>
                </a:lnTo>
                <a:lnTo>
                  <a:pt x="0" y="389889"/>
                </a:lnTo>
                <a:lnTo>
                  <a:pt x="6129" y="420237"/>
                </a:lnTo>
                <a:lnTo>
                  <a:pt x="22844" y="445023"/>
                </a:lnTo>
                <a:lnTo>
                  <a:pt x="47630" y="461738"/>
                </a:lnTo>
                <a:lnTo>
                  <a:pt x="77977" y="467867"/>
                </a:lnTo>
                <a:lnTo>
                  <a:pt x="703834" y="467867"/>
                </a:lnTo>
                <a:lnTo>
                  <a:pt x="734181" y="461738"/>
                </a:lnTo>
                <a:lnTo>
                  <a:pt x="758967" y="445023"/>
                </a:lnTo>
                <a:lnTo>
                  <a:pt x="775682" y="420237"/>
                </a:lnTo>
                <a:lnTo>
                  <a:pt x="781812" y="389889"/>
                </a:lnTo>
                <a:lnTo>
                  <a:pt x="781812" y="77977"/>
                </a:lnTo>
                <a:lnTo>
                  <a:pt x="775682" y="47630"/>
                </a:lnTo>
                <a:lnTo>
                  <a:pt x="758967" y="22844"/>
                </a:lnTo>
                <a:lnTo>
                  <a:pt x="734181" y="6129"/>
                </a:lnTo>
                <a:lnTo>
                  <a:pt x="70383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5867527" y="1411046"/>
            <a:ext cx="4311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生管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7478268" y="1318260"/>
            <a:ext cx="780415" cy="467995"/>
          </a:xfrm>
          <a:custGeom>
            <a:avLst/>
            <a:gdLst/>
            <a:ahLst/>
            <a:cxnLst/>
            <a:rect l="l" t="t" r="r" b="b"/>
            <a:pathLst>
              <a:path w="780415" h="467994">
                <a:moveTo>
                  <a:pt x="702309" y="0"/>
                </a:moveTo>
                <a:lnTo>
                  <a:pt x="77977" y="0"/>
                </a:lnTo>
                <a:lnTo>
                  <a:pt x="47630" y="6129"/>
                </a:lnTo>
                <a:lnTo>
                  <a:pt x="22844" y="22844"/>
                </a:lnTo>
                <a:lnTo>
                  <a:pt x="6129" y="47630"/>
                </a:lnTo>
                <a:lnTo>
                  <a:pt x="0" y="77977"/>
                </a:lnTo>
                <a:lnTo>
                  <a:pt x="0" y="389889"/>
                </a:lnTo>
                <a:lnTo>
                  <a:pt x="6129" y="420237"/>
                </a:lnTo>
                <a:lnTo>
                  <a:pt x="22844" y="445023"/>
                </a:lnTo>
                <a:lnTo>
                  <a:pt x="47630" y="461738"/>
                </a:lnTo>
                <a:lnTo>
                  <a:pt x="77977" y="467867"/>
                </a:lnTo>
                <a:lnTo>
                  <a:pt x="702309" y="467867"/>
                </a:lnTo>
                <a:lnTo>
                  <a:pt x="732657" y="461738"/>
                </a:lnTo>
                <a:lnTo>
                  <a:pt x="757443" y="445023"/>
                </a:lnTo>
                <a:lnTo>
                  <a:pt x="774158" y="420237"/>
                </a:lnTo>
                <a:lnTo>
                  <a:pt x="780287" y="389889"/>
                </a:lnTo>
                <a:lnTo>
                  <a:pt x="780287" y="77977"/>
                </a:lnTo>
                <a:lnTo>
                  <a:pt x="774158" y="47630"/>
                </a:lnTo>
                <a:lnTo>
                  <a:pt x="757443" y="22844"/>
                </a:lnTo>
                <a:lnTo>
                  <a:pt x="732657" y="6129"/>
                </a:lnTo>
                <a:lnTo>
                  <a:pt x="70230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7652766" y="1411046"/>
            <a:ext cx="4311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生产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369820" y="1889760"/>
            <a:ext cx="897890" cy="342900"/>
          </a:xfrm>
          <a:custGeom>
            <a:avLst/>
            <a:gdLst/>
            <a:ahLst/>
            <a:cxnLst/>
            <a:rect l="l" t="t" r="r" b="b"/>
            <a:pathLst>
              <a:path w="897889" h="342900">
                <a:moveTo>
                  <a:pt x="840486" y="0"/>
                </a:moveTo>
                <a:lnTo>
                  <a:pt x="57150" y="0"/>
                </a:lnTo>
                <a:lnTo>
                  <a:pt x="34879" y="4482"/>
                </a:lnTo>
                <a:lnTo>
                  <a:pt x="16716" y="16716"/>
                </a:lnTo>
                <a:lnTo>
                  <a:pt x="4482" y="34879"/>
                </a:lnTo>
                <a:lnTo>
                  <a:pt x="0" y="57150"/>
                </a:lnTo>
                <a:lnTo>
                  <a:pt x="0" y="285750"/>
                </a:lnTo>
                <a:lnTo>
                  <a:pt x="4482" y="308020"/>
                </a:lnTo>
                <a:lnTo>
                  <a:pt x="16716" y="326183"/>
                </a:lnTo>
                <a:lnTo>
                  <a:pt x="34879" y="338417"/>
                </a:lnTo>
                <a:lnTo>
                  <a:pt x="57150" y="342900"/>
                </a:lnTo>
                <a:lnTo>
                  <a:pt x="840486" y="342900"/>
                </a:lnTo>
                <a:lnTo>
                  <a:pt x="862756" y="338417"/>
                </a:lnTo>
                <a:lnTo>
                  <a:pt x="880919" y="326183"/>
                </a:lnTo>
                <a:lnTo>
                  <a:pt x="893153" y="308020"/>
                </a:lnTo>
                <a:lnTo>
                  <a:pt x="897635" y="285750"/>
                </a:lnTo>
                <a:lnTo>
                  <a:pt x="897635" y="57150"/>
                </a:lnTo>
                <a:lnTo>
                  <a:pt x="893153" y="34879"/>
                </a:lnTo>
                <a:lnTo>
                  <a:pt x="880919" y="16716"/>
                </a:lnTo>
                <a:lnTo>
                  <a:pt x="862756" y="4482"/>
                </a:lnTo>
                <a:lnTo>
                  <a:pt x="840486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2721610" y="1889252"/>
            <a:ext cx="19558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P</a:t>
            </a:r>
            <a:endParaRPr sz="2000">
              <a:latin typeface="Arial"/>
              <a:cs typeface="Arial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3485388" y="1889760"/>
            <a:ext cx="899160" cy="342900"/>
          </a:xfrm>
          <a:custGeom>
            <a:avLst/>
            <a:gdLst/>
            <a:ahLst/>
            <a:cxnLst/>
            <a:rect l="l" t="t" r="r" b="b"/>
            <a:pathLst>
              <a:path w="899160" h="342900">
                <a:moveTo>
                  <a:pt x="842010" y="0"/>
                </a:moveTo>
                <a:lnTo>
                  <a:pt x="57150" y="0"/>
                </a:lnTo>
                <a:lnTo>
                  <a:pt x="34879" y="4482"/>
                </a:lnTo>
                <a:lnTo>
                  <a:pt x="16716" y="16716"/>
                </a:lnTo>
                <a:lnTo>
                  <a:pt x="4482" y="34879"/>
                </a:lnTo>
                <a:lnTo>
                  <a:pt x="0" y="57150"/>
                </a:lnTo>
                <a:lnTo>
                  <a:pt x="0" y="285750"/>
                </a:lnTo>
                <a:lnTo>
                  <a:pt x="4482" y="308020"/>
                </a:lnTo>
                <a:lnTo>
                  <a:pt x="16716" y="326183"/>
                </a:lnTo>
                <a:lnTo>
                  <a:pt x="34879" y="338417"/>
                </a:lnTo>
                <a:lnTo>
                  <a:pt x="57150" y="342900"/>
                </a:lnTo>
                <a:lnTo>
                  <a:pt x="842010" y="342900"/>
                </a:lnTo>
                <a:lnTo>
                  <a:pt x="864280" y="338417"/>
                </a:lnTo>
                <a:lnTo>
                  <a:pt x="882443" y="326183"/>
                </a:lnTo>
                <a:lnTo>
                  <a:pt x="894677" y="308020"/>
                </a:lnTo>
                <a:lnTo>
                  <a:pt x="899160" y="285750"/>
                </a:lnTo>
                <a:lnTo>
                  <a:pt x="899160" y="57150"/>
                </a:lnTo>
                <a:lnTo>
                  <a:pt x="894677" y="34879"/>
                </a:lnTo>
                <a:lnTo>
                  <a:pt x="882443" y="16716"/>
                </a:lnTo>
                <a:lnTo>
                  <a:pt x="864280" y="4482"/>
                </a:lnTo>
                <a:lnTo>
                  <a:pt x="84201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3830573" y="1889252"/>
            <a:ext cx="2095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D</a:t>
            </a:r>
            <a:endParaRPr sz="2000">
              <a:latin typeface="Arial"/>
              <a:cs typeface="Arial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4584191" y="1889760"/>
            <a:ext cx="899160" cy="342900"/>
          </a:xfrm>
          <a:custGeom>
            <a:avLst/>
            <a:gdLst/>
            <a:ahLst/>
            <a:cxnLst/>
            <a:rect l="l" t="t" r="r" b="b"/>
            <a:pathLst>
              <a:path w="899160" h="342900">
                <a:moveTo>
                  <a:pt x="842010" y="0"/>
                </a:moveTo>
                <a:lnTo>
                  <a:pt x="57150" y="0"/>
                </a:lnTo>
                <a:lnTo>
                  <a:pt x="34879" y="4482"/>
                </a:lnTo>
                <a:lnTo>
                  <a:pt x="16716" y="16716"/>
                </a:lnTo>
                <a:lnTo>
                  <a:pt x="4482" y="34879"/>
                </a:lnTo>
                <a:lnTo>
                  <a:pt x="0" y="57150"/>
                </a:lnTo>
                <a:lnTo>
                  <a:pt x="0" y="285750"/>
                </a:lnTo>
                <a:lnTo>
                  <a:pt x="4482" y="308020"/>
                </a:lnTo>
                <a:lnTo>
                  <a:pt x="16716" y="326183"/>
                </a:lnTo>
                <a:lnTo>
                  <a:pt x="34879" y="338417"/>
                </a:lnTo>
                <a:lnTo>
                  <a:pt x="57150" y="342900"/>
                </a:lnTo>
                <a:lnTo>
                  <a:pt x="842010" y="342900"/>
                </a:lnTo>
                <a:lnTo>
                  <a:pt x="864280" y="338417"/>
                </a:lnTo>
                <a:lnTo>
                  <a:pt x="882443" y="326183"/>
                </a:lnTo>
                <a:lnTo>
                  <a:pt x="894677" y="308020"/>
                </a:lnTo>
                <a:lnTo>
                  <a:pt x="899160" y="285750"/>
                </a:lnTo>
                <a:lnTo>
                  <a:pt x="899160" y="57150"/>
                </a:lnTo>
                <a:lnTo>
                  <a:pt x="894677" y="34879"/>
                </a:lnTo>
                <a:lnTo>
                  <a:pt x="882443" y="16716"/>
                </a:lnTo>
                <a:lnTo>
                  <a:pt x="864280" y="4482"/>
                </a:lnTo>
                <a:lnTo>
                  <a:pt x="84201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4929632" y="1889252"/>
            <a:ext cx="2095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C</a:t>
            </a:r>
            <a:endParaRPr sz="2000">
              <a:latin typeface="Arial"/>
              <a:cs typeface="Arial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5672328" y="1889760"/>
            <a:ext cx="899160" cy="342900"/>
          </a:xfrm>
          <a:custGeom>
            <a:avLst/>
            <a:gdLst/>
            <a:ahLst/>
            <a:cxnLst/>
            <a:rect l="l" t="t" r="r" b="b"/>
            <a:pathLst>
              <a:path w="899159" h="342900">
                <a:moveTo>
                  <a:pt x="842010" y="0"/>
                </a:moveTo>
                <a:lnTo>
                  <a:pt x="57150" y="0"/>
                </a:lnTo>
                <a:lnTo>
                  <a:pt x="34879" y="4482"/>
                </a:lnTo>
                <a:lnTo>
                  <a:pt x="16716" y="16716"/>
                </a:lnTo>
                <a:lnTo>
                  <a:pt x="4482" y="34879"/>
                </a:lnTo>
                <a:lnTo>
                  <a:pt x="0" y="57150"/>
                </a:lnTo>
                <a:lnTo>
                  <a:pt x="0" y="285750"/>
                </a:lnTo>
                <a:lnTo>
                  <a:pt x="4482" y="308020"/>
                </a:lnTo>
                <a:lnTo>
                  <a:pt x="16716" y="326183"/>
                </a:lnTo>
                <a:lnTo>
                  <a:pt x="34879" y="338417"/>
                </a:lnTo>
                <a:lnTo>
                  <a:pt x="57150" y="342900"/>
                </a:lnTo>
                <a:lnTo>
                  <a:pt x="842010" y="342900"/>
                </a:lnTo>
                <a:lnTo>
                  <a:pt x="864280" y="338417"/>
                </a:lnTo>
                <a:lnTo>
                  <a:pt x="882443" y="326183"/>
                </a:lnTo>
                <a:lnTo>
                  <a:pt x="894677" y="308020"/>
                </a:lnTo>
                <a:lnTo>
                  <a:pt x="899160" y="285750"/>
                </a:lnTo>
                <a:lnTo>
                  <a:pt x="899160" y="57150"/>
                </a:lnTo>
                <a:lnTo>
                  <a:pt x="894677" y="34879"/>
                </a:lnTo>
                <a:lnTo>
                  <a:pt x="882443" y="16716"/>
                </a:lnTo>
                <a:lnTo>
                  <a:pt x="864280" y="4482"/>
                </a:lnTo>
                <a:lnTo>
                  <a:pt x="842010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6026022" y="1889252"/>
            <a:ext cx="19558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A</a:t>
            </a:r>
            <a:endParaRPr sz="2000">
              <a:latin typeface="Arial"/>
              <a:cs typeface="Arial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6763511" y="1889760"/>
            <a:ext cx="897890" cy="342900"/>
          </a:xfrm>
          <a:custGeom>
            <a:avLst/>
            <a:gdLst/>
            <a:ahLst/>
            <a:cxnLst/>
            <a:rect l="l" t="t" r="r" b="b"/>
            <a:pathLst>
              <a:path w="897890" h="342900">
                <a:moveTo>
                  <a:pt x="840486" y="0"/>
                </a:moveTo>
                <a:lnTo>
                  <a:pt x="57150" y="0"/>
                </a:lnTo>
                <a:lnTo>
                  <a:pt x="34879" y="4482"/>
                </a:lnTo>
                <a:lnTo>
                  <a:pt x="16716" y="16716"/>
                </a:lnTo>
                <a:lnTo>
                  <a:pt x="4482" y="34879"/>
                </a:lnTo>
                <a:lnTo>
                  <a:pt x="0" y="57150"/>
                </a:lnTo>
                <a:lnTo>
                  <a:pt x="0" y="285750"/>
                </a:lnTo>
                <a:lnTo>
                  <a:pt x="4482" y="308020"/>
                </a:lnTo>
                <a:lnTo>
                  <a:pt x="16716" y="326183"/>
                </a:lnTo>
                <a:lnTo>
                  <a:pt x="34879" y="338417"/>
                </a:lnTo>
                <a:lnTo>
                  <a:pt x="57150" y="342900"/>
                </a:lnTo>
                <a:lnTo>
                  <a:pt x="840486" y="342900"/>
                </a:lnTo>
                <a:lnTo>
                  <a:pt x="862756" y="338417"/>
                </a:lnTo>
                <a:lnTo>
                  <a:pt x="880919" y="326183"/>
                </a:lnTo>
                <a:lnTo>
                  <a:pt x="893153" y="308020"/>
                </a:lnTo>
                <a:lnTo>
                  <a:pt x="897636" y="285750"/>
                </a:lnTo>
                <a:lnTo>
                  <a:pt x="897636" y="57150"/>
                </a:lnTo>
                <a:lnTo>
                  <a:pt x="893153" y="34879"/>
                </a:lnTo>
                <a:lnTo>
                  <a:pt x="880919" y="16716"/>
                </a:lnTo>
                <a:lnTo>
                  <a:pt x="862756" y="4482"/>
                </a:lnTo>
                <a:lnTo>
                  <a:pt x="840486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7116571" y="1889252"/>
            <a:ext cx="19558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S</a:t>
            </a:r>
            <a:endParaRPr sz="2000">
              <a:latin typeface="Arial"/>
              <a:cs typeface="Arial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3267455" y="2023872"/>
            <a:ext cx="217551" cy="762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384547" y="2023872"/>
            <a:ext cx="200278" cy="76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5483352" y="2023872"/>
            <a:ext cx="189992" cy="76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571488" y="2023872"/>
            <a:ext cx="191769" cy="76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251192" y="2768854"/>
            <a:ext cx="1392555" cy="1633855"/>
          </a:xfrm>
          <a:custGeom>
            <a:avLst/>
            <a:gdLst/>
            <a:ahLst/>
            <a:cxnLst/>
            <a:rect l="l" t="t" r="r" b="b"/>
            <a:pathLst>
              <a:path w="1392554" h="1633854">
                <a:moveTo>
                  <a:pt x="567943" y="1557362"/>
                </a:moveTo>
                <a:lnTo>
                  <a:pt x="491743" y="1595462"/>
                </a:lnTo>
                <a:lnTo>
                  <a:pt x="567943" y="1633562"/>
                </a:lnTo>
                <a:lnTo>
                  <a:pt x="567943" y="1601812"/>
                </a:lnTo>
                <a:lnTo>
                  <a:pt x="555243" y="1601812"/>
                </a:lnTo>
                <a:lnTo>
                  <a:pt x="555243" y="1589112"/>
                </a:lnTo>
                <a:lnTo>
                  <a:pt x="567943" y="1589112"/>
                </a:lnTo>
                <a:lnTo>
                  <a:pt x="567943" y="1557362"/>
                </a:lnTo>
                <a:close/>
              </a:path>
              <a:path w="1392554" h="1633854">
                <a:moveTo>
                  <a:pt x="567943" y="1589112"/>
                </a:moveTo>
                <a:lnTo>
                  <a:pt x="555243" y="1589112"/>
                </a:lnTo>
                <a:lnTo>
                  <a:pt x="555243" y="1601812"/>
                </a:lnTo>
                <a:lnTo>
                  <a:pt x="567943" y="1601812"/>
                </a:lnTo>
                <a:lnTo>
                  <a:pt x="567943" y="1589112"/>
                </a:lnTo>
                <a:close/>
              </a:path>
              <a:path w="1392554" h="1633854">
                <a:moveTo>
                  <a:pt x="1379727" y="1589112"/>
                </a:moveTo>
                <a:lnTo>
                  <a:pt x="567943" y="1589112"/>
                </a:lnTo>
                <a:lnTo>
                  <a:pt x="567943" y="1601812"/>
                </a:lnTo>
                <a:lnTo>
                  <a:pt x="1392427" y="1601812"/>
                </a:lnTo>
                <a:lnTo>
                  <a:pt x="1392427" y="1595462"/>
                </a:lnTo>
                <a:lnTo>
                  <a:pt x="1379727" y="1595462"/>
                </a:lnTo>
                <a:lnTo>
                  <a:pt x="1379727" y="1589112"/>
                </a:lnTo>
                <a:close/>
              </a:path>
              <a:path w="1392554" h="1633854">
                <a:moveTo>
                  <a:pt x="1379727" y="6350"/>
                </a:moveTo>
                <a:lnTo>
                  <a:pt x="1379727" y="1595462"/>
                </a:lnTo>
                <a:lnTo>
                  <a:pt x="1386077" y="1589112"/>
                </a:lnTo>
                <a:lnTo>
                  <a:pt x="1392427" y="1589112"/>
                </a:lnTo>
                <a:lnTo>
                  <a:pt x="1392427" y="12700"/>
                </a:lnTo>
                <a:lnTo>
                  <a:pt x="1386077" y="12700"/>
                </a:lnTo>
                <a:lnTo>
                  <a:pt x="1379727" y="6350"/>
                </a:lnTo>
                <a:close/>
              </a:path>
              <a:path w="1392554" h="1633854">
                <a:moveTo>
                  <a:pt x="1392427" y="1589112"/>
                </a:moveTo>
                <a:lnTo>
                  <a:pt x="1386077" y="1589112"/>
                </a:lnTo>
                <a:lnTo>
                  <a:pt x="1379727" y="1595462"/>
                </a:lnTo>
                <a:lnTo>
                  <a:pt x="1392427" y="1595462"/>
                </a:lnTo>
                <a:lnTo>
                  <a:pt x="1392427" y="1589112"/>
                </a:lnTo>
                <a:close/>
              </a:path>
              <a:path w="1392554" h="1633854">
                <a:moveTo>
                  <a:pt x="1392427" y="0"/>
                </a:moveTo>
                <a:lnTo>
                  <a:pt x="0" y="0"/>
                </a:lnTo>
                <a:lnTo>
                  <a:pt x="0" y="12700"/>
                </a:lnTo>
                <a:lnTo>
                  <a:pt x="1379727" y="12700"/>
                </a:lnTo>
                <a:lnTo>
                  <a:pt x="1379727" y="6350"/>
                </a:lnTo>
                <a:lnTo>
                  <a:pt x="1392427" y="6350"/>
                </a:lnTo>
                <a:lnTo>
                  <a:pt x="1392427" y="0"/>
                </a:lnTo>
                <a:close/>
              </a:path>
              <a:path w="1392554" h="1633854">
                <a:moveTo>
                  <a:pt x="1392427" y="6350"/>
                </a:moveTo>
                <a:lnTo>
                  <a:pt x="1379727" y="6350"/>
                </a:lnTo>
                <a:lnTo>
                  <a:pt x="1386077" y="12700"/>
                </a:lnTo>
                <a:lnTo>
                  <a:pt x="1392427" y="12700"/>
                </a:lnTo>
                <a:lnTo>
                  <a:pt x="1392427" y="6350"/>
                </a:lnTo>
                <a:close/>
              </a:path>
            </a:pathLst>
          </a:custGeom>
          <a:solidFill>
            <a:srgbClr val="3A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1205483" y="3614928"/>
            <a:ext cx="701040" cy="467995"/>
          </a:xfrm>
          <a:custGeom>
            <a:avLst/>
            <a:gdLst/>
            <a:ahLst/>
            <a:cxnLst/>
            <a:rect l="l" t="t" r="r" b="b"/>
            <a:pathLst>
              <a:path w="701039" h="467995">
                <a:moveTo>
                  <a:pt x="623061" y="0"/>
                </a:moveTo>
                <a:lnTo>
                  <a:pt x="77978" y="0"/>
                </a:lnTo>
                <a:lnTo>
                  <a:pt x="47625" y="6129"/>
                </a:lnTo>
                <a:lnTo>
                  <a:pt x="22839" y="22844"/>
                </a:lnTo>
                <a:lnTo>
                  <a:pt x="6127" y="47630"/>
                </a:lnTo>
                <a:lnTo>
                  <a:pt x="0" y="77978"/>
                </a:lnTo>
                <a:lnTo>
                  <a:pt x="0" y="389890"/>
                </a:lnTo>
                <a:lnTo>
                  <a:pt x="6127" y="420242"/>
                </a:lnTo>
                <a:lnTo>
                  <a:pt x="22839" y="445028"/>
                </a:lnTo>
                <a:lnTo>
                  <a:pt x="47625" y="461740"/>
                </a:lnTo>
                <a:lnTo>
                  <a:pt x="77978" y="467868"/>
                </a:lnTo>
                <a:lnTo>
                  <a:pt x="623061" y="467868"/>
                </a:lnTo>
                <a:lnTo>
                  <a:pt x="653409" y="461740"/>
                </a:lnTo>
                <a:lnTo>
                  <a:pt x="678195" y="445028"/>
                </a:lnTo>
                <a:lnTo>
                  <a:pt x="694910" y="420242"/>
                </a:lnTo>
                <a:lnTo>
                  <a:pt x="701040" y="389890"/>
                </a:lnTo>
                <a:lnTo>
                  <a:pt x="701040" y="77978"/>
                </a:lnTo>
                <a:lnTo>
                  <a:pt x="694910" y="47630"/>
                </a:lnTo>
                <a:lnTo>
                  <a:pt x="678195" y="22844"/>
                </a:lnTo>
                <a:lnTo>
                  <a:pt x="653409" y="6129"/>
                </a:lnTo>
                <a:lnTo>
                  <a:pt x="623061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1363725" y="3724757"/>
            <a:ext cx="3822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资源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2013204" y="3614928"/>
            <a:ext cx="701040" cy="467995"/>
          </a:xfrm>
          <a:custGeom>
            <a:avLst/>
            <a:gdLst/>
            <a:ahLst/>
            <a:cxnLst/>
            <a:rect l="l" t="t" r="r" b="b"/>
            <a:pathLst>
              <a:path w="701039" h="467995">
                <a:moveTo>
                  <a:pt x="623062" y="0"/>
                </a:moveTo>
                <a:lnTo>
                  <a:pt x="77977" y="0"/>
                </a:lnTo>
                <a:lnTo>
                  <a:pt x="47630" y="6129"/>
                </a:lnTo>
                <a:lnTo>
                  <a:pt x="22844" y="22844"/>
                </a:lnTo>
                <a:lnTo>
                  <a:pt x="6129" y="47630"/>
                </a:lnTo>
                <a:lnTo>
                  <a:pt x="0" y="77978"/>
                </a:lnTo>
                <a:lnTo>
                  <a:pt x="0" y="389890"/>
                </a:lnTo>
                <a:lnTo>
                  <a:pt x="6129" y="420242"/>
                </a:lnTo>
                <a:lnTo>
                  <a:pt x="22844" y="445028"/>
                </a:lnTo>
                <a:lnTo>
                  <a:pt x="47630" y="461740"/>
                </a:lnTo>
                <a:lnTo>
                  <a:pt x="77977" y="467868"/>
                </a:lnTo>
                <a:lnTo>
                  <a:pt x="623062" y="467868"/>
                </a:lnTo>
                <a:lnTo>
                  <a:pt x="653409" y="461740"/>
                </a:lnTo>
                <a:lnTo>
                  <a:pt x="678195" y="445028"/>
                </a:lnTo>
                <a:lnTo>
                  <a:pt x="694910" y="420242"/>
                </a:lnTo>
                <a:lnTo>
                  <a:pt x="701039" y="389890"/>
                </a:lnTo>
                <a:lnTo>
                  <a:pt x="701039" y="77978"/>
                </a:lnTo>
                <a:lnTo>
                  <a:pt x="694910" y="47630"/>
                </a:lnTo>
                <a:lnTo>
                  <a:pt x="678195" y="22844"/>
                </a:lnTo>
                <a:lnTo>
                  <a:pt x="653409" y="6129"/>
                </a:lnTo>
                <a:lnTo>
                  <a:pt x="623062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2172080" y="3724757"/>
            <a:ext cx="3822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工艺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2830067" y="3613403"/>
            <a:ext cx="701040" cy="467995"/>
          </a:xfrm>
          <a:custGeom>
            <a:avLst/>
            <a:gdLst/>
            <a:ahLst/>
            <a:cxnLst/>
            <a:rect l="l" t="t" r="r" b="b"/>
            <a:pathLst>
              <a:path w="701039" h="467995">
                <a:moveTo>
                  <a:pt x="623061" y="0"/>
                </a:moveTo>
                <a:lnTo>
                  <a:pt x="77977" y="0"/>
                </a:lnTo>
                <a:lnTo>
                  <a:pt x="47630" y="6129"/>
                </a:lnTo>
                <a:lnTo>
                  <a:pt x="22844" y="22844"/>
                </a:lnTo>
                <a:lnTo>
                  <a:pt x="6129" y="47630"/>
                </a:lnTo>
                <a:lnTo>
                  <a:pt x="0" y="77978"/>
                </a:lnTo>
                <a:lnTo>
                  <a:pt x="0" y="389890"/>
                </a:lnTo>
                <a:lnTo>
                  <a:pt x="6129" y="420242"/>
                </a:lnTo>
                <a:lnTo>
                  <a:pt x="22844" y="445028"/>
                </a:lnTo>
                <a:lnTo>
                  <a:pt x="47630" y="461740"/>
                </a:lnTo>
                <a:lnTo>
                  <a:pt x="77977" y="467868"/>
                </a:lnTo>
                <a:lnTo>
                  <a:pt x="623061" y="467868"/>
                </a:lnTo>
                <a:lnTo>
                  <a:pt x="653409" y="461740"/>
                </a:lnTo>
                <a:lnTo>
                  <a:pt x="678195" y="445028"/>
                </a:lnTo>
                <a:lnTo>
                  <a:pt x="694910" y="420242"/>
                </a:lnTo>
                <a:lnTo>
                  <a:pt x="701040" y="389890"/>
                </a:lnTo>
                <a:lnTo>
                  <a:pt x="701040" y="77978"/>
                </a:lnTo>
                <a:lnTo>
                  <a:pt x="694910" y="47630"/>
                </a:lnTo>
                <a:lnTo>
                  <a:pt x="678195" y="22844"/>
                </a:lnTo>
                <a:lnTo>
                  <a:pt x="653409" y="6129"/>
                </a:lnTo>
                <a:lnTo>
                  <a:pt x="623061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2989326" y="3722928"/>
            <a:ext cx="3822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排产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5295900" y="3621023"/>
            <a:ext cx="699770" cy="467995"/>
          </a:xfrm>
          <a:custGeom>
            <a:avLst/>
            <a:gdLst/>
            <a:ahLst/>
            <a:cxnLst/>
            <a:rect l="l" t="t" r="r" b="b"/>
            <a:pathLst>
              <a:path w="699770" h="467995">
                <a:moveTo>
                  <a:pt x="621538" y="0"/>
                </a:moveTo>
                <a:lnTo>
                  <a:pt x="77977" y="0"/>
                </a:lnTo>
                <a:lnTo>
                  <a:pt x="47630" y="6129"/>
                </a:lnTo>
                <a:lnTo>
                  <a:pt x="22844" y="22844"/>
                </a:lnTo>
                <a:lnTo>
                  <a:pt x="6129" y="47630"/>
                </a:lnTo>
                <a:lnTo>
                  <a:pt x="0" y="77978"/>
                </a:lnTo>
                <a:lnTo>
                  <a:pt x="0" y="389889"/>
                </a:lnTo>
                <a:lnTo>
                  <a:pt x="6129" y="420242"/>
                </a:lnTo>
                <a:lnTo>
                  <a:pt x="22844" y="445028"/>
                </a:lnTo>
                <a:lnTo>
                  <a:pt x="47630" y="461740"/>
                </a:lnTo>
                <a:lnTo>
                  <a:pt x="77977" y="467867"/>
                </a:lnTo>
                <a:lnTo>
                  <a:pt x="621538" y="467867"/>
                </a:lnTo>
                <a:lnTo>
                  <a:pt x="651885" y="461740"/>
                </a:lnTo>
                <a:lnTo>
                  <a:pt x="676671" y="445028"/>
                </a:lnTo>
                <a:lnTo>
                  <a:pt x="693386" y="420242"/>
                </a:lnTo>
                <a:lnTo>
                  <a:pt x="699515" y="389889"/>
                </a:lnTo>
                <a:lnTo>
                  <a:pt x="699515" y="77978"/>
                </a:lnTo>
                <a:lnTo>
                  <a:pt x="693386" y="47630"/>
                </a:lnTo>
                <a:lnTo>
                  <a:pt x="676671" y="22844"/>
                </a:lnTo>
                <a:lnTo>
                  <a:pt x="651885" y="6129"/>
                </a:lnTo>
                <a:lnTo>
                  <a:pt x="621538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5454522" y="3730548"/>
            <a:ext cx="3829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监视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6134100" y="3621023"/>
            <a:ext cx="701040" cy="467995"/>
          </a:xfrm>
          <a:custGeom>
            <a:avLst/>
            <a:gdLst/>
            <a:ahLst/>
            <a:cxnLst/>
            <a:rect l="l" t="t" r="r" b="b"/>
            <a:pathLst>
              <a:path w="701040" h="467995">
                <a:moveTo>
                  <a:pt x="623061" y="0"/>
                </a:moveTo>
                <a:lnTo>
                  <a:pt x="77977" y="0"/>
                </a:lnTo>
                <a:lnTo>
                  <a:pt x="47630" y="6129"/>
                </a:lnTo>
                <a:lnTo>
                  <a:pt x="22844" y="22844"/>
                </a:lnTo>
                <a:lnTo>
                  <a:pt x="6129" y="47630"/>
                </a:lnTo>
                <a:lnTo>
                  <a:pt x="0" y="77978"/>
                </a:lnTo>
                <a:lnTo>
                  <a:pt x="0" y="389889"/>
                </a:lnTo>
                <a:lnTo>
                  <a:pt x="6129" y="420242"/>
                </a:lnTo>
                <a:lnTo>
                  <a:pt x="22844" y="445028"/>
                </a:lnTo>
                <a:lnTo>
                  <a:pt x="47630" y="461740"/>
                </a:lnTo>
                <a:lnTo>
                  <a:pt x="77977" y="467867"/>
                </a:lnTo>
                <a:lnTo>
                  <a:pt x="623061" y="467867"/>
                </a:lnTo>
                <a:lnTo>
                  <a:pt x="653409" y="461740"/>
                </a:lnTo>
                <a:lnTo>
                  <a:pt x="678195" y="445028"/>
                </a:lnTo>
                <a:lnTo>
                  <a:pt x="694910" y="420242"/>
                </a:lnTo>
                <a:lnTo>
                  <a:pt x="701040" y="389889"/>
                </a:lnTo>
                <a:lnTo>
                  <a:pt x="701040" y="77978"/>
                </a:lnTo>
                <a:lnTo>
                  <a:pt x="694910" y="47630"/>
                </a:lnTo>
                <a:lnTo>
                  <a:pt x="678195" y="22844"/>
                </a:lnTo>
                <a:lnTo>
                  <a:pt x="653409" y="6129"/>
                </a:lnTo>
                <a:lnTo>
                  <a:pt x="623061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6293611" y="3730548"/>
            <a:ext cx="3822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统计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6966204" y="3621023"/>
            <a:ext cx="701040" cy="467995"/>
          </a:xfrm>
          <a:custGeom>
            <a:avLst/>
            <a:gdLst/>
            <a:ahLst/>
            <a:cxnLst/>
            <a:rect l="l" t="t" r="r" b="b"/>
            <a:pathLst>
              <a:path w="701040" h="467995">
                <a:moveTo>
                  <a:pt x="623062" y="0"/>
                </a:moveTo>
                <a:lnTo>
                  <a:pt x="77977" y="0"/>
                </a:lnTo>
                <a:lnTo>
                  <a:pt x="47630" y="6129"/>
                </a:lnTo>
                <a:lnTo>
                  <a:pt x="22844" y="22844"/>
                </a:lnTo>
                <a:lnTo>
                  <a:pt x="6129" y="47630"/>
                </a:lnTo>
                <a:lnTo>
                  <a:pt x="0" y="77978"/>
                </a:lnTo>
                <a:lnTo>
                  <a:pt x="0" y="389889"/>
                </a:lnTo>
                <a:lnTo>
                  <a:pt x="6129" y="420242"/>
                </a:lnTo>
                <a:lnTo>
                  <a:pt x="22844" y="445028"/>
                </a:lnTo>
                <a:lnTo>
                  <a:pt x="47630" y="461740"/>
                </a:lnTo>
                <a:lnTo>
                  <a:pt x="77977" y="467867"/>
                </a:lnTo>
                <a:lnTo>
                  <a:pt x="623062" y="467867"/>
                </a:lnTo>
                <a:lnTo>
                  <a:pt x="653409" y="461740"/>
                </a:lnTo>
                <a:lnTo>
                  <a:pt x="678195" y="445028"/>
                </a:lnTo>
                <a:lnTo>
                  <a:pt x="694910" y="420242"/>
                </a:lnTo>
                <a:lnTo>
                  <a:pt x="701040" y="389889"/>
                </a:lnTo>
                <a:lnTo>
                  <a:pt x="701040" y="77978"/>
                </a:lnTo>
                <a:lnTo>
                  <a:pt x="694910" y="47630"/>
                </a:lnTo>
                <a:lnTo>
                  <a:pt x="678195" y="22844"/>
                </a:lnTo>
                <a:lnTo>
                  <a:pt x="653409" y="6129"/>
                </a:lnTo>
                <a:lnTo>
                  <a:pt x="623062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7125969" y="3730548"/>
            <a:ext cx="3822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改善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1906523" y="3811523"/>
            <a:ext cx="107568" cy="76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714117" y="3811142"/>
            <a:ext cx="116712" cy="7618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4356989" y="3810634"/>
            <a:ext cx="124587" cy="76225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995415" y="3816096"/>
            <a:ext cx="138303" cy="762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835140" y="3816096"/>
            <a:ext cx="131952" cy="762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3122676" y="3451605"/>
            <a:ext cx="73151" cy="162052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304542" y="3451478"/>
            <a:ext cx="72516" cy="163956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4480559" y="3614928"/>
            <a:ext cx="701040" cy="467995"/>
          </a:xfrm>
          <a:custGeom>
            <a:avLst/>
            <a:gdLst/>
            <a:ahLst/>
            <a:cxnLst/>
            <a:rect l="l" t="t" r="r" b="b"/>
            <a:pathLst>
              <a:path w="701039" h="467995">
                <a:moveTo>
                  <a:pt x="623062" y="0"/>
                </a:moveTo>
                <a:lnTo>
                  <a:pt x="77977" y="0"/>
                </a:lnTo>
                <a:lnTo>
                  <a:pt x="47630" y="6129"/>
                </a:lnTo>
                <a:lnTo>
                  <a:pt x="22844" y="22844"/>
                </a:lnTo>
                <a:lnTo>
                  <a:pt x="6129" y="47630"/>
                </a:lnTo>
                <a:lnTo>
                  <a:pt x="0" y="77978"/>
                </a:lnTo>
                <a:lnTo>
                  <a:pt x="0" y="389890"/>
                </a:lnTo>
                <a:lnTo>
                  <a:pt x="6129" y="420242"/>
                </a:lnTo>
                <a:lnTo>
                  <a:pt x="22844" y="445028"/>
                </a:lnTo>
                <a:lnTo>
                  <a:pt x="47630" y="461740"/>
                </a:lnTo>
                <a:lnTo>
                  <a:pt x="77977" y="467868"/>
                </a:lnTo>
                <a:lnTo>
                  <a:pt x="623062" y="467868"/>
                </a:lnTo>
                <a:lnTo>
                  <a:pt x="653409" y="461740"/>
                </a:lnTo>
                <a:lnTo>
                  <a:pt x="678195" y="445028"/>
                </a:lnTo>
                <a:lnTo>
                  <a:pt x="694910" y="420242"/>
                </a:lnTo>
                <a:lnTo>
                  <a:pt x="701039" y="389890"/>
                </a:lnTo>
                <a:lnTo>
                  <a:pt x="701039" y="77978"/>
                </a:lnTo>
                <a:lnTo>
                  <a:pt x="694910" y="47630"/>
                </a:lnTo>
                <a:lnTo>
                  <a:pt x="678195" y="22844"/>
                </a:lnTo>
                <a:lnTo>
                  <a:pt x="653409" y="6129"/>
                </a:lnTo>
                <a:lnTo>
                  <a:pt x="623062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 txBox="1"/>
          <p:nvPr/>
        </p:nvSpPr>
        <p:spPr>
          <a:xfrm>
            <a:off x="4551934" y="3618103"/>
            <a:ext cx="56070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0500" marR="5080" indent="-178435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数据采 集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3531108" y="3810000"/>
            <a:ext cx="125475" cy="76200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3180588" y="1780794"/>
            <a:ext cx="2905760" cy="1833245"/>
          </a:xfrm>
          <a:custGeom>
            <a:avLst/>
            <a:gdLst/>
            <a:ahLst/>
            <a:cxnLst/>
            <a:rect l="l" t="t" r="r" b="b"/>
            <a:pathLst>
              <a:path w="2905760" h="1833245">
                <a:moveTo>
                  <a:pt x="44195" y="1760092"/>
                </a:moveTo>
                <a:lnTo>
                  <a:pt x="0" y="1832990"/>
                </a:lnTo>
                <a:lnTo>
                  <a:pt x="84836" y="1824608"/>
                </a:lnTo>
                <a:lnTo>
                  <a:pt x="72116" y="1804415"/>
                </a:lnTo>
                <a:lnTo>
                  <a:pt x="57150" y="1804415"/>
                </a:lnTo>
                <a:lnTo>
                  <a:pt x="50292" y="1793747"/>
                </a:lnTo>
                <a:lnTo>
                  <a:pt x="61106" y="1786938"/>
                </a:lnTo>
                <a:lnTo>
                  <a:pt x="44195" y="1760092"/>
                </a:lnTo>
                <a:close/>
              </a:path>
              <a:path w="2905760" h="1833245">
                <a:moveTo>
                  <a:pt x="61106" y="1786938"/>
                </a:moveTo>
                <a:lnTo>
                  <a:pt x="50292" y="1793747"/>
                </a:lnTo>
                <a:lnTo>
                  <a:pt x="57150" y="1804415"/>
                </a:lnTo>
                <a:lnTo>
                  <a:pt x="67865" y="1797668"/>
                </a:lnTo>
                <a:lnTo>
                  <a:pt x="61106" y="1786938"/>
                </a:lnTo>
                <a:close/>
              </a:path>
              <a:path w="2905760" h="1833245">
                <a:moveTo>
                  <a:pt x="67865" y="1797668"/>
                </a:moveTo>
                <a:lnTo>
                  <a:pt x="57150" y="1804415"/>
                </a:lnTo>
                <a:lnTo>
                  <a:pt x="72116" y="1804415"/>
                </a:lnTo>
                <a:lnTo>
                  <a:pt x="67865" y="1797668"/>
                </a:lnTo>
                <a:close/>
              </a:path>
              <a:path w="2905760" h="1833245">
                <a:moveTo>
                  <a:pt x="2898902" y="0"/>
                </a:moveTo>
                <a:lnTo>
                  <a:pt x="61106" y="1786938"/>
                </a:lnTo>
                <a:lnTo>
                  <a:pt x="67865" y="1797668"/>
                </a:lnTo>
                <a:lnTo>
                  <a:pt x="2905633" y="10667"/>
                </a:lnTo>
                <a:lnTo>
                  <a:pt x="2898902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2363723" y="1781429"/>
            <a:ext cx="1973580" cy="1834514"/>
          </a:xfrm>
          <a:custGeom>
            <a:avLst/>
            <a:gdLst/>
            <a:ahLst/>
            <a:cxnLst/>
            <a:rect l="l" t="t" r="r" b="b"/>
            <a:pathLst>
              <a:path w="1973579" h="1834514">
                <a:moveTo>
                  <a:pt x="29844" y="1754251"/>
                </a:moveTo>
                <a:lnTo>
                  <a:pt x="0" y="1834007"/>
                </a:lnTo>
                <a:lnTo>
                  <a:pt x="81787" y="1810131"/>
                </a:lnTo>
                <a:lnTo>
                  <a:pt x="68211" y="1795526"/>
                </a:lnTo>
                <a:lnTo>
                  <a:pt x="50800" y="1795526"/>
                </a:lnTo>
                <a:lnTo>
                  <a:pt x="42163" y="1786128"/>
                </a:lnTo>
                <a:lnTo>
                  <a:pt x="51453" y="1777497"/>
                </a:lnTo>
                <a:lnTo>
                  <a:pt x="29844" y="1754251"/>
                </a:lnTo>
                <a:close/>
              </a:path>
              <a:path w="1973579" h="1834514">
                <a:moveTo>
                  <a:pt x="51453" y="1777497"/>
                </a:moveTo>
                <a:lnTo>
                  <a:pt x="42163" y="1786128"/>
                </a:lnTo>
                <a:lnTo>
                  <a:pt x="50800" y="1795526"/>
                </a:lnTo>
                <a:lnTo>
                  <a:pt x="60142" y="1786845"/>
                </a:lnTo>
                <a:lnTo>
                  <a:pt x="51453" y="1777497"/>
                </a:lnTo>
                <a:close/>
              </a:path>
              <a:path w="1973579" h="1834514">
                <a:moveTo>
                  <a:pt x="60142" y="1786845"/>
                </a:moveTo>
                <a:lnTo>
                  <a:pt x="50800" y="1795526"/>
                </a:lnTo>
                <a:lnTo>
                  <a:pt x="68211" y="1795526"/>
                </a:lnTo>
                <a:lnTo>
                  <a:pt x="60142" y="1786845"/>
                </a:lnTo>
                <a:close/>
              </a:path>
              <a:path w="1973579" h="1834514">
                <a:moveTo>
                  <a:pt x="1964563" y="0"/>
                </a:moveTo>
                <a:lnTo>
                  <a:pt x="51453" y="1777497"/>
                </a:lnTo>
                <a:lnTo>
                  <a:pt x="60142" y="1786845"/>
                </a:lnTo>
                <a:lnTo>
                  <a:pt x="1973199" y="9398"/>
                </a:lnTo>
                <a:lnTo>
                  <a:pt x="1964563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556003" y="1781555"/>
            <a:ext cx="1913889" cy="1833880"/>
          </a:xfrm>
          <a:custGeom>
            <a:avLst/>
            <a:gdLst/>
            <a:ahLst/>
            <a:cxnLst/>
            <a:rect l="l" t="t" r="r" b="b"/>
            <a:pathLst>
              <a:path w="1913889" h="1833879">
                <a:moveTo>
                  <a:pt x="28702" y="1753616"/>
                </a:moveTo>
                <a:lnTo>
                  <a:pt x="0" y="1833880"/>
                </a:lnTo>
                <a:lnTo>
                  <a:pt x="81407" y="1808734"/>
                </a:lnTo>
                <a:lnTo>
                  <a:pt x="67805" y="1794510"/>
                </a:lnTo>
                <a:lnTo>
                  <a:pt x="50292" y="1794510"/>
                </a:lnTo>
                <a:lnTo>
                  <a:pt x="41402" y="1785366"/>
                </a:lnTo>
                <a:lnTo>
                  <a:pt x="50618" y="1776536"/>
                </a:lnTo>
                <a:lnTo>
                  <a:pt x="28702" y="1753616"/>
                </a:lnTo>
                <a:close/>
              </a:path>
              <a:path w="1913889" h="1833879">
                <a:moveTo>
                  <a:pt x="50618" y="1776536"/>
                </a:moveTo>
                <a:lnTo>
                  <a:pt x="41402" y="1785366"/>
                </a:lnTo>
                <a:lnTo>
                  <a:pt x="50292" y="1794510"/>
                </a:lnTo>
                <a:lnTo>
                  <a:pt x="59432" y="1785753"/>
                </a:lnTo>
                <a:lnTo>
                  <a:pt x="50618" y="1776536"/>
                </a:lnTo>
                <a:close/>
              </a:path>
              <a:path w="1913889" h="1833879">
                <a:moveTo>
                  <a:pt x="59432" y="1785753"/>
                </a:moveTo>
                <a:lnTo>
                  <a:pt x="50292" y="1794510"/>
                </a:lnTo>
                <a:lnTo>
                  <a:pt x="67805" y="1794510"/>
                </a:lnTo>
                <a:lnTo>
                  <a:pt x="59432" y="1785753"/>
                </a:lnTo>
                <a:close/>
              </a:path>
              <a:path w="1913889" h="1833879">
                <a:moveTo>
                  <a:pt x="1905000" y="0"/>
                </a:moveTo>
                <a:lnTo>
                  <a:pt x="50618" y="1776536"/>
                </a:lnTo>
                <a:lnTo>
                  <a:pt x="59432" y="1785753"/>
                </a:lnTo>
                <a:lnTo>
                  <a:pt x="1913763" y="9144"/>
                </a:lnTo>
                <a:lnTo>
                  <a:pt x="190500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556003" y="1784476"/>
            <a:ext cx="1040765" cy="1831339"/>
          </a:xfrm>
          <a:custGeom>
            <a:avLst/>
            <a:gdLst/>
            <a:ahLst/>
            <a:cxnLst/>
            <a:rect l="l" t="t" r="r" b="b"/>
            <a:pathLst>
              <a:path w="1040764" h="1831339">
                <a:moveTo>
                  <a:pt x="4445" y="1745742"/>
                </a:moveTo>
                <a:lnTo>
                  <a:pt x="0" y="1830832"/>
                </a:lnTo>
                <a:lnTo>
                  <a:pt x="70739" y="1783207"/>
                </a:lnTo>
                <a:lnTo>
                  <a:pt x="62648" y="1778635"/>
                </a:lnTo>
                <a:lnTo>
                  <a:pt x="36830" y="1778635"/>
                </a:lnTo>
                <a:lnTo>
                  <a:pt x="25781" y="1772412"/>
                </a:lnTo>
                <a:lnTo>
                  <a:pt x="32048" y="1761341"/>
                </a:lnTo>
                <a:lnTo>
                  <a:pt x="4445" y="1745742"/>
                </a:lnTo>
                <a:close/>
              </a:path>
              <a:path w="1040764" h="1831339">
                <a:moveTo>
                  <a:pt x="32048" y="1761341"/>
                </a:moveTo>
                <a:lnTo>
                  <a:pt x="25781" y="1772412"/>
                </a:lnTo>
                <a:lnTo>
                  <a:pt x="36830" y="1778635"/>
                </a:lnTo>
                <a:lnTo>
                  <a:pt x="43088" y="1767580"/>
                </a:lnTo>
                <a:lnTo>
                  <a:pt x="32048" y="1761341"/>
                </a:lnTo>
                <a:close/>
              </a:path>
              <a:path w="1040764" h="1831339">
                <a:moveTo>
                  <a:pt x="43088" y="1767580"/>
                </a:moveTo>
                <a:lnTo>
                  <a:pt x="36830" y="1778635"/>
                </a:lnTo>
                <a:lnTo>
                  <a:pt x="62648" y="1778635"/>
                </a:lnTo>
                <a:lnTo>
                  <a:pt x="43088" y="1767580"/>
                </a:lnTo>
                <a:close/>
              </a:path>
              <a:path w="1040764" h="1831339">
                <a:moveTo>
                  <a:pt x="1029208" y="0"/>
                </a:moveTo>
                <a:lnTo>
                  <a:pt x="32048" y="1761341"/>
                </a:lnTo>
                <a:lnTo>
                  <a:pt x="43088" y="1767580"/>
                </a:lnTo>
                <a:lnTo>
                  <a:pt x="1040257" y="6350"/>
                </a:lnTo>
                <a:lnTo>
                  <a:pt x="102920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363723" y="1780794"/>
            <a:ext cx="2847340" cy="1835150"/>
          </a:xfrm>
          <a:custGeom>
            <a:avLst/>
            <a:gdLst/>
            <a:ahLst/>
            <a:cxnLst/>
            <a:rect l="l" t="t" r="r" b="b"/>
            <a:pathLst>
              <a:path w="2847340" h="1835150">
                <a:moveTo>
                  <a:pt x="43433" y="1761362"/>
                </a:moveTo>
                <a:lnTo>
                  <a:pt x="0" y="1834641"/>
                </a:lnTo>
                <a:lnTo>
                  <a:pt x="84708" y="1825497"/>
                </a:lnTo>
                <a:lnTo>
                  <a:pt x="71958" y="1805685"/>
                </a:lnTo>
                <a:lnTo>
                  <a:pt x="56768" y="1805685"/>
                </a:lnTo>
                <a:lnTo>
                  <a:pt x="49911" y="1795017"/>
                </a:lnTo>
                <a:lnTo>
                  <a:pt x="60647" y="1788110"/>
                </a:lnTo>
                <a:lnTo>
                  <a:pt x="43433" y="1761362"/>
                </a:lnTo>
                <a:close/>
              </a:path>
              <a:path w="2847340" h="1835150">
                <a:moveTo>
                  <a:pt x="60647" y="1788110"/>
                </a:moveTo>
                <a:lnTo>
                  <a:pt x="49911" y="1795017"/>
                </a:lnTo>
                <a:lnTo>
                  <a:pt x="56768" y="1805685"/>
                </a:lnTo>
                <a:lnTo>
                  <a:pt x="67511" y="1798775"/>
                </a:lnTo>
                <a:lnTo>
                  <a:pt x="60647" y="1788110"/>
                </a:lnTo>
                <a:close/>
              </a:path>
              <a:path w="2847340" h="1835150">
                <a:moveTo>
                  <a:pt x="67511" y="1798775"/>
                </a:moveTo>
                <a:lnTo>
                  <a:pt x="56768" y="1805685"/>
                </a:lnTo>
                <a:lnTo>
                  <a:pt x="71958" y="1805685"/>
                </a:lnTo>
                <a:lnTo>
                  <a:pt x="67511" y="1798775"/>
                </a:lnTo>
                <a:close/>
              </a:path>
              <a:path w="2847340" h="1835150">
                <a:moveTo>
                  <a:pt x="2840228" y="0"/>
                </a:moveTo>
                <a:lnTo>
                  <a:pt x="60647" y="1788110"/>
                </a:lnTo>
                <a:lnTo>
                  <a:pt x="67511" y="1798775"/>
                </a:lnTo>
                <a:lnTo>
                  <a:pt x="2847086" y="10667"/>
                </a:lnTo>
                <a:lnTo>
                  <a:pt x="284022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1531619" y="2233041"/>
            <a:ext cx="273050" cy="1382395"/>
          </a:xfrm>
          <a:custGeom>
            <a:avLst/>
            <a:gdLst/>
            <a:ahLst/>
            <a:cxnLst/>
            <a:rect l="l" t="t" r="r" b="b"/>
            <a:pathLst>
              <a:path w="273050" h="1382395">
                <a:moveTo>
                  <a:pt x="0" y="1300480"/>
                </a:moveTo>
                <a:lnTo>
                  <a:pt x="24384" y="1382140"/>
                </a:lnTo>
                <a:lnTo>
                  <a:pt x="69886" y="1320672"/>
                </a:lnTo>
                <a:lnTo>
                  <a:pt x="41656" y="1320672"/>
                </a:lnTo>
                <a:lnTo>
                  <a:pt x="29083" y="1318514"/>
                </a:lnTo>
                <a:lnTo>
                  <a:pt x="31278" y="1305984"/>
                </a:lnTo>
                <a:lnTo>
                  <a:pt x="0" y="1300480"/>
                </a:lnTo>
                <a:close/>
              </a:path>
              <a:path w="273050" h="1382395">
                <a:moveTo>
                  <a:pt x="31278" y="1305984"/>
                </a:moveTo>
                <a:lnTo>
                  <a:pt x="29083" y="1318514"/>
                </a:lnTo>
                <a:lnTo>
                  <a:pt x="41656" y="1320672"/>
                </a:lnTo>
                <a:lnTo>
                  <a:pt x="43842" y="1308195"/>
                </a:lnTo>
                <a:lnTo>
                  <a:pt x="31278" y="1305984"/>
                </a:lnTo>
                <a:close/>
              </a:path>
              <a:path w="273050" h="1382395">
                <a:moveTo>
                  <a:pt x="43842" y="1308195"/>
                </a:moveTo>
                <a:lnTo>
                  <a:pt x="41656" y="1320672"/>
                </a:lnTo>
                <a:lnTo>
                  <a:pt x="69886" y="1320672"/>
                </a:lnTo>
                <a:lnTo>
                  <a:pt x="75057" y="1313687"/>
                </a:lnTo>
                <a:lnTo>
                  <a:pt x="43842" y="1308195"/>
                </a:lnTo>
                <a:close/>
              </a:path>
              <a:path w="273050" h="1382395">
                <a:moveTo>
                  <a:pt x="260096" y="0"/>
                </a:moveTo>
                <a:lnTo>
                  <a:pt x="31278" y="1305984"/>
                </a:lnTo>
                <a:lnTo>
                  <a:pt x="43842" y="1308195"/>
                </a:lnTo>
                <a:lnTo>
                  <a:pt x="272669" y="2285"/>
                </a:lnTo>
                <a:lnTo>
                  <a:pt x="260096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783333" y="2251582"/>
            <a:ext cx="585470" cy="1364615"/>
          </a:xfrm>
          <a:custGeom>
            <a:avLst/>
            <a:gdLst/>
            <a:ahLst/>
            <a:cxnLst/>
            <a:rect l="l" t="t" r="r" b="b"/>
            <a:pathLst>
              <a:path w="585469" h="1364614">
                <a:moveTo>
                  <a:pt x="544457" y="1296370"/>
                </a:moveTo>
                <a:lnTo>
                  <a:pt x="515112" y="1308735"/>
                </a:lnTo>
                <a:lnTo>
                  <a:pt x="579882" y="1364234"/>
                </a:lnTo>
                <a:lnTo>
                  <a:pt x="583484" y="1308100"/>
                </a:lnTo>
                <a:lnTo>
                  <a:pt x="549402" y="1308100"/>
                </a:lnTo>
                <a:lnTo>
                  <a:pt x="544457" y="1296370"/>
                </a:lnTo>
                <a:close/>
              </a:path>
              <a:path w="585469" h="1364614">
                <a:moveTo>
                  <a:pt x="556106" y="1291462"/>
                </a:moveTo>
                <a:lnTo>
                  <a:pt x="544457" y="1296370"/>
                </a:lnTo>
                <a:lnTo>
                  <a:pt x="549402" y="1308100"/>
                </a:lnTo>
                <a:lnTo>
                  <a:pt x="561086" y="1303274"/>
                </a:lnTo>
                <a:lnTo>
                  <a:pt x="556106" y="1291462"/>
                </a:lnTo>
                <a:close/>
              </a:path>
              <a:path w="585469" h="1364614">
                <a:moveTo>
                  <a:pt x="585343" y="1279144"/>
                </a:moveTo>
                <a:lnTo>
                  <a:pt x="556106" y="1291462"/>
                </a:lnTo>
                <a:lnTo>
                  <a:pt x="561086" y="1303274"/>
                </a:lnTo>
                <a:lnTo>
                  <a:pt x="549402" y="1308100"/>
                </a:lnTo>
                <a:lnTo>
                  <a:pt x="583484" y="1308100"/>
                </a:lnTo>
                <a:lnTo>
                  <a:pt x="585343" y="1279144"/>
                </a:lnTo>
                <a:close/>
              </a:path>
              <a:path w="585469" h="1364614">
                <a:moveTo>
                  <a:pt x="11684" y="0"/>
                </a:moveTo>
                <a:lnTo>
                  <a:pt x="0" y="4825"/>
                </a:lnTo>
                <a:lnTo>
                  <a:pt x="544457" y="1296370"/>
                </a:lnTo>
                <a:lnTo>
                  <a:pt x="556106" y="1291462"/>
                </a:lnTo>
                <a:lnTo>
                  <a:pt x="11684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928617" y="2232279"/>
            <a:ext cx="112395" cy="1381125"/>
          </a:xfrm>
          <a:custGeom>
            <a:avLst/>
            <a:gdLst/>
            <a:ahLst/>
            <a:cxnLst/>
            <a:rect l="l" t="t" r="r" b="b"/>
            <a:pathLst>
              <a:path w="112395" h="1381125">
                <a:moveTo>
                  <a:pt x="68044" y="1305061"/>
                </a:moveTo>
                <a:lnTo>
                  <a:pt x="36322" y="1306702"/>
                </a:lnTo>
                <a:lnTo>
                  <a:pt x="78359" y="1380870"/>
                </a:lnTo>
                <a:lnTo>
                  <a:pt x="105864" y="1317752"/>
                </a:lnTo>
                <a:lnTo>
                  <a:pt x="68707" y="1317752"/>
                </a:lnTo>
                <a:lnTo>
                  <a:pt x="68044" y="1305061"/>
                </a:lnTo>
                <a:close/>
              </a:path>
              <a:path w="112395" h="1381125">
                <a:moveTo>
                  <a:pt x="80743" y="1304404"/>
                </a:moveTo>
                <a:lnTo>
                  <a:pt x="68044" y="1305061"/>
                </a:lnTo>
                <a:lnTo>
                  <a:pt x="68707" y="1317752"/>
                </a:lnTo>
                <a:lnTo>
                  <a:pt x="81407" y="1317117"/>
                </a:lnTo>
                <a:lnTo>
                  <a:pt x="80743" y="1304404"/>
                </a:lnTo>
                <a:close/>
              </a:path>
              <a:path w="112395" h="1381125">
                <a:moveTo>
                  <a:pt x="112395" y="1302765"/>
                </a:moveTo>
                <a:lnTo>
                  <a:pt x="80743" y="1304404"/>
                </a:lnTo>
                <a:lnTo>
                  <a:pt x="81407" y="1317117"/>
                </a:lnTo>
                <a:lnTo>
                  <a:pt x="68707" y="1317752"/>
                </a:lnTo>
                <a:lnTo>
                  <a:pt x="105864" y="1317752"/>
                </a:lnTo>
                <a:lnTo>
                  <a:pt x="112395" y="1302765"/>
                </a:lnTo>
                <a:close/>
              </a:path>
              <a:path w="112395" h="1381125">
                <a:moveTo>
                  <a:pt x="12700" y="0"/>
                </a:moveTo>
                <a:lnTo>
                  <a:pt x="0" y="762"/>
                </a:lnTo>
                <a:lnTo>
                  <a:pt x="68044" y="1305061"/>
                </a:lnTo>
                <a:lnTo>
                  <a:pt x="80743" y="1304404"/>
                </a:lnTo>
                <a:lnTo>
                  <a:pt x="12700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027929" y="2230120"/>
            <a:ext cx="622300" cy="1390650"/>
          </a:xfrm>
          <a:custGeom>
            <a:avLst/>
            <a:gdLst/>
            <a:ahLst/>
            <a:cxnLst/>
            <a:rect l="l" t="t" r="r" b="b"/>
            <a:pathLst>
              <a:path w="622300" h="1390650">
                <a:moveTo>
                  <a:pt x="581474" y="1323373"/>
                </a:moveTo>
                <a:lnTo>
                  <a:pt x="552450" y="1336167"/>
                </a:lnTo>
                <a:lnTo>
                  <a:pt x="618109" y="1390523"/>
                </a:lnTo>
                <a:lnTo>
                  <a:pt x="620759" y="1335024"/>
                </a:lnTo>
                <a:lnTo>
                  <a:pt x="586613" y="1335024"/>
                </a:lnTo>
                <a:lnTo>
                  <a:pt x="581474" y="1323373"/>
                </a:lnTo>
                <a:close/>
              </a:path>
              <a:path w="622300" h="1390650">
                <a:moveTo>
                  <a:pt x="593132" y="1318234"/>
                </a:moveTo>
                <a:lnTo>
                  <a:pt x="581474" y="1323373"/>
                </a:lnTo>
                <a:lnTo>
                  <a:pt x="586613" y="1335024"/>
                </a:lnTo>
                <a:lnTo>
                  <a:pt x="598297" y="1329944"/>
                </a:lnTo>
                <a:lnTo>
                  <a:pt x="593132" y="1318234"/>
                </a:lnTo>
                <a:close/>
              </a:path>
              <a:path w="622300" h="1390650">
                <a:moveTo>
                  <a:pt x="622173" y="1305433"/>
                </a:moveTo>
                <a:lnTo>
                  <a:pt x="593132" y="1318234"/>
                </a:lnTo>
                <a:lnTo>
                  <a:pt x="598297" y="1329944"/>
                </a:lnTo>
                <a:lnTo>
                  <a:pt x="586613" y="1335024"/>
                </a:lnTo>
                <a:lnTo>
                  <a:pt x="620759" y="1335024"/>
                </a:lnTo>
                <a:lnTo>
                  <a:pt x="622173" y="1305433"/>
                </a:lnTo>
                <a:close/>
              </a:path>
              <a:path w="622300" h="1390650">
                <a:moveTo>
                  <a:pt x="11684" y="0"/>
                </a:moveTo>
                <a:lnTo>
                  <a:pt x="0" y="5080"/>
                </a:lnTo>
                <a:lnTo>
                  <a:pt x="581474" y="1323373"/>
                </a:lnTo>
                <a:lnTo>
                  <a:pt x="593132" y="1318234"/>
                </a:lnTo>
                <a:lnTo>
                  <a:pt x="11684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117082" y="2228469"/>
            <a:ext cx="1200150" cy="1392555"/>
          </a:xfrm>
          <a:custGeom>
            <a:avLst/>
            <a:gdLst/>
            <a:ahLst/>
            <a:cxnLst/>
            <a:rect l="l" t="t" r="r" b="b"/>
            <a:pathLst>
              <a:path w="1200150" h="1392554">
                <a:moveTo>
                  <a:pt x="1145110" y="1338586"/>
                </a:moveTo>
                <a:lnTo>
                  <a:pt x="1121028" y="1359281"/>
                </a:lnTo>
                <a:lnTo>
                  <a:pt x="1199641" y="1392174"/>
                </a:lnTo>
                <a:lnTo>
                  <a:pt x="1188555" y="1348232"/>
                </a:lnTo>
                <a:lnTo>
                  <a:pt x="1153414" y="1348232"/>
                </a:lnTo>
                <a:lnTo>
                  <a:pt x="1145110" y="1338586"/>
                </a:lnTo>
                <a:close/>
              </a:path>
              <a:path w="1200150" h="1392554">
                <a:moveTo>
                  <a:pt x="1154743" y="1330308"/>
                </a:moveTo>
                <a:lnTo>
                  <a:pt x="1145110" y="1338586"/>
                </a:lnTo>
                <a:lnTo>
                  <a:pt x="1153414" y="1348232"/>
                </a:lnTo>
                <a:lnTo>
                  <a:pt x="1163065" y="1339977"/>
                </a:lnTo>
                <a:lnTo>
                  <a:pt x="1154743" y="1330308"/>
                </a:lnTo>
                <a:close/>
              </a:path>
              <a:path w="1200150" h="1392554">
                <a:moveTo>
                  <a:pt x="1178814" y="1309624"/>
                </a:moveTo>
                <a:lnTo>
                  <a:pt x="1154743" y="1330308"/>
                </a:lnTo>
                <a:lnTo>
                  <a:pt x="1163065" y="1339977"/>
                </a:lnTo>
                <a:lnTo>
                  <a:pt x="1153414" y="1348232"/>
                </a:lnTo>
                <a:lnTo>
                  <a:pt x="1188555" y="1348232"/>
                </a:lnTo>
                <a:lnTo>
                  <a:pt x="1178814" y="1309624"/>
                </a:lnTo>
                <a:close/>
              </a:path>
              <a:path w="1200150" h="1392554">
                <a:moveTo>
                  <a:pt x="9651" y="0"/>
                </a:moveTo>
                <a:lnTo>
                  <a:pt x="0" y="8381"/>
                </a:lnTo>
                <a:lnTo>
                  <a:pt x="1145110" y="1338586"/>
                </a:lnTo>
                <a:lnTo>
                  <a:pt x="1154743" y="1330308"/>
                </a:lnTo>
                <a:lnTo>
                  <a:pt x="9651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7207884" y="2229104"/>
            <a:ext cx="950594" cy="1391920"/>
          </a:xfrm>
          <a:custGeom>
            <a:avLst/>
            <a:gdLst/>
            <a:ahLst/>
            <a:cxnLst/>
            <a:rect l="l" t="t" r="r" b="b"/>
            <a:pathLst>
              <a:path w="950595" h="1391920">
                <a:moveTo>
                  <a:pt x="902058" y="1332163"/>
                </a:moveTo>
                <a:lnTo>
                  <a:pt x="875792" y="1350009"/>
                </a:lnTo>
                <a:lnTo>
                  <a:pt x="950087" y="1391539"/>
                </a:lnTo>
                <a:lnTo>
                  <a:pt x="943533" y="1342643"/>
                </a:lnTo>
                <a:lnTo>
                  <a:pt x="909193" y="1342643"/>
                </a:lnTo>
                <a:lnTo>
                  <a:pt x="902058" y="1332163"/>
                </a:lnTo>
                <a:close/>
              </a:path>
              <a:path w="950595" h="1391920">
                <a:moveTo>
                  <a:pt x="912489" y="1325076"/>
                </a:moveTo>
                <a:lnTo>
                  <a:pt x="902058" y="1332163"/>
                </a:lnTo>
                <a:lnTo>
                  <a:pt x="909193" y="1342643"/>
                </a:lnTo>
                <a:lnTo>
                  <a:pt x="919607" y="1335532"/>
                </a:lnTo>
                <a:lnTo>
                  <a:pt x="912489" y="1325076"/>
                </a:lnTo>
                <a:close/>
              </a:path>
              <a:path w="950595" h="1391920">
                <a:moveTo>
                  <a:pt x="938784" y="1307211"/>
                </a:moveTo>
                <a:lnTo>
                  <a:pt x="912489" y="1325076"/>
                </a:lnTo>
                <a:lnTo>
                  <a:pt x="919607" y="1335532"/>
                </a:lnTo>
                <a:lnTo>
                  <a:pt x="909193" y="1342643"/>
                </a:lnTo>
                <a:lnTo>
                  <a:pt x="943533" y="1342643"/>
                </a:lnTo>
                <a:lnTo>
                  <a:pt x="938784" y="1307211"/>
                </a:lnTo>
                <a:close/>
              </a:path>
              <a:path w="950595" h="1391920">
                <a:moveTo>
                  <a:pt x="10414" y="0"/>
                </a:moveTo>
                <a:lnTo>
                  <a:pt x="0" y="7112"/>
                </a:lnTo>
                <a:lnTo>
                  <a:pt x="902058" y="1332163"/>
                </a:lnTo>
                <a:lnTo>
                  <a:pt x="912489" y="1325076"/>
                </a:lnTo>
                <a:lnTo>
                  <a:pt x="10414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559052" y="717804"/>
            <a:ext cx="585216" cy="64922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229856" y="681227"/>
            <a:ext cx="647700" cy="699515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6041135" y="717804"/>
            <a:ext cx="586739" cy="64922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2523744" y="717804"/>
            <a:ext cx="611124" cy="67970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929634" y="2229230"/>
            <a:ext cx="902335" cy="1386205"/>
          </a:xfrm>
          <a:custGeom>
            <a:avLst/>
            <a:gdLst/>
            <a:ahLst/>
            <a:cxnLst/>
            <a:rect l="l" t="t" r="r" b="b"/>
            <a:pathLst>
              <a:path w="902335" h="1386204">
                <a:moveTo>
                  <a:pt x="855310" y="1325161"/>
                </a:moveTo>
                <a:lnTo>
                  <a:pt x="828675" y="1342390"/>
                </a:lnTo>
                <a:lnTo>
                  <a:pt x="902207" y="1385697"/>
                </a:lnTo>
                <a:lnTo>
                  <a:pt x="896595" y="1335786"/>
                </a:lnTo>
                <a:lnTo>
                  <a:pt x="862202" y="1335786"/>
                </a:lnTo>
                <a:lnTo>
                  <a:pt x="855310" y="1325161"/>
                </a:lnTo>
                <a:close/>
              </a:path>
              <a:path w="902335" h="1386204">
                <a:moveTo>
                  <a:pt x="865958" y="1318273"/>
                </a:moveTo>
                <a:lnTo>
                  <a:pt x="855310" y="1325161"/>
                </a:lnTo>
                <a:lnTo>
                  <a:pt x="862202" y="1335786"/>
                </a:lnTo>
                <a:lnTo>
                  <a:pt x="872870" y="1328928"/>
                </a:lnTo>
                <a:lnTo>
                  <a:pt x="865958" y="1318273"/>
                </a:lnTo>
                <a:close/>
              </a:path>
              <a:path w="902335" h="1386204">
                <a:moveTo>
                  <a:pt x="892682" y="1300988"/>
                </a:moveTo>
                <a:lnTo>
                  <a:pt x="865958" y="1318273"/>
                </a:lnTo>
                <a:lnTo>
                  <a:pt x="872870" y="1328928"/>
                </a:lnTo>
                <a:lnTo>
                  <a:pt x="862202" y="1335786"/>
                </a:lnTo>
                <a:lnTo>
                  <a:pt x="896595" y="1335786"/>
                </a:lnTo>
                <a:lnTo>
                  <a:pt x="892682" y="1300988"/>
                </a:lnTo>
                <a:close/>
              </a:path>
              <a:path w="902335" h="1386204">
                <a:moveTo>
                  <a:pt x="10667" y="0"/>
                </a:moveTo>
                <a:lnTo>
                  <a:pt x="0" y="6857"/>
                </a:lnTo>
                <a:lnTo>
                  <a:pt x="855310" y="1325161"/>
                </a:lnTo>
                <a:lnTo>
                  <a:pt x="865958" y="1318273"/>
                </a:lnTo>
                <a:lnTo>
                  <a:pt x="10667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22859" y="1893061"/>
            <a:ext cx="931544" cy="0"/>
          </a:xfrm>
          <a:custGeom>
            <a:avLst/>
            <a:gdLst/>
            <a:ahLst/>
            <a:cxnLst/>
            <a:rect l="l" t="t" r="r" b="b"/>
            <a:pathLst>
              <a:path w="931544">
                <a:moveTo>
                  <a:pt x="0" y="0"/>
                </a:moveTo>
                <a:lnTo>
                  <a:pt x="931164" y="0"/>
                </a:lnTo>
              </a:path>
            </a:pathLst>
          </a:custGeom>
          <a:ln w="46227">
            <a:solidFill>
              <a:srgbClr val="FFDF8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2859" y="2217102"/>
            <a:ext cx="931544" cy="0"/>
          </a:xfrm>
          <a:custGeom>
            <a:avLst/>
            <a:gdLst/>
            <a:ahLst/>
            <a:cxnLst/>
            <a:rect l="l" t="t" r="r" b="b"/>
            <a:pathLst>
              <a:path w="931544">
                <a:moveTo>
                  <a:pt x="0" y="0"/>
                </a:moveTo>
                <a:lnTo>
                  <a:pt x="931164" y="0"/>
                </a:lnTo>
              </a:path>
            </a:pathLst>
          </a:custGeom>
          <a:ln w="46355">
            <a:solidFill>
              <a:srgbClr val="CDAD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22859" y="1869948"/>
            <a:ext cx="46355" cy="370840"/>
          </a:xfrm>
          <a:custGeom>
            <a:avLst/>
            <a:gdLst/>
            <a:ahLst/>
            <a:cxnLst/>
            <a:rect l="l" t="t" r="r" b="b"/>
            <a:pathLst>
              <a:path w="46355" h="370839">
                <a:moveTo>
                  <a:pt x="0" y="0"/>
                </a:moveTo>
                <a:lnTo>
                  <a:pt x="0" y="370331"/>
                </a:lnTo>
                <a:lnTo>
                  <a:pt x="46291" y="323976"/>
                </a:lnTo>
                <a:lnTo>
                  <a:pt x="46291" y="46227"/>
                </a:lnTo>
                <a:lnTo>
                  <a:pt x="0" y="0"/>
                </a:lnTo>
                <a:close/>
              </a:path>
            </a:pathLst>
          </a:custGeom>
          <a:solidFill>
            <a:srgbClr val="FFE8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907732" y="1869948"/>
            <a:ext cx="46355" cy="370840"/>
          </a:xfrm>
          <a:custGeom>
            <a:avLst/>
            <a:gdLst/>
            <a:ahLst/>
            <a:cxnLst/>
            <a:rect l="l" t="t" r="r" b="b"/>
            <a:pathLst>
              <a:path w="46355" h="370839">
                <a:moveTo>
                  <a:pt x="46291" y="0"/>
                </a:moveTo>
                <a:lnTo>
                  <a:pt x="0" y="46227"/>
                </a:lnTo>
                <a:lnTo>
                  <a:pt x="0" y="323976"/>
                </a:lnTo>
                <a:lnTo>
                  <a:pt x="46291" y="370331"/>
                </a:lnTo>
                <a:lnTo>
                  <a:pt x="46291" y="0"/>
                </a:lnTo>
                <a:close/>
              </a:path>
            </a:pathLst>
          </a:custGeom>
          <a:solidFill>
            <a:srgbClr val="9982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22859" y="1869948"/>
            <a:ext cx="931544" cy="370840"/>
          </a:xfrm>
          <a:custGeom>
            <a:avLst/>
            <a:gdLst/>
            <a:ahLst/>
            <a:cxnLst/>
            <a:rect l="l" t="t" r="r" b="b"/>
            <a:pathLst>
              <a:path w="931544" h="370839">
                <a:moveTo>
                  <a:pt x="0" y="0"/>
                </a:moveTo>
                <a:lnTo>
                  <a:pt x="931164" y="0"/>
                </a:lnTo>
                <a:lnTo>
                  <a:pt x="931164" y="370331"/>
                </a:lnTo>
                <a:lnTo>
                  <a:pt x="0" y="370331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69151" y="1916176"/>
            <a:ext cx="838835" cy="278130"/>
          </a:xfrm>
          <a:custGeom>
            <a:avLst/>
            <a:gdLst/>
            <a:ahLst/>
            <a:cxnLst/>
            <a:rect l="l" t="t" r="r" b="b"/>
            <a:pathLst>
              <a:path w="838835" h="278130">
                <a:moveTo>
                  <a:pt x="0" y="0"/>
                </a:moveTo>
                <a:lnTo>
                  <a:pt x="838581" y="0"/>
                </a:lnTo>
                <a:lnTo>
                  <a:pt x="838581" y="277749"/>
                </a:lnTo>
                <a:lnTo>
                  <a:pt x="0" y="277749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22859" y="1869948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5">
                <a:moveTo>
                  <a:pt x="0" y="0"/>
                </a:moveTo>
                <a:lnTo>
                  <a:pt x="46291" y="46227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22859" y="2193925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5">
                <a:moveTo>
                  <a:pt x="0" y="46355"/>
                </a:moveTo>
                <a:lnTo>
                  <a:pt x="46291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907732" y="1869948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5">
                <a:moveTo>
                  <a:pt x="46291" y="0"/>
                </a:moveTo>
                <a:lnTo>
                  <a:pt x="0" y="46227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907732" y="2193925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5">
                <a:moveTo>
                  <a:pt x="46291" y="46355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 txBox="1"/>
          <p:nvPr/>
        </p:nvSpPr>
        <p:spPr>
          <a:xfrm>
            <a:off x="50577" y="1918461"/>
            <a:ext cx="876300" cy="273685"/>
          </a:xfrm>
          <a:prstGeom prst="rect">
            <a:avLst/>
          </a:prstGeom>
          <a:solidFill>
            <a:srgbClr val="FFD966"/>
          </a:solidFill>
        </p:spPr>
        <p:txBody>
          <a:bodyPr vert="horz" wrap="square" lIns="0" tIns="0" rIns="0" bIns="0" rtlCol="0">
            <a:spAutoFit/>
          </a:bodyPr>
          <a:lstStyle/>
          <a:p>
            <a:pPr marL="208915">
              <a:lnSpc>
                <a:spcPts val="2110"/>
              </a:lnSpc>
            </a:pPr>
            <a:r>
              <a:rPr sz="1800" dirty="0">
                <a:latin typeface="Noto Sans CJK JP Regular"/>
                <a:cs typeface="Noto Sans CJK JP Regular"/>
              </a:rPr>
              <a:t>工作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450341" y="2241042"/>
            <a:ext cx="76200" cy="1397000"/>
          </a:xfrm>
          <a:custGeom>
            <a:avLst/>
            <a:gdLst/>
            <a:ahLst/>
            <a:cxnLst/>
            <a:rect l="l" t="t" r="r" b="b"/>
            <a:pathLst>
              <a:path w="76200" h="1397000">
                <a:moveTo>
                  <a:pt x="28193" y="1320799"/>
                </a:moveTo>
                <a:lnTo>
                  <a:pt x="0" y="1320799"/>
                </a:lnTo>
                <a:lnTo>
                  <a:pt x="38100" y="1396999"/>
                </a:lnTo>
                <a:lnTo>
                  <a:pt x="69850" y="1333499"/>
                </a:lnTo>
                <a:lnTo>
                  <a:pt x="28193" y="1333499"/>
                </a:lnTo>
                <a:lnTo>
                  <a:pt x="28193" y="1320799"/>
                </a:lnTo>
                <a:close/>
              </a:path>
              <a:path w="76200" h="1397000">
                <a:moveTo>
                  <a:pt x="48006" y="0"/>
                </a:moveTo>
                <a:lnTo>
                  <a:pt x="28193" y="0"/>
                </a:lnTo>
                <a:lnTo>
                  <a:pt x="28193" y="1333499"/>
                </a:lnTo>
                <a:lnTo>
                  <a:pt x="48006" y="1333499"/>
                </a:lnTo>
                <a:lnTo>
                  <a:pt x="48006" y="0"/>
                </a:lnTo>
                <a:close/>
              </a:path>
              <a:path w="76200" h="1397000">
                <a:moveTo>
                  <a:pt x="76200" y="1320799"/>
                </a:moveTo>
                <a:lnTo>
                  <a:pt x="48006" y="1320799"/>
                </a:lnTo>
                <a:lnTo>
                  <a:pt x="48006" y="1333499"/>
                </a:lnTo>
                <a:lnTo>
                  <a:pt x="69850" y="1333499"/>
                </a:lnTo>
                <a:lnTo>
                  <a:pt x="76200" y="1320799"/>
                </a:lnTo>
                <a:close/>
              </a:path>
            </a:pathLst>
          </a:custGeom>
          <a:solidFill>
            <a:srgbClr val="3A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698235" y="4162044"/>
            <a:ext cx="2045208" cy="40386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698235" y="4229353"/>
            <a:ext cx="2045335" cy="67310"/>
          </a:xfrm>
          <a:custGeom>
            <a:avLst/>
            <a:gdLst/>
            <a:ahLst/>
            <a:cxnLst/>
            <a:rect l="l" t="t" r="r" b="b"/>
            <a:pathLst>
              <a:path w="2045334" h="67310">
                <a:moveTo>
                  <a:pt x="2045208" y="0"/>
                </a:moveTo>
                <a:lnTo>
                  <a:pt x="1997800" y="20316"/>
                </a:lnTo>
                <a:lnTo>
                  <a:pt x="1941269" y="29600"/>
                </a:lnTo>
                <a:lnTo>
                  <a:pt x="1865278" y="38142"/>
                </a:lnTo>
                <a:lnTo>
                  <a:pt x="1820553" y="42098"/>
                </a:lnTo>
                <a:lnTo>
                  <a:pt x="1771645" y="45823"/>
                </a:lnTo>
                <a:lnTo>
                  <a:pt x="1718782" y="49303"/>
                </a:lnTo>
                <a:lnTo>
                  <a:pt x="1662190" y="52522"/>
                </a:lnTo>
                <a:lnTo>
                  <a:pt x="1602098" y="55466"/>
                </a:lnTo>
                <a:lnTo>
                  <a:pt x="1538731" y="58119"/>
                </a:lnTo>
                <a:lnTo>
                  <a:pt x="1472319" y="60468"/>
                </a:lnTo>
                <a:lnTo>
                  <a:pt x="1403088" y="62496"/>
                </a:lnTo>
                <a:lnTo>
                  <a:pt x="1331265" y="64189"/>
                </a:lnTo>
                <a:lnTo>
                  <a:pt x="1257077" y="65532"/>
                </a:lnTo>
                <a:lnTo>
                  <a:pt x="1180753" y="66509"/>
                </a:lnTo>
                <a:lnTo>
                  <a:pt x="1102519" y="67107"/>
                </a:lnTo>
                <a:lnTo>
                  <a:pt x="1022604" y="67310"/>
                </a:lnTo>
                <a:lnTo>
                  <a:pt x="942688" y="67107"/>
                </a:lnTo>
                <a:lnTo>
                  <a:pt x="864454" y="66509"/>
                </a:lnTo>
                <a:lnTo>
                  <a:pt x="788130" y="65532"/>
                </a:lnTo>
                <a:lnTo>
                  <a:pt x="713942" y="64189"/>
                </a:lnTo>
                <a:lnTo>
                  <a:pt x="642119" y="62496"/>
                </a:lnTo>
                <a:lnTo>
                  <a:pt x="572888" y="60468"/>
                </a:lnTo>
                <a:lnTo>
                  <a:pt x="506476" y="58119"/>
                </a:lnTo>
                <a:lnTo>
                  <a:pt x="443109" y="55466"/>
                </a:lnTo>
                <a:lnTo>
                  <a:pt x="383017" y="52522"/>
                </a:lnTo>
                <a:lnTo>
                  <a:pt x="326425" y="49303"/>
                </a:lnTo>
                <a:lnTo>
                  <a:pt x="273562" y="45823"/>
                </a:lnTo>
                <a:lnTo>
                  <a:pt x="224654" y="42098"/>
                </a:lnTo>
                <a:lnTo>
                  <a:pt x="179929" y="38142"/>
                </a:lnTo>
                <a:lnTo>
                  <a:pt x="139615" y="33972"/>
                </a:lnTo>
                <a:lnTo>
                  <a:pt x="73126" y="25043"/>
                </a:lnTo>
                <a:lnTo>
                  <a:pt x="27007" y="15433"/>
                </a:lnTo>
                <a:lnTo>
                  <a:pt x="3076" y="5260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698235" y="4162044"/>
            <a:ext cx="2045335" cy="403860"/>
          </a:xfrm>
          <a:custGeom>
            <a:avLst/>
            <a:gdLst/>
            <a:ahLst/>
            <a:cxnLst/>
            <a:rect l="l" t="t" r="r" b="b"/>
            <a:pathLst>
              <a:path w="2045334" h="403860">
                <a:moveTo>
                  <a:pt x="0" y="67309"/>
                </a:moveTo>
                <a:lnTo>
                  <a:pt x="47407" y="46993"/>
                </a:lnTo>
                <a:lnTo>
                  <a:pt x="103938" y="37709"/>
                </a:lnTo>
                <a:lnTo>
                  <a:pt x="179929" y="29167"/>
                </a:lnTo>
                <a:lnTo>
                  <a:pt x="224654" y="25211"/>
                </a:lnTo>
                <a:lnTo>
                  <a:pt x="273562" y="21486"/>
                </a:lnTo>
                <a:lnTo>
                  <a:pt x="326425" y="18006"/>
                </a:lnTo>
                <a:lnTo>
                  <a:pt x="383017" y="14787"/>
                </a:lnTo>
                <a:lnTo>
                  <a:pt x="443109" y="11843"/>
                </a:lnTo>
                <a:lnTo>
                  <a:pt x="506475" y="9190"/>
                </a:lnTo>
                <a:lnTo>
                  <a:pt x="572888" y="6841"/>
                </a:lnTo>
                <a:lnTo>
                  <a:pt x="642119" y="4813"/>
                </a:lnTo>
                <a:lnTo>
                  <a:pt x="713942" y="3120"/>
                </a:lnTo>
                <a:lnTo>
                  <a:pt x="788130" y="1777"/>
                </a:lnTo>
                <a:lnTo>
                  <a:pt x="864454" y="800"/>
                </a:lnTo>
                <a:lnTo>
                  <a:pt x="942688" y="202"/>
                </a:lnTo>
                <a:lnTo>
                  <a:pt x="1022604" y="0"/>
                </a:lnTo>
                <a:lnTo>
                  <a:pt x="1102519" y="202"/>
                </a:lnTo>
                <a:lnTo>
                  <a:pt x="1180753" y="800"/>
                </a:lnTo>
                <a:lnTo>
                  <a:pt x="1257077" y="1777"/>
                </a:lnTo>
                <a:lnTo>
                  <a:pt x="1331265" y="3120"/>
                </a:lnTo>
                <a:lnTo>
                  <a:pt x="1403088" y="4813"/>
                </a:lnTo>
                <a:lnTo>
                  <a:pt x="1472319" y="6841"/>
                </a:lnTo>
                <a:lnTo>
                  <a:pt x="1538731" y="9190"/>
                </a:lnTo>
                <a:lnTo>
                  <a:pt x="1602098" y="11843"/>
                </a:lnTo>
                <a:lnTo>
                  <a:pt x="1662190" y="14787"/>
                </a:lnTo>
                <a:lnTo>
                  <a:pt x="1718782" y="18006"/>
                </a:lnTo>
                <a:lnTo>
                  <a:pt x="1771645" y="21486"/>
                </a:lnTo>
                <a:lnTo>
                  <a:pt x="1820553" y="25211"/>
                </a:lnTo>
                <a:lnTo>
                  <a:pt x="1865278" y="29167"/>
                </a:lnTo>
                <a:lnTo>
                  <a:pt x="1905592" y="33337"/>
                </a:lnTo>
                <a:lnTo>
                  <a:pt x="1972081" y="42266"/>
                </a:lnTo>
                <a:lnTo>
                  <a:pt x="2018200" y="51876"/>
                </a:lnTo>
                <a:lnTo>
                  <a:pt x="2045208" y="67309"/>
                </a:lnTo>
                <a:lnTo>
                  <a:pt x="2045208" y="336549"/>
                </a:lnTo>
                <a:lnTo>
                  <a:pt x="1997800" y="356866"/>
                </a:lnTo>
                <a:lnTo>
                  <a:pt x="1941269" y="366150"/>
                </a:lnTo>
                <a:lnTo>
                  <a:pt x="1865278" y="374692"/>
                </a:lnTo>
                <a:lnTo>
                  <a:pt x="1820553" y="378648"/>
                </a:lnTo>
                <a:lnTo>
                  <a:pt x="1771645" y="382373"/>
                </a:lnTo>
                <a:lnTo>
                  <a:pt x="1718782" y="385853"/>
                </a:lnTo>
                <a:lnTo>
                  <a:pt x="1662190" y="389072"/>
                </a:lnTo>
                <a:lnTo>
                  <a:pt x="1602098" y="392016"/>
                </a:lnTo>
                <a:lnTo>
                  <a:pt x="1538731" y="394669"/>
                </a:lnTo>
                <a:lnTo>
                  <a:pt x="1472319" y="397018"/>
                </a:lnTo>
                <a:lnTo>
                  <a:pt x="1403088" y="399046"/>
                </a:lnTo>
                <a:lnTo>
                  <a:pt x="1331265" y="400739"/>
                </a:lnTo>
                <a:lnTo>
                  <a:pt x="1257077" y="402082"/>
                </a:lnTo>
                <a:lnTo>
                  <a:pt x="1180753" y="403059"/>
                </a:lnTo>
                <a:lnTo>
                  <a:pt x="1102519" y="403657"/>
                </a:lnTo>
                <a:lnTo>
                  <a:pt x="1022604" y="403859"/>
                </a:lnTo>
                <a:lnTo>
                  <a:pt x="942688" y="403657"/>
                </a:lnTo>
                <a:lnTo>
                  <a:pt x="864454" y="403059"/>
                </a:lnTo>
                <a:lnTo>
                  <a:pt x="788130" y="402082"/>
                </a:lnTo>
                <a:lnTo>
                  <a:pt x="713942" y="400739"/>
                </a:lnTo>
                <a:lnTo>
                  <a:pt x="642119" y="399046"/>
                </a:lnTo>
                <a:lnTo>
                  <a:pt x="572888" y="397018"/>
                </a:lnTo>
                <a:lnTo>
                  <a:pt x="506476" y="394669"/>
                </a:lnTo>
                <a:lnTo>
                  <a:pt x="443109" y="392016"/>
                </a:lnTo>
                <a:lnTo>
                  <a:pt x="383017" y="389072"/>
                </a:lnTo>
                <a:lnTo>
                  <a:pt x="326425" y="385853"/>
                </a:lnTo>
                <a:lnTo>
                  <a:pt x="273562" y="382373"/>
                </a:lnTo>
                <a:lnTo>
                  <a:pt x="224654" y="378648"/>
                </a:lnTo>
                <a:lnTo>
                  <a:pt x="179929" y="374692"/>
                </a:lnTo>
                <a:lnTo>
                  <a:pt x="139615" y="370522"/>
                </a:lnTo>
                <a:lnTo>
                  <a:pt x="73126" y="361593"/>
                </a:lnTo>
                <a:lnTo>
                  <a:pt x="27007" y="351983"/>
                </a:lnTo>
                <a:lnTo>
                  <a:pt x="0" y="336549"/>
                </a:lnTo>
                <a:lnTo>
                  <a:pt x="0" y="67309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22859" y="2711513"/>
            <a:ext cx="932815" cy="0"/>
          </a:xfrm>
          <a:custGeom>
            <a:avLst/>
            <a:gdLst/>
            <a:ahLst/>
            <a:cxnLst/>
            <a:rect l="l" t="t" r="r" b="b"/>
            <a:pathLst>
              <a:path w="932815">
                <a:moveTo>
                  <a:pt x="0" y="0"/>
                </a:moveTo>
                <a:lnTo>
                  <a:pt x="932688" y="0"/>
                </a:lnTo>
              </a:path>
            </a:pathLst>
          </a:custGeom>
          <a:ln w="46355">
            <a:solidFill>
              <a:srgbClr val="FFDF8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22859" y="3035490"/>
            <a:ext cx="932815" cy="0"/>
          </a:xfrm>
          <a:custGeom>
            <a:avLst/>
            <a:gdLst/>
            <a:ahLst/>
            <a:cxnLst/>
            <a:rect l="l" t="t" r="r" b="b"/>
            <a:pathLst>
              <a:path w="932815">
                <a:moveTo>
                  <a:pt x="0" y="0"/>
                </a:moveTo>
                <a:lnTo>
                  <a:pt x="932688" y="0"/>
                </a:lnTo>
              </a:path>
            </a:pathLst>
          </a:custGeom>
          <a:ln w="46355">
            <a:solidFill>
              <a:srgbClr val="CDAD52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22859" y="2688335"/>
            <a:ext cx="46355" cy="370840"/>
          </a:xfrm>
          <a:custGeom>
            <a:avLst/>
            <a:gdLst/>
            <a:ahLst/>
            <a:cxnLst/>
            <a:rect l="l" t="t" r="r" b="b"/>
            <a:pathLst>
              <a:path w="46355" h="370839">
                <a:moveTo>
                  <a:pt x="0" y="0"/>
                </a:moveTo>
                <a:lnTo>
                  <a:pt x="0" y="370331"/>
                </a:lnTo>
                <a:lnTo>
                  <a:pt x="46291" y="323976"/>
                </a:lnTo>
                <a:lnTo>
                  <a:pt x="46291" y="46355"/>
                </a:lnTo>
                <a:lnTo>
                  <a:pt x="0" y="0"/>
                </a:lnTo>
                <a:close/>
              </a:path>
            </a:pathLst>
          </a:custGeom>
          <a:solidFill>
            <a:srgbClr val="FFE8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909256" y="2688335"/>
            <a:ext cx="46355" cy="370840"/>
          </a:xfrm>
          <a:custGeom>
            <a:avLst/>
            <a:gdLst/>
            <a:ahLst/>
            <a:cxnLst/>
            <a:rect l="l" t="t" r="r" b="b"/>
            <a:pathLst>
              <a:path w="46355" h="370839">
                <a:moveTo>
                  <a:pt x="46291" y="0"/>
                </a:moveTo>
                <a:lnTo>
                  <a:pt x="0" y="46355"/>
                </a:lnTo>
                <a:lnTo>
                  <a:pt x="0" y="323976"/>
                </a:lnTo>
                <a:lnTo>
                  <a:pt x="46291" y="370331"/>
                </a:lnTo>
                <a:lnTo>
                  <a:pt x="46291" y="0"/>
                </a:lnTo>
                <a:close/>
              </a:path>
            </a:pathLst>
          </a:custGeom>
          <a:solidFill>
            <a:srgbClr val="99823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22859" y="2688335"/>
            <a:ext cx="932815" cy="370840"/>
          </a:xfrm>
          <a:custGeom>
            <a:avLst/>
            <a:gdLst/>
            <a:ahLst/>
            <a:cxnLst/>
            <a:rect l="l" t="t" r="r" b="b"/>
            <a:pathLst>
              <a:path w="932815" h="370839">
                <a:moveTo>
                  <a:pt x="0" y="0"/>
                </a:moveTo>
                <a:lnTo>
                  <a:pt x="932688" y="0"/>
                </a:lnTo>
                <a:lnTo>
                  <a:pt x="932688" y="370331"/>
                </a:lnTo>
                <a:lnTo>
                  <a:pt x="0" y="370331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69151" y="2734691"/>
            <a:ext cx="840105" cy="278130"/>
          </a:xfrm>
          <a:custGeom>
            <a:avLst/>
            <a:gdLst/>
            <a:ahLst/>
            <a:cxnLst/>
            <a:rect l="l" t="t" r="r" b="b"/>
            <a:pathLst>
              <a:path w="840105" h="278130">
                <a:moveTo>
                  <a:pt x="0" y="0"/>
                </a:moveTo>
                <a:lnTo>
                  <a:pt x="840105" y="0"/>
                </a:lnTo>
                <a:lnTo>
                  <a:pt x="840105" y="277621"/>
                </a:lnTo>
                <a:lnTo>
                  <a:pt x="0" y="277621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22859" y="2688335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5">
                <a:moveTo>
                  <a:pt x="0" y="0"/>
                </a:moveTo>
                <a:lnTo>
                  <a:pt x="46291" y="46355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2859" y="3012313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5">
                <a:moveTo>
                  <a:pt x="0" y="46355"/>
                </a:moveTo>
                <a:lnTo>
                  <a:pt x="46291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909256" y="2688335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5">
                <a:moveTo>
                  <a:pt x="46291" y="0"/>
                </a:moveTo>
                <a:lnTo>
                  <a:pt x="0" y="46355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909256" y="3012313"/>
            <a:ext cx="46355" cy="46355"/>
          </a:xfrm>
          <a:custGeom>
            <a:avLst/>
            <a:gdLst/>
            <a:ahLst/>
            <a:cxnLst/>
            <a:rect l="l" t="t" r="r" b="b"/>
            <a:pathLst>
              <a:path w="46355" h="46355">
                <a:moveTo>
                  <a:pt x="46291" y="46355"/>
                </a:moveTo>
                <a:lnTo>
                  <a:pt x="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 txBox="1"/>
          <p:nvPr/>
        </p:nvSpPr>
        <p:spPr>
          <a:xfrm>
            <a:off x="50577" y="2736976"/>
            <a:ext cx="877569" cy="273050"/>
          </a:xfrm>
          <a:prstGeom prst="rect">
            <a:avLst/>
          </a:prstGeom>
          <a:solidFill>
            <a:srgbClr val="FFD966"/>
          </a:solidFill>
        </p:spPr>
        <p:txBody>
          <a:bodyPr vert="horz" wrap="square" lIns="0" tIns="0" rIns="0" bIns="0" rtlCol="0">
            <a:spAutoFit/>
          </a:bodyPr>
          <a:lstStyle/>
          <a:p>
            <a:pPr marL="209550">
              <a:lnSpc>
                <a:spcPts val="2110"/>
              </a:lnSpc>
            </a:pPr>
            <a:r>
              <a:rPr sz="1800" dirty="0">
                <a:latin typeface="Noto Sans CJK JP Regular"/>
                <a:cs typeface="Noto Sans CJK JP Regular"/>
              </a:rPr>
              <a:t>数据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4817364" y="4762500"/>
            <a:ext cx="478790" cy="299085"/>
          </a:xfrm>
          <a:custGeom>
            <a:avLst/>
            <a:gdLst/>
            <a:ahLst/>
            <a:cxnLst/>
            <a:rect l="l" t="t" r="r" b="b"/>
            <a:pathLst>
              <a:path w="478789" h="299085">
                <a:moveTo>
                  <a:pt x="428751" y="0"/>
                </a:moveTo>
                <a:lnTo>
                  <a:pt x="49784" y="0"/>
                </a:lnTo>
                <a:lnTo>
                  <a:pt x="30432" y="3912"/>
                </a:lnTo>
                <a:lnTo>
                  <a:pt x="14604" y="14581"/>
                </a:lnTo>
                <a:lnTo>
                  <a:pt x="3921" y="30405"/>
                </a:lnTo>
                <a:lnTo>
                  <a:pt x="0" y="49784"/>
                </a:lnTo>
                <a:lnTo>
                  <a:pt x="0" y="248920"/>
                </a:lnTo>
                <a:lnTo>
                  <a:pt x="3921" y="268297"/>
                </a:lnTo>
                <a:lnTo>
                  <a:pt x="14604" y="284122"/>
                </a:lnTo>
                <a:lnTo>
                  <a:pt x="30432" y="294791"/>
                </a:lnTo>
                <a:lnTo>
                  <a:pt x="49784" y="298704"/>
                </a:lnTo>
                <a:lnTo>
                  <a:pt x="428751" y="298704"/>
                </a:lnTo>
                <a:lnTo>
                  <a:pt x="448103" y="294791"/>
                </a:lnTo>
                <a:lnTo>
                  <a:pt x="463931" y="284122"/>
                </a:lnTo>
                <a:lnTo>
                  <a:pt x="474614" y="268297"/>
                </a:lnTo>
                <a:lnTo>
                  <a:pt x="478536" y="248920"/>
                </a:lnTo>
                <a:lnTo>
                  <a:pt x="478536" y="49784"/>
                </a:lnTo>
                <a:lnTo>
                  <a:pt x="474614" y="30405"/>
                </a:lnTo>
                <a:lnTo>
                  <a:pt x="463931" y="14581"/>
                </a:lnTo>
                <a:lnTo>
                  <a:pt x="448103" y="3912"/>
                </a:lnTo>
                <a:lnTo>
                  <a:pt x="428751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359908" y="4762500"/>
            <a:ext cx="480059" cy="299085"/>
          </a:xfrm>
          <a:custGeom>
            <a:avLst/>
            <a:gdLst/>
            <a:ahLst/>
            <a:cxnLst/>
            <a:rect l="l" t="t" r="r" b="b"/>
            <a:pathLst>
              <a:path w="480060" h="299085">
                <a:moveTo>
                  <a:pt x="430275" y="0"/>
                </a:moveTo>
                <a:lnTo>
                  <a:pt x="49783" y="0"/>
                </a:lnTo>
                <a:lnTo>
                  <a:pt x="30432" y="3912"/>
                </a:lnTo>
                <a:lnTo>
                  <a:pt x="14604" y="14581"/>
                </a:lnTo>
                <a:lnTo>
                  <a:pt x="3921" y="30405"/>
                </a:lnTo>
                <a:lnTo>
                  <a:pt x="0" y="49784"/>
                </a:lnTo>
                <a:lnTo>
                  <a:pt x="0" y="248920"/>
                </a:lnTo>
                <a:lnTo>
                  <a:pt x="3921" y="268297"/>
                </a:lnTo>
                <a:lnTo>
                  <a:pt x="14604" y="284122"/>
                </a:lnTo>
                <a:lnTo>
                  <a:pt x="30432" y="294791"/>
                </a:lnTo>
                <a:lnTo>
                  <a:pt x="49783" y="298704"/>
                </a:lnTo>
                <a:lnTo>
                  <a:pt x="430275" y="298704"/>
                </a:lnTo>
                <a:lnTo>
                  <a:pt x="449627" y="294791"/>
                </a:lnTo>
                <a:lnTo>
                  <a:pt x="465454" y="284122"/>
                </a:lnTo>
                <a:lnTo>
                  <a:pt x="476138" y="268297"/>
                </a:lnTo>
                <a:lnTo>
                  <a:pt x="480059" y="248920"/>
                </a:lnTo>
                <a:lnTo>
                  <a:pt x="480059" y="49784"/>
                </a:lnTo>
                <a:lnTo>
                  <a:pt x="476138" y="30405"/>
                </a:lnTo>
                <a:lnTo>
                  <a:pt x="465454" y="14581"/>
                </a:lnTo>
                <a:lnTo>
                  <a:pt x="449627" y="3912"/>
                </a:lnTo>
                <a:lnTo>
                  <a:pt x="43027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 txBox="1"/>
          <p:nvPr/>
        </p:nvSpPr>
        <p:spPr>
          <a:xfrm>
            <a:off x="4865623" y="4787595"/>
            <a:ext cx="92583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56260" algn="l"/>
              </a:tabLst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研发	人资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5896355" y="4760976"/>
            <a:ext cx="480059" cy="299085"/>
          </a:xfrm>
          <a:custGeom>
            <a:avLst/>
            <a:gdLst/>
            <a:ahLst/>
            <a:cxnLst/>
            <a:rect l="l" t="t" r="r" b="b"/>
            <a:pathLst>
              <a:path w="480060" h="299085">
                <a:moveTo>
                  <a:pt x="430276" y="0"/>
                </a:moveTo>
                <a:lnTo>
                  <a:pt x="49784" y="0"/>
                </a:lnTo>
                <a:lnTo>
                  <a:pt x="30432" y="3912"/>
                </a:lnTo>
                <a:lnTo>
                  <a:pt x="14605" y="14581"/>
                </a:lnTo>
                <a:lnTo>
                  <a:pt x="3921" y="30405"/>
                </a:lnTo>
                <a:lnTo>
                  <a:pt x="0" y="49784"/>
                </a:lnTo>
                <a:lnTo>
                  <a:pt x="0" y="248920"/>
                </a:lnTo>
                <a:lnTo>
                  <a:pt x="3921" y="268297"/>
                </a:lnTo>
                <a:lnTo>
                  <a:pt x="14604" y="284122"/>
                </a:lnTo>
                <a:lnTo>
                  <a:pt x="30432" y="294791"/>
                </a:lnTo>
                <a:lnTo>
                  <a:pt x="49784" y="298704"/>
                </a:lnTo>
                <a:lnTo>
                  <a:pt x="430276" y="298704"/>
                </a:lnTo>
                <a:lnTo>
                  <a:pt x="449627" y="294791"/>
                </a:lnTo>
                <a:lnTo>
                  <a:pt x="465455" y="284122"/>
                </a:lnTo>
                <a:lnTo>
                  <a:pt x="476138" y="268297"/>
                </a:lnTo>
                <a:lnTo>
                  <a:pt x="480060" y="248920"/>
                </a:lnTo>
                <a:lnTo>
                  <a:pt x="480060" y="49784"/>
                </a:lnTo>
                <a:lnTo>
                  <a:pt x="476138" y="30405"/>
                </a:lnTo>
                <a:lnTo>
                  <a:pt x="465455" y="14581"/>
                </a:lnTo>
                <a:lnTo>
                  <a:pt x="449627" y="3912"/>
                </a:lnTo>
                <a:lnTo>
                  <a:pt x="43027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6440423" y="4760976"/>
            <a:ext cx="478790" cy="299085"/>
          </a:xfrm>
          <a:custGeom>
            <a:avLst/>
            <a:gdLst/>
            <a:ahLst/>
            <a:cxnLst/>
            <a:rect l="l" t="t" r="r" b="b"/>
            <a:pathLst>
              <a:path w="478790" h="299085">
                <a:moveTo>
                  <a:pt x="428751" y="0"/>
                </a:moveTo>
                <a:lnTo>
                  <a:pt x="49784" y="0"/>
                </a:lnTo>
                <a:lnTo>
                  <a:pt x="30432" y="3912"/>
                </a:lnTo>
                <a:lnTo>
                  <a:pt x="14604" y="14581"/>
                </a:lnTo>
                <a:lnTo>
                  <a:pt x="3921" y="30405"/>
                </a:lnTo>
                <a:lnTo>
                  <a:pt x="0" y="49784"/>
                </a:lnTo>
                <a:lnTo>
                  <a:pt x="0" y="248920"/>
                </a:lnTo>
                <a:lnTo>
                  <a:pt x="3921" y="268297"/>
                </a:lnTo>
                <a:lnTo>
                  <a:pt x="14604" y="284122"/>
                </a:lnTo>
                <a:lnTo>
                  <a:pt x="30432" y="294791"/>
                </a:lnTo>
                <a:lnTo>
                  <a:pt x="49784" y="298704"/>
                </a:lnTo>
                <a:lnTo>
                  <a:pt x="428751" y="298704"/>
                </a:lnTo>
                <a:lnTo>
                  <a:pt x="448103" y="294791"/>
                </a:lnTo>
                <a:lnTo>
                  <a:pt x="463930" y="284122"/>
                </a:lnTo>
                <a:lnTo>
                  <a:pt x="474614" y="268297"/>
                </a:lnTo>
                <a:lnTo>
                  <a:pt x="478535" y="248920"/>
                </a:lnTo>
                <a:lnTo>
                  <a:pt x="478535" y="49784"/>
                </a:lnTo>
                <a:lnTo>
                  <a:pt x="474614" y="30405"/>
                </a:lnTo>
                <a:lnTo>
                  <a:pt x="463930" y="14581"/>
                </a:lnTo>
                <a:lnTo>
                  <a:pt x="448103" y="3912"/>
                </a:lnTo>
                <a:lnTo>
                  <a:pt x="428751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6976871" y="4760976"/>
            <a:ext cx="478790" cy="299085"/>
          </a:xfrm>
          <a:custGeom>
            <a:avLst/>
            <a:gdLst/>
            <a:ahLst/>
            <a:cxnLst/>
            <a:rect l="l" t="t" r="r" b="b"/>
            <a:pathLst>
              <a:path w="478790" h="299085">
                <a:moveTo>
                  <a:pt x="428751" y="0"/>
                </a:moveTo>
                <a:lnTo>
                  <a:pt x="49783" y="0"/>
                </a:lnTo>
                <a:lnTo>
                  <a:pt x="30432" y="3912"/>
                </a:lnTo>
                <a:lnTo>
                  <a:pt x="14604" y="14581"/>
                </a:lnTo>
                <a:lnTo>
                  <a:pt x="3921" y="30405"/>
                </a:lnTo>
                <a:lnTo>
                  <a:pt x="0" y="49784"/>
                </a:lnTo>
                <a:lnTo>
                  <a:pt x="0" y="248920"/>
                </a:lnTo>
                <a:lnTo>
                  <a:pt x="3921" y="268297"/>
                </a:lnTo>
                <a:lnTo>
                  <a:pt x="14604" y="284122"/>
                </a:lnTo>
                <a:lnTo>
                  <a:pt x="30432" y="294791"/>
                </a:lnTo>
                <a:lnTo>
                  <a:pt x="49783" y="298704"/>
                </a:lnTo>
                <a:lnTo>
                  <a:pt x="428751" y="298704"/>
                </a:lnTo>
                <a:lnTo>
                  <a:pt x="448103" y="294791"/>
                </a:lnTo>
                <a:lnTo>
                  <a:pt x="463930" y="284122"/>
                </a:lnTo>
                <a:lnTo>
                  <a:pt x="474614" y="268297"/>
                </a:lnTo>
                <a:lnTo>
                  <a:pt x="478535" y="248920"/>
                </a:lnTo>
                <a:lnTo>
                  <a:pt x="478535" y="49784"/>
                </a:lnTo>
                <a:lnTo>
                  <a:pt x="474614" y="30405"/>
                </a:lnTo>
                <a:lnTo>
                  <a:pt x="463930" y="14581"/>
                </a:lnTo>
                <a:lnTo>
                  <a:pt x="448103" y="3912"/>
                </a:lnTo>
                <a:lnTo>
                  <a:pt x="428751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 txBox="1"/>
          <p:nvPr/>
        </p:nvSpPr>
        <p:spPr>
          <a:xfrm>
            <a:off x="5945885" y="4325213"/>
            <a:ext cx="1462405" cy="7004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805" algn="ct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期间管制性数据</a:t>
            </a:r>
            <a:endParaRPr sz="1400">
              <a:latin typeface="Noto Sans CJK JP Regular"/>
              <a:cs typeface="Noto Sans CJK JP Regular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5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  <a:tabLst>
                <a:tab pos="542925" algn="l"/>
                <a:tab pos="1079500" algn="l"/>
              </a:tabLst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设</a:t>
            </a:r>
            <a:r>
              <a:rPr sz="14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备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	生</a:t>
            </a:r>
            <a:r>
              <a:rPr sz="14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技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	质量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7520940" y="4760976"/>
            <a:ext cx="478790" cy="299085"/>
          </a:xfrm>
          <a:custGeom>
            <a:avLst/>
            <a:gdLst/>
            <a:ahLst/>
            <a:cxnLst/>
            <a:rect l="l" t="t" r="r" b="b"/>
            <a:pathLst>
              <a:path w="478790" h="299085">
                <a:moveTo>
                  <a:pt x="428751" y="0"/>
                </a:moveTo>
                <a:lnTo>
                  <a:pt x="49783" y="0"/>
                </a:lnTo>
                <a:lnTo>
                  <a:pt x="30432" y="3912"/>
                </a:lnTo>
                <a:lnTo>
                  <a:pt x="14604" y="14581"/>
                </a:lnTo>
                <a:lnTo>
                  <a:pt x="3921" y="30405"/>
                </a:lnTo>
                <a:lnTo>
                  <a:pt x="0" y="49784"/>
                </a:lnTo>
                <a:lnTo>
                  <a:pt x="0" y="248920"/>
                </a:lnTo>
                <a:lnTo>
                  <a:pt x="3921" y="268297"/>
                </a:lnTo>
                <a:lnTo>
                  <a:pt x="14604" y="284122"/>
                </a:lnTo>
                <a:lnTo>
                  <a:pt x="30432" y="294791"/>
                </a:lnTo>
                <a:lnTo>
                  <a:pt x="49783" y="298704"/>
                </a:lnTo>
                <a:lnTo>
                  <a:pt x="428751" y="298704"/>
                </a:lnTo>
                <a:lnTo>
                  <a:pt x="448103" y="294791"/>
                </a:lnTo>
                <a:lnTo>
                  <a:pt x="463930" y="284122"/>
                </a:lnTo>
                <a:lnTo>
                  <a:pt x="474614" y="268297"/>
                </a:lnTo>
                <a:lnTo>
                  <a:pt x="478535" y="248920"/>
                </a:lnTo>
                <a:lnTo>
                  <a:pt x="478535" y="49784"/>
                </a:lnTo>
                <a:lnTo>
                  <a:pt x="474614" y="30405"/>
                </a:lnTo>
                <a:lnTo>
                  <a:pt x="463930" y="14581"/>
                </a:lnTo>
                <a:lnTo>
                  <a:pt x="448103" y="3912"/>
                </a:lnTo>
                <a:lnTo>
                  <a:pt x="428751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8052816" y="4753355"/>
            <a:ext cx="480059" cy="299085"/>
          </a:xfrm>
          <a:custGeom>
            <a:avLst/>
            <a:gdLst/>
            <a:ahLst/>
            <a:cxnLst/>
            <a:rect l="l" t="t" r="r" b="b"/>
            <a:pathLst>
              <a:path w="480059" h="299085">
                <a:moveTo>
                  <a:pt x="430275" y="0"/>
                </a:moveTo>
                <a:lnTo>
                  <a:pt x="49783" y="0"/>
                </a:lnTo>
                <a:lnTo>
                  <a:pt x="30432" y="3912"/>
                </a:lnTo>
                <a:lnTo>
                  <a:pt x="14604" y="14581"/>
                </a:lnTo>
                <a:lnTo>
                  <a:pt x="3921" y="30405"/>
                </a:lnTo>
                <a:lnTo>
                  <a:pt x="0" y="49784"/>
                </a:lnTo>
                <a:lnTo>
                  <a:pt x="0" y="248920"/>
                </a:lnTo>
                <a:lnTo>
                  <a:pt x="3921" y="268297"/>
                </a:lnTo>
                <a:lnTo>
                  <a:pt x="14604" y="284122"/>
                </a:lnTo>
                <a:lnTo>
                  <a:pt x="30432" y="294791"/>
                </a:lnTo>
                <a:lnTo>
                  <a:pt x="49783" y="298704"/>
                </a:lnTo>
                <a:lnTo>
                  <a:pt x="430275" y="298704"/>
                </a:lnTo>
                <a:lnTo>
                  <a:pt x="449627" y="294791"/>
                </a:lnTo>
                <a:lnTo>
                  <a:pt x="465454" y="284122"/>
                </a:lnTo>
                <a:lnTo>
                  <a:pt x="476138" y="268297"/>
                </a:lnTo>
                <a:lnTo>
                  <a:pt x="480059" y="248920"/>
                </a:lnTo>
                <a:lnTo>
                  <a:pt x="480059" y="49784"/>
                </a:lnTo>
                <a:lnTo>
                  <a:pt x="476138" y="30405"/>
                </a:lnTo>
                <a:lnTo>
                  <a:pt x="465454" y="14581"/>
                </a:lnTo>
                <a:lnTo>
                  <a:pt x="449627" y="3912"/>
                </a:lnTo>
                <a:lnTo>
                  <a:pt x="43027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 txBox="1"/>
          <p:nvPr/>
        </p:nvSpPr>
        <p:spPr>
          <a:xfrm>
            <a:off x="7570089" y="4785461"/>
            <a:ext cx="9150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544830" algn="l"/>
              </a:tabLst>
            </a:pPr>
            <a:r>
              <a:rPr sz="14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生管	</a:t>
            </a:r>
            <a:r>
              <a:rPr sz="2100" baseline="1984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生产</a:t>
            </a:r>
            <a:endParaRPr sz="2100" baseline="1984">
              <a:latin typeface="Noto Sans CJK JP Regular"/>
              <a:cs typeface="Noto Sans CJK JP Regular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5181219" y="3813555"/>
            <a:ext cx="114300" cy="76047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3130295" y="4169664"/>
            <a:ext cx="2129028" cy="403860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3130295" y="4236973"/>
            <a:ext cx="2129155" cy="67310"/>
          </a:xfrm>
          <a:custGeom>
            <a:avLst/>
            <a:gdLst/>
            <a:ahLst/>
            <a:cxnLst/>
            <a:rect l="l" t="t" r="r" b="b"/>
            <a:pathLst>
              <a:path w="2129154" h="67310">
                <a:moveTo>
                  <a:pt x="2129028" y="0"/>
                </a:moveTo>
                <a:lnTo>
                  <a:pt x="2083954" y="19439"/>
                </a:lnTo>
                <a:lnTo>
                  <a:pt x="2030084" y="28375"/>
                </a:lnTo>
                <a:lnTo>
                  <a:pt x="1957520" y="36650"/>
                </a:lnTo>
                <a:lnTo>
                  <a:pt x="1914742" y="40507"/>
                </a:lnTo>
                <a:lnTo>
                  <a:pt x="1867909" y="44159"/>
                </a:lnTo>
                <a:lnTo>
                  <a:pt x="1817227" y="47594"/>
                </a:lnTo>
                <a:lnTo>
                  <a:pt x="1762900" y="50799"/>
                </a:lnTo>
                <a:lnTo>
                  <a:pt x="1705135" y="53760"/>
                </a:lnTo>
                <a:lnTo>
                  <a:pt x="1644138" y="56465"/>
                </a:lnTo>
                <a:lnTo>
                  <a:pt x="1580115" y="58900"/>
                </a:lnTo>
                <a:lnTo>
                  <a:pt x="1513272" y="61053"/>
                </a:lnTo>
                <a:lnTo>
                  <a:pt x="1443814" y="62911"/>
                </a:lnTo>
                <a:lnTo>
                  <a:pt x="1371948" y="64460"/>
                </a:lnTo>
                <a:lnTo>
                  <a:pt x="1297878" y="65687"/>
                </a:lnTo>
                <a:lnTo>
                  <a:pt x="1221812" y="66580"/>
                </a:lnTo>
                <a:lnTo>
                  <a:pt x="1143955" y="67125"/>
                </a:lnTo>
                <a:lnTo>
                  <a:pt x="1064514" y="67309"/>
                </a:lnTo>
                <a:lnTo>
                  <a:pt x="985072" y="67125"/>
                </a:lnTo>
                <a:lnTo>
                  <a:pt x="907215" y="66580"/>
                </a:lnTo>
                <a:lnTo>
                  <a:pt x="831149" y="65687"/>
                </a:lnTo>
                <a:lnTo>
                  <a:pt x="757079" y="64460"/>
                </a:lnTo>
                <a:lnTo>
                  <a:pt x="685213" y="62911"/>
                </a:lnTo>
                <a:lnTo>
                  <a:pt x="615755" y="61053"/>
                </a:lnTo>
                <a:lnTo>
                  <a:pt x="548912" y="58900"/>
                </a:lnTo>
                <a:lnTo>
                  <a:pt x="484889" y="56465"/>
                </a:lnTo>
                <a:lnTo>
                  <a:pt x="423892" y="53760"/>
                </a:lnTo>
                <a:lnTo>
                  <a:pt x="366127" y="50799"/>
                </a:lnTo>
                <a:lnTo>
                  <a:pt x="311800" y="47594"/>
                </a:lnTo>
                <a:lnTo>
                  <a:pt x="261118" y="44159"/>
                </a:lnTo>
                <a:lnTo>
                  <a:pt x="214285" y="40507"/>
                </a:lnTo>
                <a:lnTo>
                  <a:pt x="171507" y="36650"/>
                </a:lnTo>
                <a:lnTo>
                  <a:pt x="132992" y="32602"/>
                </a:lnTo>
                <a:lnTo>
                  <a:pt x="69568" y="23983"/>
                </a:lnTo>
                <a:lnTo>
                  <a:pt x="25662" y="14756"/>
                </a:lnTo>
                <a:lnTo>
                  <a:pt x="2920" y="5023"/>
                </a:lnTo>
                <a:lnTo>
                  <a:pt x="0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3130295" y="4169664"/>
            <a:ext cx="2129155" cy="403860"/>
          </a:xfrm>
          <a:custGeom>
            <a:avLst/>
            <a:gdLst/>
            <a:ahLst/>
            <a:cxnLst/>
            <a:rect l="l" t="t" r="r" b="b"/>
            <a:pathLst>
              <a:path w="2129154" h="403860">
                <a:moveTo>
                  <a:pt x="0" y="67310"/>
                </a:moveTo>
                <a:lnTo>
                  <a:pt x="45073" y="47870"/>
                </a:lnTo>
                <a:lnTo>
                  <a:pt x="98943" y="38934"/>
                </a:lnTo>
                <a:lnTo>
                  <a:pt x="171507" y="30659"/>
                </a:lnTo>
                <a:lnTo>
                  <a:pt x="214285" y="26802"/>
                </a:lnTo>
                <a:lnTo>
                  <a:pt x="261118" y="23150"/>
                </a:lnTo>
                <a:lnTo>
                  <a:pt x="311800" y="19715"/>
                </a:lnTo>
                <a:lnTo>
                  <a:pt x="366127" y="16510"/>
                </a:lnTo>
                <a:lnTo>
                  <a:pt x="423892" y="13549"/>
                </a:lnTo>
                <a:lnTo>
                  <a:pt x="484889" y="10844"/>
                </a:lnTo>
                <a:lnTo>
                  <a:pt x="548912" y="8409"/>
                </a:lnTo>
                <a:lnTo>
                  <a:pt x="615755" y="6256"/>
                </a:lnTo>
                <a:lnTo>
                  <a:pt x="685213" y="4398"/>
                </a:lnTo>
                <a:lnTo>
                  <a:pt x="757079" y="2849"/>
                </a:lnTo>
                <a:lnTo>
                  <a:pt x="831149" y="1622"/>
                </a:lnTo>
                <a:lnTo>
                  <a:pt x="907215" y="729"/>
                </a:lnTo>
                <a:lnTo>
                  <a:pt x="985072" y="184"/>
                </a:lnTo>
                <a:lnTo>
                  <a:pt x="1064514" y="0"/>
                </a:lnTo>
                <a:lnTo>
                  <a:pt x="1143955" y="184"/>
                </a:lnTo>
                <a:lnTo>
                  <a:pt x="1221812" y="729"/>
                </a:lnTo>
                <a:lnTo>
                  <a:pt x="1297878" y="1622"/>
                </a:lnTo>
                <a:lnTo>
                  <a:pt x="1371948" y="2849"/>
                </a:lnTo>
                <a:lnTo>
                  <a:pt x="1443814" y="4398"/>
                </a:lnTo>
                <a:lnTo>
                  <a:pt x="1513272" y="6256"/>
                </a:lnTo>
                <a:lnTo>
                  <a:pt x="1580115" y="8409"/>
                </a:lnTo>
                <a:lnTo>
                  <a:pt x="1644138" y="10844"/>
                </a:lnTo>
                <a:lnTo>
                  <a:pt x="1705135" y="13549"/>
                </a:lnTo>
                <a:lnTo>
                  <a:pt x="1762900" y="16510"/>
                </a:lnTo>
                <a:lnTo>
                  <a:pt x="1817227" y="19715"/>
                </a:lnTo>
                <a:lnTo>
                  <a:pt x="1867909" y="23150"/>
                </a:lnTo>
                <a:lnTo>
                  <a:pt x="1914742" y="26802"/>
                </a:lnTo>
                <a:lnTo>
                  <a:pt x="1957520" y="30659"/>
                </a:lnTo>
                <a:lnTo>
                  <a:pt x="1996035" y="34707"/>
                </a:lnTo>
                <a:lnTo>
                  <a:pt x="2059459" y="43326"/>
                </a:lnTo>
                <a:lnTo>
                  <a:pt x="2103365" y="52553"/>
                </a:lnTo>
                <a:lnTo>
                  <a:pt x="2129028" y="67310"/>
                </a:lnTo>
                <a:lnTo>
                  <a:pt x="2129028" y="336550"/>
                </a:lnTo>
                <a:lnTo>
                  <a:pt x="2083954" y="355989"/>
                </a:lnTo>
                <a:lnTo>
                  <a:pt x="2030084" y="364925"/>
                </a:lnTo>
                <a:lnTo>
                  <a:pt x="1957520" y="373200"/>
                </a:lnTo>
                <a:lnTo>
                  <a:pt x="1914742" y="377057"/>
                </a:lnTo>
                <a:lnTo>
                  <a:pt x="1867909" y="380709"/>
                </a:lnTo>
                <a:lnTo>
                  <a:pt x="1817227" y="384144"/>
                </a:lnTo>
                <a:lnTo>
                  <a:pt x="1762900" y="387349"/>
                </a:lnTo>
                <a:lnTo>
                  <a:pt x="1705135" y="390310"/>
                </a:lnTo>
                <a:lnTo>
                  <a:pt x="1644138" y="393015"/>
                </a:lnTo>
                <a:lnTo>
                  <a:pt x="1580115" y="395450"/>
                </a:lnTo>
                <a:lnTo>
                  <a:pt x="1513272" y="397603"/>
                </a:lnTo>
                <a:lnTo>
                  <a:pt x="1443814" y="399461"/>
                </a:lnTo>
                <a:lnTo>
                  <a:pt x="1371948" y="401010"/>
                </a:lnTo>
                <a:lnTo>
                  <a:pt x="1297878" y="402237"/>
                </a:lnTo>
                <a:lnTo>
                  <a:pt x="1221812" y="403130"/>
                </a:lnTo>
                <a:lnTo>
                  <a:pt x="1143955" y="403675"/>
                </a:lnTo>
                <a:lnTo>
                  <a:pt x="1064514" y="403860"/>
                </a:lnTo>
                <a:lnTo>
                  <a:pt x="985072" y="403675"/>
                </a:lnTo>
                <a:lnTo>
                  <a:pt x="907215" y="403130"/>
                </a:lnTo>
                <a:lnTo>
                  <a:pt x="831149" y="402237"/>
                </a:lnTo>
                <a:lnTo>
                  <a:pt x="757079" y="401010"/>
                </a:lnTo>
                <a:lnTo>
                  <a:pt x="685213" y="399461"/>
                </a:lnTo>
                <a:lnTo>
                  <a:pt x="615755" y="397603"/>
                </a:lnTo>
                <a:lnTo>
                  <a:pt x="548912" y="395450"/>
                </a:lnTo>
                <a:lnTo>
                  <a:pt x="484889" y="393015"/>
                </a:lnTo>
                <a:lnTo>
                  <a:pt x="423892" y="390310"/>
                </a:lnTo>
                <a:lnTo>
                  <a:pt x="366127" y="387349"/>
                </a:lnTo>
                <a:lnTo>
                  <a:pt x="311800" y="384144"/>
                </a:lnTo>
                <a:lnTo>
                  <a:pt x="261118" y="380709"/>
                </a:lnTo>
                <a:lnTo>
                  <a:pt x="214285" y="377057"/>
                </a:lnTo>
                <a:lnTo>
                  <a:pt x="171507" y="373200"/>
                </a:lnTo>
                <a:lnTo>
                  <a:pt x="132992" y="369152"/>
                </a:lnTo>
                <a:lnTo>
                  <a:pt x="69568" y="360533"/>
                </a:lnTo>
                <a:lnTo>
                  <a:pt x="25662" y="351306"/>
                </a:lnTo>
                <a:lnTo>
                  <a:pt x="0" y="336550"/>
                </a:lnTo>
                <a:lnTo>
                  <a:pt x="0" y="6731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089799" y="2768854"/>
            <a:ext cx="2040889" cy="1641475"/>
          </a:xfrm>
          <a:custGeom>
            <a:avLst/>
            <a:gdLst/>
            <a:ahLst/>
            <a:cxnLst/>
            <a:rect l="l" t="t" r="r" b="b"/>
            <a:pathLst>
              <a:path w="2040889" h="1641475">
                <a:moveTo>
                  <a:pt x="1964423" y="1565084"/>
                </a:moveTo>
                <a:lnTo>
                  <a:pt x="1964423" y="1641284"/>
                </a:lnTo>
                <a:lnTo>
                  <a:pt x="2027923" y="1609534"/>
                </a:lnTo>
                <a:lnTo>
                  <a:pt x="1977123" y="1609534"/>
                </a:lnTo>
                <a:lnTo>
                  <a:pt x="1977123" y="1596834"/>
                </a:lnTo>
                <a:lnTo>
                  <a:pt x="2027923" y="1596834"/>
                </a:lnTo>
                <a:lnTo>
                  <a:pt x="1964423" y="1565084"/>
                </a:lnTo>
                <a:close/>
              </a:path>
              <a:path w="2040889" h="1641475">
                <a:moveTo>
                  <a:pt x="868540" y="0"/>
                </a:moveTo>
                <a:lnTo>
                  <a:pt x="0" y="0"/>
                </a:lnTo>
                <a:lnTo>
                  <a:pt x="0" y="1609534"/>
                </a:lnTo>
                <a:lnTo>
                  <a:pt x="1964423" y="1609534"/>
                </a:lnTo>
                <a:lnTo>
                  <a:pt x="1964423" y="1603184"/>
                </a:lnTo>
                <a:lnTo>
                  <a:pt x="12700" y="1603184"/>
                </a:lnTo>
                <a:lnTo>
                  <a:pt x="6350" y="1596834"/>
                </a:lnTo>
                <a:lnTo>
                  <a:pt x="12700" y="1596834"/>
                </a:lnTo>
                <a:lnTo>
                  <a:pt x="12700" y="12700"/>
                </a:lnTo>
                <a:lnTo>
                  <a:pt x="6350" y="12700"/>
                </a:lnTo>
                <a:lnTo>
                  <a:pt x="12700" y="6350"/>
                </a:lnTo>
                <a:lnTo>
                  <a:pt x="868540" y="6350"/>
                </a:lnTo>
                <a:lnTo>
                  <a:pt x="868540" y="0"/>
                </a:lnTo>
                <a:close/>
              </a:path>
              <a:path w="2040889" h="1641475">
                <a:moveTo>
                  <a:pt x="2027923" y="1596834"/>
                </a:moveTo>
                <a:lnTo>
                  <a:pt x="1977123" y="1596834"/>
                </a:lnTo>
                <a:lnTo>
                  <a:pt x="1977123" y="1609534"/>
                </a:lnTo>
                <a:lnTo>
                  <a:pt x="2027923" y="1609534"/>
                </a:lnTo>
                <a:lnTo>
                  <a:pt x="2040623" y="1603184"/>
                </a:lnTo>
                <a:lnTo>
                  <a:pt x="2027923" y="1596834"/>
                </a:lnTo>
                <a:close/>
              </a:path>
              <a:path w="2040889" h="1641475">
                <a:moveTo>
                  <a:pt x="12700" y="1596834"/>
                </a:moveTo>
                <a:lnTo>
                  <a:pt x="6350" y="1596834"/>
                </a:lnTo>
                <a:lnTo>
                  <a:pt x="12700" y="1603184"/>
                </a:lnTo>
                <a:lnTo>
                  <a:pt x="12700" y="1596834"/>
                </a:lnTo>
                <a:close/>
              </a:path>
              <a:path w="2040889" h="1641475">
                <a:moveTo>
                  <a:pt x="1964423" y="1596834"/>
                </a:moveTo>
                <a:lnTo>
                  <a:pt x="12700" y="1596834"/>
                </a:lnTo>
                <a:lnTo>
                  <a:pt x="12700" y="1603184"/>
                </a:lnTo>
                <a:lnTo>
                  <a:pt x="1964423" y="1603184"/>
                </a:lnTo>
                <a:lnTo>
                  <a:pt x="1964423" y="1596834"/>
                </a:lnTo>
                <a:close/>
              </a:path>
              <a:path w="2040889" h="1641475">
                <a:moveTo>
                  <a:pt x="12700" y="6350"/>
                </a:moveTo>
                <a:lnTo>
                  <a:pt x="6350" y="12700"/>
                </a:lnTo>
                <a:lnTo>
                  <a:pt x="12700" y="12700"/>
                </a:lnTo>
                <a:lnTo>
                  <a:pt x="12700" y="6350"/>
                </a:lnTo>
                <a:close/>
              </a:path>
              <a:path w="2040889" h="1641475">
                <a:moveTo>
                  <a:pt x="868540" y="6350"/>
                </a:moveTo>
                <a:lnTo>
                  <a:pt x="12700" y="6350"/>
                </a:lnTo>
                <a:lnTo>
                  <a:pt x="12700" y="12700"/>
                </a:lnTo>
                <a:lnTo>
                  <a:pt x="868540" y="12700"/>
                </a:lnTo>
                <a:lnTo>
                  <a:pt x="868540" y="6350"/>
                </a:lnTo>
                <a:close/>
              </a:path>
            </a:pathLst>
          </a:custGeom>
          <a:solidFill>
            <a:srgbClr val="3A383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664463" y="4762500"/>
            <a:ext cx="480059" cy="299085"/>
          </a:xfrm>
          <a:custGeom>
            <a:avLst/>
            <a:gdLst/>
            <a:ahLst/>
            <a:cxnLst/>
            <a:rect l="l" t="t" r="r" b="b"/>
            <a:pathLst>
              <a:path w="480059" h="299085">
                <a:moveTo>
                  <a:pt x="430276" y="0"/>
                </a:moveTo>
                <a:lnTo>
                  <a:pt x="49784" y="0"/>
                </a:lnTo>
                <a:lnTo>
                  <a:pt x="30405" y="3912"/>
                </a:lnTo>
                <a:lnTo>
                  <a:pt x="14581" y="14581"/>
                </a:lnTo>
                <a:lnTo>
                  <a:pt x="3912" y="30405"/>
                </a:lnTo>
                <a:lnTo>
                  <a:pt x="0" y="49784"/>
                </a:lnTo>
                <a:lnTo>
                  <a:pt x="0" y="248920"/>
                </a:lnTo>
                <a:lnTo>
                  <a:pt x="3912" y="268297"/>
                </a:lnTo>
                <a:lnTo>
                  <a:pt x="14581" y="284122"/>
                </a:lnTo>
                <a:lnTo>
                  <a:pt x="30405" y="294791"/>
                </a:lnTo>
                <a:lnTo>
                  <a:pt x="49784" y="298704"/>
                </a:lnTo>
                <a:lnTo>
                  <a:pt x="430276" y="298704"/>
                </a:lnTo>
                <a:lnTo>
                  <a:pt x="449654" y="294791"/>
                </a:lnTo>
                <a:lnTo>
                  <a:pt x="465478" y="284122"/>
                </a:lnTo>
                <a:lnTo>
                  <a:pt x="476147" y="268297"/>
                </a:lnTo>
                <a:lnTo>
                  <a:pt x="480060" y="248920"/>
                </a:lnTo>
                <a:lnTo>
                  <a:pt x="480060" y="49784"/>
                </a:lnTo>
                <a:lnTo>
                  <a:pt x="476147" y="30405"/>
                </a:lnTo>
                <a:lnTo>
                  <a:pt x="465478" y="14581"/>
                </a:lnTo>
                <a:lnTo>
                  <a:pt x="449654" y="3912"/>
                </a:lnTo>
                <a:lnTo>
                  <a:pt x="43027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1208532" y="4762500"/>
            <a:ext cx="478790" cy="299085"/>
          </a:xfrm>
          <a:custGeom>
            <a:avLst/>
            <a:gdLst/>
            <a:ahLst/>
            <a:cxnLst/>
            <a:rect l="l" t="t" r="r" b="b"/>
            <a:pathLst>
              <a:path w="478789" h="299085">
                <a:moveTo>
                  <a:pt x="428751" y="0"/>
                </a:moveTo>
                <a:lnTo>
                  <a:pt x="49784" y="0"/>
                </a:lnTo>
                <a:lnTo>
                  <a:pt x="30405" y="3912"/>
                </a:lnTo>
                <a:lnTo>
                  <a:pt x="14581" y="14581"/>
                </a:lnTo>
                <a:lnTo>
                  <a:pt x="3912" y="30405"/>
                </a:lnTo>
                <a:lnTo>
                  <a:pt x="0" y="49784"/>
                </a:lnTo>
                <a:lnTo>
                  <a:pt x="0" y="248920"/>
                </a:lnTo>
                <a:lnTo>
                  <a:pt x="3912" y="268297"/>
                </a:lnTo>
                <a:lnTo>
                  <a:pt x="14581" y="284122"/>
                </a:lnTo>
                <a:lnTo>
                  <a:pt x="30405" y="294791"/>
                </a:lnTo>
                <a:lnTo>
                  <a:pt x="49784" y="298704"/>
                </a:lnTo>
                <a:lnTo>
                  <a:pt x="428751" y="298704"/>
                </a:lnTo>
                <a:lnTo>
                  <a:pt x="448103" y="294791"/>
                </a:lnTo>
                <a:lnTo>
                  <a:pt x="463931" y="284122"/>
                </a:lnTo>
                <a:lnTo>
                  <a:pt x="474614" y="268297"/>
                </a:lnTo>
                <a:lnTo>
                  <a:pt x="478536" y="248920"/>
                </a:lnTo>
                <a:lnTo>
                  <a:pt x="478536" y="49784"/>
                </a:lnTo>
                <a:lnTo>
                  <a:pt x="474614" y="30405"/>
                </a:lnTo>
                <a:lnTo>
                  <a:pt x="463931" y="14581"/>
                </a:lnTo>
                <a:lnTo>
                  <a:pt x="448103" y="3912"/>
                </a:lnTo>
                <a:lnTo>
                  <a:pt x="428751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 txBox="1"/>
          <p:nvPr/>
        </p:nvSpPr>
        <p:spPr>
          <a:xfrm>
            <a:off x="712723" y="4787595"/>
            <a:ext cx="92583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556260" algn="l"/>
              </a:tabLst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研发	人资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1744979" y="4760976"/>
            <a:ext cx="478790" cy="299085"/>
          </a:xfrm>
          <a:custGeom>
            <a:avLst/>
            <a:gdLst/>
            <a:ahLst/>
            <a:cxnLst/>
            <a:rect l="l" t="t" r="r" b="b"/>
            <a:pathLst>
              <a:path w="478789" h="299085">
                <a:moveTo>
                  <a:pt x="428751" y="0"/>
                </a:moveTo>
                <a:lnTo>
                  <a:pt x="49783" y="0"/>
                </a:lnTo>
                <a:lnTo>
                  <a:pt x="30432" y="3912"/>
                </a:lnTo>
                <a:lnTo>
                  <a:pt x="14605" y="14581"/>
                </a:lnTo>
                <a:lnTo>
                  <a:pt x="3921" y="30405"/>
                </a:lnTo>
                <a:lnTo>
                  <a:pt x="0" y="49784"/>
                </a:lnTo>
                <a:lnTo>
                  <a:pt x="0" y="248920"/>
                </a:lnTo>
                <a:lnTo>
                  <a:pt x="3921" y="268297"/>
                </a:lnTo>
                <a:lnTo>
                  <a:pt x="14604" y="284122"/>
                </a:lnTo>
                <a:lnTo>
                  <a:pt x="30432" y="294791"/>
                </a:lnTo>
                <a:lnTo>
                  <a:pt x="49783" y="298704"/>
                </a:lnTo>
                <a:lnTo>
                  <a:pt x="428751" y="298704"/>
                </a:lnTo>
                <a:lnTo>
                  <a:pt x="448103" y="294791"/>
                </a:lnTo>
                <a:lnTo>
                  <a:pt x="463931" y="284122"/>
                </a:lnTo>
                <a:lnTo>
                  <a:pt x="474614" y="268297"/>
                </a:lnTo>
                <a:lnTo>
                  <a:pt x="478536" y="248920"/>
                </a:lnTo>
                <a:lnTo>
                  <a:pt x="478536" y="49784"/>
                </a:lnTo>
                <a:lnTo>
                  <a:pt x="474614" y="30405"/>
                </a:lnTo>
                <a:lnTo>
                  <a:pt x="463931" y="14581"/>
                </a:lnTo>
                <a:lnTo>
                  <a:pt x="448103" y="3912"/>
                </a:lnTo>
                <a:lnTo>
                  <a:pt x="428751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2287523" y="4760976"/>
            <a:ext cx="480059" cy="299085"/>
          </a:xfrm>
          <a:custGeom>
            <a:avLst/>
            <a:gdLst/>
            <a:ahLst/>
            <a:cxnLst/>
            <a:rect l="l" t="t" r="r" b="b"/>
            <a:pathLst>
              <a:path w="480060" h="299085">
                <a:moveTo>
                  <a:pt x="430275" y="0"/>
                </a:moveTo>
                <a:lnTo>
                  <a:pt x="49783" y="0"/>
                </a:lnTo>
                <a:lnTo>
                  <a:pt x="30432" y="3912"/>
                </a:lnTo>
                <a:lnTo>
                  <a:pt x="14605" y="14581"/>
                </a:lnTo>
                <a:lnTo>
                  <a:pt x="3921" y="30405"/>
                </a:lnTo>
                <a:lnTo>
                  <a:pt x="0" y="49784"/>
                </a:lnTo>
                <a:lnTo>
                  <a:pt x="0" y="248920"/>
                </a:lnTo>
                <a:lnTo>
                  <a:pt x="3921" y="268297"/>
                </a:lnTo>
                <a:lnTo>
                  <a:pt x="14604" y="284122"/>
                </a:lnTo>
                <a:lnTo>
                  <a:pt x="30432" y="294791"/>
                </a:lnTo>
                <a:lnTo>
                  <a:pt x="49783" y="298704"/>
                </a:lnTo>
                <a:lnTo>
                  <a:pt x="430275" y="298704"/>
                </a:lnTo>
                <a:lnTo>
                  <a:pt x="449627" y="294791"/>
                </a:lnTo>
                <a:lnTo>
                  <a:pt x="465454" y="284122"/>
                </a:lnTo>
                <a:lnTo>
                  <a:pt x="476138" y="268297"/>
                </a:lnTo>
                <a:lnTo>
                  <a:pt x="480059" y="248920"/>
                </a:lnTo>
                <a:lnTo>
                  <a:pt x="480059" y="49784"/>
                </a:lnTo>
                <a:lnTo>
                  <a:pt x="476138" y="30405"/>
                </a:lnTo>
                <a:lnTo>
                  <a:pt x="465455" y="14581"/>
                </a:lnTo>
                <a:lnTo>
                  <a:pt x="449627" y="3912"/>
                </a:lnTo>
                <a:lnTo>
                  <a:pt x="43027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823972" y="4760976"/>
            <a:ext cx="480059" cy="299085"/>
          </a:xfrm>
          <a:custGeom>
            <a:avLst/>
            <a:gdLst/>
            <a:ahLst/>
            <a:cxnLst/>
            <a:rect l="l" t="t" r="r" b="b"/>
            <a:pathLst>
              <a:path w="480060" h="299085">
                <a:moveTo>
                  <a:pt x="430275" y="0"/>
                </a:moveTo>
                <a:lnTo>
                  <a:pt x="49783" y="0"/>
                </a:lnTo>
                <a:lnTo>
                  <a:pt x="30432" y="3912"/>
                </a:lnTo>
                <a:lnTo>
                  <a:pt x="14605" y="14581"/>
                </a:lnTo>
                <a:lnTo>
                  <a:pt x="3921" y="30405"/>
                </a:lnTo>
                <a:lnTo>
                  <a:pt x="0" y="49784"/>
                </a:lnTo>
                <a:lnTo>
                  <a:pt x="0" y="248920"/>
                </a:lnTo>
                <a:lnTo>
                  <a:pt x="3921" y="268297"/>
                </a:lnTo>
                <a:lnTo>
                  <a:pt x="14604" y="284122"/>
                </a:lnTo>
                <a:lnTo>
                  <a:pt x="30432" y="294791"/>
                </a:lnTo>
                <a:lnTo>
                  <a:pt x="49783" y="298704"/>
                </a:lnTo>
                <a:lnTo>
                  <a:pt x="430275" y="298704"/>
                </a:lnTo>
                <a:lnTo>
                  <a:pt x="449627" y="294791"/>
                </a:lnTo>
                <a:lnTo>
                  <a:pt x="465454" y="284122"/>
                </a:lnTo>
                <a:lnTo>
                  <a:pt x="476138" y="268297"/>
                </a:lnTo>
                <a:lnTo>
                  <a:pt x="480060" y="248920"/>
                </a:lnTo>
                <a:lnTo>
                  <a:pt x="480060" y="49784"/>
                </a:lnTo>
                <a:lnTo>
                  <a:pt x="476138" y="30405"/>
                </a:lnTo>
                <a:lnTo>
                  <a:pt x="465455" y="14581"/>
                </a:lnTo>
                <a:lnTo>
                  <a:pt x="449627" y="3912"/>
                </a:lnTo>
                <a:lnTo>
                  <a:pt x="43027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3369564" y="4760976"/>
            <a:ext cx="478790" cy="299085"/>
          </a:xfrm>
          <a:custGeom>
            <a:avLst/>
            <a:gdLst/>
            <a:ahLst/>
            <a:cxnLst/>
            <a:rect l="l" t="t" r="r" b="b"/>
            <a:pathLst>
              <a:path w="478789" h="299085">
                <a:moveTo>
                  <a:pt x="428751" y="0"/>
                </a:moveTo>
                <a:lnTo>
                  <a:pt x="49784" y="0"/>
                </a:lnTo>
                <a:lnTo>
                  <a:pt x="30432" y="3912"/>
                </a:lnTo>
                <a:lnTo>
                  <a:pt x="14604" y="14581"/>
                </a:lnTo>
                <a:lnTo>
                  <a:pt x="3921" y="30405"/>
                </a:lnTo>
                <a:lnTo>
                  <a:pt x="0" y="49784"/>
                </a:lnTo>
                <a:lnTo>
                  <a:pt x="0" y="248920"/>
                </a:lnTo>
                <a:lnTo>
                  <a:pt x="3921" y="268297"/>
                </a:lnTo>
                <a:lnTo>
                  <a:pt x="14604" y="284122"/>
                </a:lnTo>
                <a:lnTo>
                  <a:pt x="30432" y="294791"/>
                </a:lnTo>
                <a:lnTo>
                  <a:pt x="49784" y="298704"/>
                </a:lnTo>
                <a:lnTo>
                  <a:pt x="428751" y="298704"/>
                </a:lnTo>
                <a:lnTo>
                  <a:pt x="448103" y="294791"/>
                </a:lnTo>
                <a:lnTo>
                  <a:pt x="463931" y="284122"/>
                </a:lnTo>
                <a:lnTo>
                  <a:pt x="474614" y="268297"/>
                </a:lnTo>
                <a:lnTo>
                  <a:pt x="478536" y="248920"/>
                </a:lnTo>
                <a:lnTo>
                  <a:pt x="478536" y="49784"/>
                </a:lnTo>
                <a:lnTo>
                  <a:pt x="474614" y="30405"/>
                </a:lnTo>
                <a:lnTo>
                  <a:pt x="463931" y="14581"/>
                </a:lnTo>
                <a:lnTo>
                  <a:pt x="448103" y="3912"/>
                </a:lnTo>
                <a:lnTo>
                  <a:pt x="428751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3901440" y="4753355"/>
            <a:ext cx="478790" cy="299085"/>
          </a:xfrm>
          <a:custGeom>
            <a:avLst/>
            <a:gdLst/>
            <a:ahLst/>
            <a:cxnLst/>
            <a:rect l="l" t="t" r="r" b="b"/>
            <a:pathLst>
              <a:path w="478789" h="299085">
                <a:moveTo>
                  <a:pt x="428751" y="0"/>
                </a:moveTo>
                <a:lnTo>
                  <a:pt x="49784" y="0"/>
                </a:lnTo>
                <a:lnTo>
                  <a:pt x="30432" y="3912"/>
                </a:lnTo>
                <a:lnTo>
                  <a:pt x="14604" y="14581"/>
                </a:lnTo>
                <a:lnTo>
                  <a:pt x="3921" y="30405"/>
                </a:lnTo>
                <a:lnTo>
                  <a:pt x="0" y="49784"/>
                </a:lnTo>
                <a:lnTo>
                  <a:pt x="0" y="248920"/>
                </a:lnTo>
                <a:lnTo>
                  <a:pt x="3921" y="268297"/>
                </a:lnTo>
                <a:lnTo>
                  <a:pt x="14604" y="284122"/>
                </a:lnTo>
                <a:lnTo>
                  <a:pt x="30432" y="294791"/>
                </a:lnTo>
                <a:lnTo>
                  <a:pt x="49784" y="298704"/>
                </a:lnTo>
                <a:lnTo>
                  <a:pt x="428751" y="298704"/>
                </a:lnTo>
                <a:lnTo>
                  <a:pt x="448103" y="294791"/>
                </a:lnTo>
                <a:lnTo>
                  <a:pt x="463931" y="284122"/>
                </a:lnTo>
                <a:lnTo>
                  <a:pt x="474614" y="268297"/>
                </a:lnTo>
                <a:lnTo>
                  <a:pt x="478536" y="248920"/>
                </a:lnTo>
                <a:lnTo>
                  <a:pt x="478536" y="49784"/>
                </a:lnTo>
                <a:lnTo>
                  <a:pt x="474614" y="30405"/>
                </a:lnTo>
                <a:lnTo>
                  <a:pt x="463931" y="14581"/>
                </a:lnTo>
                <a:lnTo>
                  <a:pt x="448103" y="3912"/>
                </a:lnTo>
                <a:lnTo>
                  <a:pt x="428751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 txBox="1"/>
          <p:nvPr/>
        </p:nvSpPr>
        <p:spPr>
          <a:xfrm>
            <a:off x="1792985" y="4332833"/>
            <a:ext cx="2861310" cy="69278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触发性数据</a:t>
            </a:r>
            <a:endParaRPr sz="1400">
              <a:latin typeface="Noto Sans CJK JP Regular"/>
              <a:cs typeface="Noto Sans CJK JP Regular"/>
            </a:endParaRPr>
          </a:p>
          <a:p>
            <a:pPr>
              <a:lnSpc>
                <a:spcPct val="100000"/>
              </a:lnSpc>
              <a:spcBef>
                <a:spcPts val="50"/>
              </a:spcBef>
            </a:pPr>
            <a:endParaRPr sz="16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tabLst>
                <a:tab pos="555625" algn="l"/>
                <a:tab pos="1092200" algn="l"/>
                <a:tab pos="1637030" algn="l"/>
                <a:tab pos="2169160" algn="l"/>
              </a:tabLst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设</a:t>
            </a:r>
            <a:r>
              <a:rPr sz="14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备	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生</a:t>
            </a:r>
            <a:r>
              <a:rPr sz="14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技	质量	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生</a:t>
            </a:r>
            <a:r>
              <a:rPr sz="14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管	</a:t>
            </a:r>
            <a:r>
              <a:rPr sz="2100" baseline="1984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生产</a:t>
            </a:r>
            <a:endParaRPr sz="2100" baseline="1984">
              <a:latin typeface="Noto Sans CJK JP Regular"/>
              <a:cs typeface="Noto Sans CJK JP Regular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7807452" y="3621023"/>
            <a:ext cx="699770" cy="467995"/>
          </a:xfrm>
          <a:custGeom>
            <a:avLst/>
            <a:gdLst/>
            <a:ahLst/>
            <a:cxnLst/>
            <a:rect l="l" t="t" r="r" b="b"/>
            <a:pathLst>
              <a:path w="699770" h="467995">
                <a:moveTo>
                  <a:pt x="621538" y="0"/>
                </a:moveTo>
                <a:lnTo>
                  <a:pt x="77977" y="0"/>
                </a:lnTo>
                <a:lnTo>
                  <a:pt x="47630" y="6129"/>
                </a:lnTo>
                <a:lnTo>
                  <a:pt x="22844" y="22844"/>
                </a:lnTo>
                <a:lnTo>
                  <a:pt x="6129" y="47630"/>
                </a:lnTo>
                <a:lnTo>
                  <a:pt x="0" y="77978"/>
                </a:lnTo>
                <a:lnTo>
                  <a:pt x="0" y="389889"/>
                </a:lnTo>
                <a:lnTo>
                  <a:pt x="6129" y="420242"/>
                </a:lnTo>
                <a:lnTo>
                  <a:pt x="22844" y="445028"/>
                </a:lnTo>
                <a:lnTo>
                  <a:pt x="47630" y="461740"/>
                </a:lnTo>
                <a:lnTo>
                  <a:pt x="77977" y="467867"/>
                </a:lnTo>
                <a:lnTo>
                  <a:pt x="621538" y="467867"/>
                </a:lnTo>
                <a:lnTo>
                  <a:pt x="651885" y="461740"/>
                </a:lnTo>
                <a:lnTo>
                  <a:pt x="676671" y="445028"/>
                </a:lnTo>
                <a:lnTo>
                  <a:pt x="693386" y="420242"/>
                </a:lnTo>
                <a:lnTo>
                  <a:pt x="699516" y="389889"/>
                </a:lnTo>
                <a:lnTo>
                  <a:pt x="699516" y="77978"/>
                </a:lnTo>
                <a:lnTo>
                  <a:pt x="693386" y="47630"/>
                </a:lnTo>
                <a:lnTo>
                  <a:pt x="676671" y="22844"/>
                </a:lnTo>
                <a:lnTo>
                  <a:pt x="651885" y="6129"/>
                </a:lnTo>
                <a:lnTo>
                  <a:pt x="621538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 txBox="1"/>
          <p:nvPr/>
        </p:nvSpPr>
        <p:spPr>
          <a:xfrm>
            <a:off x="7966709" y="3730548"/>
            <a:ext cx="3822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退控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54" name="object 154"/>
          <p:cNvSpPr/>
          <p:nvPr/>
        </p:nvSpPr>
        <p:spPr>
          <a:xfrm>
            <a:off x="7667243" y="3816096"/>
            <a:ext cx="140080" cy="76200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1348739" y="1891283"/>
            <a:ext cx="897890" cy="342900"/>
          </a:xfrm>
          <a:custGeom>
            <a:avLst/>
            <a:gdLst/>
            <a:ahLst/>
            <a:cxnLst/>
            <a:rect l="l" t="t" r="r" b="b"/>
            <a:pathLst>
              <a:path w="897889" h="342900">
                <a:moveTo>
                  <a:pt x="840485" y="0"/>
                </a:moveTo>
                <a:lnTo>
                  <a:pt x="57150" y="0"/>
                </a:lnTo>
                <a:lnTo>
                  <a:pt x="34879" y="4482"/>
                </a:lnTo>
                <a:lnTo>
                  <a:pt x="16716" y="16716"/>
                </a:lnTo>
                <a:lnTo>
                  <a:pt x="4482" y="34879"/>
                </a:lnTo>
                <a:lnTo>
                  <a:pt x="0" y="57149"/>
                </a:lnTo>
                <a:lnTo>
                  <a:pt x="0" y="285749"/>
                </a:lnTo>
                <a:lnTo>
                  <a:pt x="4482" y="308020"/>
                </a:lnTo>
                <a:lnTo>
                  <a:pt x="16716" y="326183"/>
                </a:lnTo>
                <a:lnTo>
                  <a:pt x="34879" y="338417"/>
                </a:lnTo>
                <a:lnTo>
                  <a:pt x="57150" y="342899"/>
                </a:lnTo>
                <a:lnTo>
                  <a:pt x="840485" y="342899"/>
                </a:lnTo>
                <a:lnTo>
                  <a:pt x="862756" y="338417"/>
                </a:lnTo>
                <a:lnTo>
                  <a:pt x="880919" y="326183"/>
                </a:lnTo>
                <a:lnTo>
                  <a:pt x="893153" y="308020"/>
                </a:lnTo>
                <a:lnTo>
                  <a:pt x="897635" y="285749"/>
                </a:lnTo>
                <a:lnTo>
                  <a:pt x="897635" y="57149"/>
                </a:lnTo>
                <a:lnTo>
                  <a:pt x="893153" y="34879"/>
                </a:lnTo>
                <a:lnTo>
                  <a:pt x="880919" y="16716"/>
                </a:lnTo>
                <a:lnTo>
                  <a:pt x="862756" y="4482"/>
                </a:lnTo>
                <a:lnTo>
                  <a:pt x="84048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 txBox="1"/>
          <p:nvPr/>
        </p:nvSpPr>
        <p:spPr>
          <a:xfrm>
            <a:off x="1700910" y="1890522"/>
            <a:ext cx="19558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Arial"/>
                <a:cs typeface="Arial"/>
              </a:rPr>
              <a:t>S</a:t>
            </a:r>
            <a:endParaRPr sz="2000">
              <a:latin typeface="Arial"/>
              <a:cs typeface="Arial"/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2811779" y="2231008"/>
            <a:ext cx="386080" cy="1382395"/>
          </a:xfrm>
          <a:custGeom>
            <a:avLst/>
            <a:gdLst/>
            <a:ahLst/>
            <a:cxnLst/>
            <a:rect l="l" t="t" r="r" b="b"/>
            <a:pathLst>
              <a:path w="386080" h="1382395">
                <a:moveTo>
                  <a:pt x="342851" y="1310038"/>
                </a:moveTo>
                <a:lnTo>
                  <a:pt x="312165" y="1318133"/>
                </a:lnTo>
                <a:lnTo>
                  <a:pt x="368300" y="1382141"/>
                </a:lnTo>
                <a:lnTo>
                  <a:pt x="380864" y="1322324"/>
                </a:lnTo>
                <a:lnTo>
                  <a:pt x="346075" y="1322324"/>
                </a:lnTo>
                <a:lnTo>
                  <a:pt x="342851" y="1310038"/>
                </a:lnTo>
                <a:close/>
              </a:path>
              <a:path w="386080" h="1382395">
                <a:moveTo>
                  <a:pt x="355033" y="1306824"/>
                </a:moveTo>
                <a:lnTo>
                  <a:pt x="342851" y="1310038"/>
                </a:lnTo>
                <a:lnTo>
                  <a:pt x="346075" y="1322324"/>
                </a:lnTo>
                <a:lnTo>
                  <a:pt x="358267" y="1319149"/>
                </a:lnTo>
                <a:lnTo>
                  <a:pt x="355033" y="1306824"/>
                </a:lnTo>
                <a:close/>
              </a:path>
              <a:path w="386080" h="1382395">
                <a:moveTo>
                  <a:pt x="385825" y="1298702"/>
                </a:moveTo>
                <a:lnTo>
                  <a:pt x="355033" y="1306824"/>
                </a:lnTo>
                <a:lnTo>
                  <a:pt x="358267" y="1319149"/>
                </a:lnTo>
                <a:lnTo>
                  <a:pt x="346075" y="1322324"/>
                </a:lnTo>
                <a:lnTo>
                  <a:pt x="380864" y="1322324"/>
                </a:lnTo>
                <a:lnTo>
                  <a:pt x="385825" y="1298702"/>
                </a:lnTo>
                <a:close/>
              </a:path>
              <a:path w="386080" h="1382395">
                <a:moveTo>
                  <a:pt x="12192" y="0"/>
                </a:moveTo>
                <a:lnTo>
                  <a:pt x="0" y="3302"/>
                </a:lnTo>
                <a:lnTo>
                  <a:pt x="342851" y="1310038"/>
                </a:lnTo>
                <a:lnTo>
                  <a:pt x="355033" y="1306824"/>
                </a:lnTo>
                <a:lnTo>
                  <a:pt x="12192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5029327" y="2228088"/>
            <a:ext cx="1455420" cy="1392555"/>
          </a:xfrm>
          <a:custGeom>
            <a:avLst/>
            <a:gdLst/>
            <a:ahLst/>
            <a:cxnLst/>
            <a:rect l="l" t="t" r="r" b="b"/>
            <a:pathLst>
              <a:path w="1455420" h="1392554">
                <a:moveTo>
                  <a:pt x="1395944" y="1344526"/>
                </a:moveTo>
                <a:lnTo>
                  <a:pt x="1374013" y="1367409"/>
                </a:lnTo>
                <a:lnTo>
                  <a:pt x="1455420" y="1392555"/>
                </a:lnTo>
                <a:lnTo>
                  <a:pt x="1441364" y="1353312"/>
                </a:lnTo>
                <a:lnTo>
                  <a:pt x="1405127" y="1353312"/>
                </a:lnTo>
                <a:lnTo>
                  <a:pt x="1395944" y="1344526"/>
                </a:lnTo>
                <a:close/>
              </a:path>
              <a:path w="1455420" h="1392554">
                <a:moveTo>
                  <a:pt x="1404768" y="1335319"/>
                </a:moveTo>
                <a:lnTo>
                  <a:pt x="1395944" y="1344526"/>
                </a:lnTo>
                <a:lnTo>
                  <a:pt x="1405127" y="1353312"/>
                </a:lnTo>
                <a:lnTo>
                  <a:pt x="1414018" y="1344168"/>
                </a:lnTo>
                <a:lnTo>
                  <a:pt x="1404768" y="1335319"/>
                </a:lnTo>
                <a:close/>
              </a:path>
              <a:path w="1455420" h="1392554">
                <a:moveTo>
                  <a:pt x="1426718" y="1312418"/>
                </a:moveTo>
                <a:lnTo>
                  <a:pt x="1404768" y="1335319"/>
                </a:lnTo>
                <a:lnTo>
                  <a:pt x="1414018" y="1344168"/>
                </a:lnTo>
                <a:lnTo>
                  <a:pt x="1405127" y="1353312"/>
                </a:lnTo>
                <a:lnTo>
                  <a:pt x="1441364" y="1353312"/>
                </a:lnTo>
                <a:lnTo>
                  <a:pt x="1426718" y="1312418"/>
                </a:lnTo>
                <a:close/>
              </a:path>
              <a:path w="1455420" h="1392554">
                <a:moveTo>
                  <a:pt x="8889" y="0"/>
                </a:moveTo>
                <a:lnTo>
                  <a:pt x="0" y="9143"/>
                </a:lnTo>
                <a:lnTo>
                  <a:pt x="1395944" y="1344526"/>
                </a:lnTo>
                <a:lnTo>
                  <a:pt x="1404768" y="1335319"/>
                </a:lnTo>
                <a:lnTo>
                  <a:pt x="8889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2335276" y="1786889"/>
            <a:ext cx="261620" cy="1828800"/>
          </a:xfrm>
          <a:custGeom>
            <a:avLst/>
            <a:gdLst/>
            <a:ahLst/>
            <a:cxnLst/>
            <a:rect l="l" t="t" r="r" b="b"/>
            <a:pathLst>
              <a:path w="261619" h="1828800">
                <a:moveTo>
                  <a:pt x="0" y="1748028"/>
                </a:moveTo>
                <a:lnTo>
                  <a:pt x="28448" y="1828419"/>
                </a:lnTo>
                <a:lnTo>
                  <a:pt x="69860" y="1766189"/>
                </a:lnTo>
                <a:lnTo>
                  <a:pt x="42544" y="1766189"/>
                </a:lnTo>
                <a:lnTo>
                  <a:pt x="29972" y="1764538"/>
                </a:lnTo>
                <a:lnTo>
                  <a:pt x="31533" y="1751943"/>
                </a:lnTo>
                <a:lnTo>
                  <a:pt x="0" y="1748028"/>
                </a:lnTo>
                <a:close/>
              </a:path>
              <a:path w="261619" h="1828800">
                <a:moveTo>
                  <a:pt x="31533" y="1751943"/>
                </a:moveTo>
                <a:lnTo>
                  <a:pt x="29972" y="1764538"/>
                </a:lnTo>
                <a:lnTo>
                  <a:pt x="42544" y="1766189"/>
                </a:lnTo>
                <a:lnTo>
                  <a:pt x="44117" y="1753505"/>
                </a:lnTo>
                <a:lnTo>
                  <a:pt x="31533" y="1751943"/>
                </a:lnTo>
                <a:close/>
              </a:path>
              <a:path w="261619" h="1828800">
                <a:moveTo>
                  <a:pt x="44117" y="1753505"/>
                </a:moveTo>
                <a:lnTo>
                  <a:pt x="42544" y="1766189"/>
                </a:lnTo>
                <a:lnTo>
                  <a:pt x="69860" y="1766189"/>
                </a:lnTo>
                <a:lnTo>
                  <a:pt x="75692" y="1757426"/>
                </a:lnTo>
                <a:lnTo>
                  <a:pt x="44117" y="1753505"/>
                </a:lnTo>
                <a:close/>
              </a:path>
              <a:path w="261619" h="1828800">
                <a:moveTo>
                  <a:pt x="248793" y="0"/>
                </a:moveTo>
                <a:lnTo>
                  <a:pt x="31533" y="1751943"/>
                </a:lnTo>
                <a:lnTo>
                  <a:pt x="44117" y="1753505"/>
                </a:lnTo>
                <a:lnTo>
                  <a:pt x="261366" y="1524"/>
                </a:lnTo>
                <a:lnTo>
                  <a:pt x="248793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6586728" y="1333500"/>
            <a:ext cx="780415" cy="467995"/>
          </a:xfrm>
          <a:custGeom>
            <a:avLst/>
            <a:gdLst/>
            <a:ahLst/>
            <a:cxnLst/>
            <a:rect l="l" t="t" r="r" b="b"/>
            <a:pathLst>
              <a:path w="780415" h="467994">
                <a:moveTo>
                  <a:pt x="702310" y="0"/>
                </a:moveTo>
                <a:lnTo>
                  <a:pt x="77977" y="0"/>
                </a:lnTo>
                <a:lnTo>
                  <a:pt x="47630" y="6129"/>
                </a:lnTo>
                <a:lnTo>
                  <a:pt x="22844" y="22844"/>
                </a:lnTo>
                <a:lnTo>
                  <a:pt x="6129" y="47630"/>
                </a:lnTo>
                <a:lnTo>
                  <a:pt x="0" y="77977"/>
                </a:lnTo>
                <a:lnTo>
                  <a:pt x="0" y="389889"/>
                </a:lnTo>
                <a:lnTo>
                  <a:pt x="6129" y="420237"/>
                </a:lnTo>
                <a:lnTo>
                  <a:pt x="22844" y="445023"/>
                </a:lnTo>
                <a:lnTo>
                  <a:pt x="47630" y="461738"/>
                </a:lnTo>
                <a:lnTo>
                  <a:pt x="77977" y="467867"/>
                </a:lnTo>
                <a:lnTo>
                  <a:pt x="702310" y="467867"/>
                </a:lnTo>
                <a:lnTo>
                  <a:pt x="732657" y="461738"/>
                </a:lnTo>
                <a:lnTo>
                  <a:pt x="757443" y="445023"/>
                </a:lnTo>
                <a:lnTo>
                  <a:pt x="774158" y="420237"/>
                </a:lnTo>
                <a:lnTo>
                  <a:pt x="780288" y="389889"/>
                </a:lnTo>
                <a:lnTo>
                  <a:pt x="780288" y="77977"/>
                </a:lnTo>
                <a:lnTo>
                  <a:pt x="774158" y="47630"/>
                </a:lnTo>
                <a:lnTo>
                  <a:pt x="757443" y="22844"/>
                </a:lnTo>
                <a:lnTo>
                  <a:pt x="732657" y="6129"/>
                </a:lnTo>
                <a:lnTo>
                  <a:pt x="70231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 txBox="1"/>
          <p:nvPr/>
        </p:nvSpPr>
        <p:spPr>
          <a:xfrm>
            <a:off x="6761226" y="1426286"/>
            <a:ext cx="4311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物管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62" name="object 162"/>
          <p:cNvSpPr/>
          <p:nvPr/>
        </p:nvSpPr>
        <p:spPr>
          <a:xfrm>
            <a:off x="2363723" y="1782826"/>
            <a:ext cx="1106805" cy="1832610"/>
          </a:xfrm>
          <a:custGeom>
            <a:avLst/>
            <a:gdLst/>
            <a:ahLst/>
            <a:cxnLst/>
            <a:rect l="l" t="t" r="r" b="b"/>
            <a:pathLst>
              <a:path w="1106804" h="1832610">
                <a:moveTo>
                  <a:pt x="6603" y="1747647"/>
                </a:moveTo>
                <a:lnTo>
                  <a:pt x="0" y="1832610"/>
                </a:lnTo>
                <a:lnTo>
                  <a:pt x="71881" y="1787017"/>
                </a:lnTo>
                <a:lnTo>
                  <a:pt x="62827" y="1781556"/>
                </a:lnTo>
                <a:lnTo>
                  <a:pt x="38226" y="1781556"/>
                </a:lnTo>
                <a:lnTo>
                  <a:pt x="27305" y="1774952"/>
                </a:lnTo>
                <a:lnTo>
                  <a:pt x="33850" y="1764079"/>
                </a:lnTo>
                <a:lnTo>
                  <a:pt x="6603" y="1747647"/>
                </a:lnTo>
                <a:close/>
              </a:path>
              <a:path w="1106804" h="1832610">
                <a:moveTo>
                  <a:pt x="33850" y="1764079"/>
                </a:moveTo>
                <a:lnTo>
                  <a:pt x="27305" y="1774952"/>
                </a:lnTo>
                <a:lnTo>
                  <a:pt x="38226" y="1781556"/>
                </a:lnTo>
                <a:lnTo>
                  <a:pt x="44779" y="1770671"/>
                </a:lnTo>
                <a:lnTo>
                  <a:pt x="33850" y="1764079"/>
                </a:lnTo>
                <a:close/>
              </a:path>
              <a:path w="1106804" h="1832610">
                <a:moveTo>
                  <a:pt x="44779" y="1770671"/>
                </a:moveTo>
                <a:lnTo>
                  <a:pt x="38226" y="1781556"/>
                </a:lnTo>
                <a:lnTo>
                  <a:pt x="62827" y="1781556"/>
                </a:lnTo>
                <a:lnTo>
                  <a:pt x="44779" y="1770671"/>
                </a:lnTo>
                <a:close/>
              </a:path>
              <a:path w="1106804" h="1832610">
                <a:moveTo>
                  <a:pt x="1095883" y="0"/>
                </a:moveTo>
                <a:lnTo>
                  <a:pt x="33850" y="1764079"/>
                </a:lnTo>
                <a:lnTo>
                  <a:pt x="44779" y="1770671"/>
                </a:lnTo>
                <a:lnTo>
                  <a:pt x="1106804" y="6603"/>
                </a:lnTo>
                <a:lnTo>
                  <a:pt x="1095883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1556003" y="1795398"/>
            <a:ext cx="5422900" cy="1831975"/>
          </a:xfrm>
          <a:custGeom>
            <a:avLst/>
            <a:gdLst/>
            <a:ahLst/>
            <a:cxnLst/>
            <a:rect l="l" t="t" r="r" b="b"/>
            <a:pathLst>
              <a:path w="5422900" h="1831975">
                <a:moveTo>
                  <a:pt x="60198" y="1759712"/>
                </a:moveTo>
                <a:lnTo>
                  <a:pt x="0" y="1820037"/>
                </a:lnTo>
                <a:lnTo>
                  <a:pt x="84328" y="1831975"/>
                </a:lnTo>
                <a:lnTo>
                  <a:pt x="75634" y="1805939"/>
                </a:lnTo>
                <a:lnTo>
                  <a:pt x="62230" y="1805939"/>
                </a:lnTo>
                <a:lnTo>
                  <a:pt x="58165" y="1793875"/>
                </a:lnTo>
                <a:lnTo>
                  <a:pt x="70254" y="1789829"/>
                </a:lnTo>
                <a:lnTo>
                  <a:pt x="60198" y="1759712"/>
                </a:lnTo>
                <a:close/>
              </a:path>
              <a:path w="5422900" h="1831975">
                <a:moveTo>
                  <a:pt x="70254" y="1789829"/>
                </a:moveTo>
                <a:lnTo>
                  <a:pt x="58165" y="1793875"/>
                </a:lnTo>
                <a:lnTo>
                  <a:pt x="62230" y="1805939"/>
                </a:lnTo>
                <a:lnTo>
                  <a:pt x="74287" y="1801904"/>
                </a:lnTo>
                <a:lnTo>
                  <a:pt x="70254" y="1789829"/>
                </a:lnTo>
                <a:close/>
              </a:path>
              <a:path w="5422900" h="1831975">
                <a:moveTo>
                  <a:pt x="74287" y="1801904"/>
                </a:moveTo>
                <a:lnTo>
                  <a:pt x="62230" y="1805939"/>
                </a:lnTo>
                <a:lnTo>
                  <a:pt x="75634" y="1805939"/>
                </a:lnTo>
                <a:lnTo>
                  <a:pt x="74287" y="1801904"/>
                </a:lnTo>
                <a:close/>
              </a:path>
              <a:path w="5422900" h="1831975">
                <a:moveTo>
                  <a:pt x="5418963" y="0"/>
                </a:moveTo>
                <a:lnTo>
                  <a:pt x="70254" y="1789829"/>
                </a:lnTo>
                <a:lnTo>
                  <a:pt x="74287" y="1801904"/>
                </a:lnTo>
                <a:lnTo>
                  <a:pt x="5422900" y="11937"/>
                </a:lnTo>
                <a:lnTo>
                  <a:pt x="5418963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3180588" y="1795652"/>
            <a:ext cx="3798570" cy="1819910"/>
          </a:xfrm>
          <a:custGeom>
            <a:avLst/>
            <a:gdLst/>
            <a:ahLst/>
            <a:cxnLst/>
            <a:rect l="l" t="t" r="r" b="b"/>
            <a:pathLst>
              <a:path w="3798570" h="1819910">
                <a:moveTo>
                  <a:pt x="52324" y="1750822"/>
                </a:moveTo>
                <a:lnTo>
                  <a:pt x="0" y="1818132"/>
                </a:lnTo>
                <a:lnTo>
                  <a:pt x="85216" y="1819656"/>
                </a:lnTo>
                <a:lnTo>
                  <a:pt x="74111" y="1796415"/>
                </a:lnTo>
                <a:lnTo>
                  <a:pt x="60070" y="1796415"/>
                </a:lnTo>
                <a:lnTo>
                  <a:pt x="54610" y="1784985"/>
                </a:lnTo>
                <a:lnTo>
                  <a:pt x="66041" y="1779527"/>
                </a:lnTo>
                <a:lnTo>
                  <a:pt x="52324" y="1750822"/>
                </a:lnTo>
                <a:close/>
              </a:path>
              <a:path w="3798570" h="1819910">
                <a:moveTo>
                  <a:pt x="66041" y="1779527"/>
                </a:moveTo>
                <a:lnTo>
                  <a:pt x="54610" y="1784985"/>
                </a:lnTo>
                <a:lnTo>
                  <a:pt x="60070" y="1796415"/>
                </a:lnTo>
                <a:lnTo>
                  <a:pt x="71502" y="1790956"/>
                </a:lnTo>
                <a:lnTo>
                  <a:pt x="66041" y="1779527"/>
                </a:lnTo>
                <a:close/>
              </a:path>
              <a:path w="3798570" h="1819910">
                <a:moveTo>
                  <a:pt x="71502" y="1790956"/>
                </a:moveTo>
                <a:lnTo>
                  <a:pt x="60070" y="1796415"/>
                </a:lnTo>
                <a:lnTo>
                  <a:pt x="74111" y="1796415"/>
                </a:lnTo>
                <a:lnTo>
                  <a:pt x="71502" y="1790956"/>
                </a:lnTo>
                <a:close/>
              </a:path>
              <a:path w="3798570" h="1819910">
                <a:moveTo>
                  <a:pt x="3793109" y="0"/>
                </a:moveTo>
                <a:lnTo>
                  <a:pt x="66041" y="1779527"/>
                </a:lnTo>
                <a:lnTo>
                  <a:pt x="71502" y="1790956"/>
                </a:lnTo>
                <a:lnTo>
                  <a:pt x="3798569" y="11430"/>
                </a:lnTo>
                <a:lnTo>
                  <a:pt x="379310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4831079" y="1780667"/>
            <a:ext cx="3040380" cy="1835150"/>
          </a:xfrm>
          <a:custGeom>
            <a:avLst/>
            <a:gdLst/>
            <a:ahLst/>
            <a:cxnLst/>
            <a:rect l="l" t="t" r="r" b="b"/>
            <a:pathLst>
              <a:path w="3040379" h="1835150">
                <a:moveTo>
                  <a:pt x="45593" y="1762887"/>
                </a:moveTo>
                <a:lnTo>
                  <a:pt x="0" y="1834769"/>
                </a:lnTo>
                <a:lnTo>
                  <a:pt x="84962" y="1828165"/>
                </a:lnTo>
                <a:lnTo>
                  <a:pt x="72477" y="1807464"/>
                </a:lnTo>
                <a:lnTo>
                  <a:pt x="57658" y="1807464"/>
                </a:lnTo>
                <a:lnTo>
                  <a:pt x="51054" y="1796542"/>
                </a:lnTo>
                <a:lnTo>
                  <a:pt x="61936" y="1789986"/>
                </a:lnTo>
                <a:lnTo>
                  <a:pt x="45593" y="1762887"/>
                </a:lnTo>
                <a:close/>
              </a:path>
              <a:path w="3040379" h="1835150">
                <a:moveTo>
                  <a:pt x="61936" y="1789986"/>
                </a:moveTo>
                <a:lnTo>
                  <a:pt x="51054" y="1796542"/>
                </a:lnTo>
                <a:lnTo>
                  <a:pt x="57658" y="1807464"/>
                </a:lnTo>
                <a:lnTo>
                  <a:pt x="68528" y="1800915"/>
                </a:lnTo>
                <a:lnTo>
                  <a:pt x="61936" y="1789986"/>
                </a:lnTo>
                <a:close/>
              </a:path>
              <a:path w="3040379" h="1835150">
                <a:moveTo>
                  <a:pt x="68528" y="1800915"/>
                </a:moveTo>
                <a:lnTo>
                  <a:pt x="57658" y="1807464"/>
                </a:lnTo>
                <a:lnTo>
                  <a:pt x="72477" y="1807464"/>
                </a:lnTo>
                <a:lnTo>
                  <a:pt x="68528" y="1800915"/>
                </a:lnTo>
                <a:close/>
              </a:path>
              <a:path w="3040379" h="1835150">
                <a:moveTo>
                  <a:pt x="3033268" y="0"/>
                </a:moveTo>
                <a:lnTo>
                  <a:pt x="61936" y="1789986"/>
                </a:lnTo>
                <a:lnTo>
                  <a:pt x="68528" y="1800915"/>
                </a:lnTo>
                <a:lnTo>
                  <a:pt x="3039872" y="10922"/>
                </a:lnTo>
                <a:lnTo>
                  <a:pt x="303326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4006596" y="1781301"/>
            <a:ext cx="2080895" cy="1832610"/>
          </a:xfrm>
          <a:custGeom>
            <a:avLst/>
            <a:gdLst/>
            <a:ahLst/>
            <a:cxnLst/>
            <a:rect l="l" t="t" r="r" b="b"/>
            <a:pathLst>
              <a:path w="2080895" h="1832610">
                <a:moveTo>
                  <a:pt x="32003" y="1753489"/>
                </a:moveTo>
                <a:lnTo>
                  <a:pt x="0" y="1832483"/>
                </a:lnTo>
                <a:lnTo>
                  <a:pt x="82423" y="1810639"/>
                </a:lnTo>
                <a:lnTo>
                  <a:pt x="68865" y="1795272"/>
                </a:lnTo>
                <a:lnTo>
                  <a:pt x="51815" y="1795272"/>
                </a:lnTo>
                <a:lnTo>
                  <a:pt x="43433" y="1785747"/>
                </a:lnTo>
                <a:lnTo>
                  <a:pt x="53019" y="1777309"/>
                </a:lnTo>
                <a:lnTo>
                  <a:pt x="32003" y="1753489"/>
                </a:lnTo>
                <a:close/>
              </a:path>
              <a:path w="2080895" h="1832610">
                <a:moveTo>
                  <a:pt x="53019" y="1777309"/>
                </a:moveTo>
                <a:lnTo>
                  <a:pt x="43433" y="1785747"/>
                </a:lnTo>
                <a:lnTo>
                  <a:pt x="51815" y="1795272"/>
                </a:lnTo>
                <a:lnTo>
                  <a:pt x="61413" y="1786824"/>
                </a:lnTo>
                <a:lnTo>
                  <a:pt x="53019" y="1777309"/>
                </a:lnTo>
                <a:close/>
              </a:path>
              <a:path w="2080895" h="1832610">
                <a:moveTo>
                  <a:pt x="61413" y="1786824"/>
                </a:moveTo>
                <a:lnTo>
                  <a:pt x="51815" y="1795272"/>
                </a:lnTo>
                <a:lnTo>
                  <a:pt x="68865" y="1795272"/>
                </a:lnTo>
                <a:lnTo>
                  <a:pt x="61413" y="1786824"/>
                </a:lnTo>
                <a:close/>
              </a:path>
              <a:path w="2080895" h="1832610">
                <a:moveTo>
                  <a:pt x="2072131" y="0"/>
                </a:moveTo>
                <a:lnTo>
                  <a:pt x="53019" y="1777309"/>
                </a:lnTo>
                <a:lnTo>
                  <a:pt x="61413" y="1786824"/>
                </a:lnTo>
                <a:lnTo>
                  <a:pt x="2080514" y="9651"/>
                </a:lnTo>
                <a:lnTo>
                  <a:pt x="2072131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6078092" y="1781429"/>
            <a:ext cx="2078989" cy="1840230"/>
          </a:xfrm>
          <a:custGeom>
            <a:avLst/>
            <a:gdLst/>
            <a:ahLst/>
            <a:cxnLst/>
            <a:rect l="l" t="t" r="r" b="b"/>
            <a:pathLst>
              <a:path w="2078990" h="1840229">
                <a:moveTo>
                  <a:pt x="2017399" y="1794089"/>
                </a:moveTo>
                <a:lnTo>
                  <a:pt x="1996313" y="1817878"/>
                </a:lnTo>
                <a:lnTo>
                  <a:pt x="2078609" y="1839849"/>
                </a:lnTo>
                <a:lnTo>
                  <a:pt x="2063601" y="1802511"/>
                </a:lnTo>
                <a:lnTo>
                  <a:pt x="2026920" y="1802511"/>
                </a:lnTo>
                <a:lnTo>
                  <a:pt x="2017399" y="1794089"/>
                </a:lnTo>
                <a:close/>
              </a:path>
              <a:path w="2078990" h="1840229">
                <a:moveTo>
                  <a:pt x="2025815" y="1784594"/>
                </a:moveTo>
                <a:lnTo>
                  <a:pt x="2017399" y="1794089"/>
                </a:lnTo>
                <a:lnTo>
                  <a:pt x="2026920" y="1802511"/>
                </a:lnTo>
                <a:lnTo>
                  <a:pt x="2035302" y="1792986"/>
                </a:lnTo>
                <a:lnTo>
                  <a:pt x="2025815" y="1784594"/>
                </a:lnTo>
                <a:close/>
              </a:path>
              <a:path w="2078990" h="1840229">
                <a:moveTo>
                  <a:pt x="2046859" y="1760855"/>
                </a:moveTo>
                <a:lnTo>
                  <a:pt x="2025815" y="1784594"/>
                </a:lnTo>
                <a:lnTo>
                  <a:pt x="2035302" y="1792986"/>
                </a:lnTo>
                <a:lnTo>
                  <a:pt x="2026920" y="1802511"/>
                </a:lnTo>
                <a:lnTo>
                  <a:pt x="2063601" y="1802511"/>
                </a:lnTo>
                <a:lnTo>
                  <a:pt x="2046859" y="1760855"/>
                </a:lnTo>
                <a:close/>
              </a:path>
              <a:path w="2078990" h="1840229">
                <a:moveTo>
                  <a:pt x="8382" y="0"/>
                </a:moveTo>
                <a:lnTo>
                  <a:pt x="0" y="9398"/>
                </a:lnTo>
                <a:lnTo>
                  <a:pt x="2017399" y="1794089"/>
                </a:lnTo>
                <a:lnTo>
                  <a:pt x="2025815" y="1784594"/>
                </a:lnTo>
                <a:lnTo>
                  <a:pt x="8382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5204205" y="1780794"/>
            <a:ext cx="2953385" cy="1840864"/>
          </a:xfrm>
          <a:custGeom>
            <a:avLst/>
            <a:gdLst/>
            <a:ahLst/>
            <a:cxnLst/>
            <a:rect l="l" t="t" r="r" b="b"/>
            <a:pathLst>
              <a:path w="2953384" h="1840864">
                <a:moveTo>
                  <a:pt x="2885342" y="1805592"/>
                </a:moveTo>
                <a:lnTo>
                  <a:pt x="2868549" y="1832609"/>
                </a:lnTo>
                <a:lnTo>
                  <a:pt x="2953385" y="1840483"/>
                </a:lnTo>
                <a:lnTo>
                  <a:pt x="2936084" y="1812289"/>
                </a:lnTo>
                <a:lnTo>
                  <a:pt x="2896108" y="1812289"/>
                </a:lnTo>
                <a:lnTo>
                  <a:pt x="2885342" y="1805592"/>
                </a:lnTo>
                <a:close/>
              </a:path>
              <a:path w="2953384" h="1840864">
                <a:moveTo>
                  <a:pt x="2892057" y="1794788"/>
                </a:moveTo>
                <a:lnTo>
                  <a:pt x="2885342" y="1805592"/>
                </a:lnTo>
                <a:lnTo>
                  <a:pt x="2896108" y="1812289"/>
                </a:lnTo>
                <a:lnTo>
                  <a:pt x="2902839" y="1801494"/>
                </a:lnTo>
                <a:lnTo>
                  <a:pt x="2892057" y="1794788"/>
                </a:lnTo>
                <a:close/>
              </a:path>
              <a:path w="2953384" h="1840864">
                <a:moveTo>
                  <a:pt x="2908808" y="1767839"/>
                </a:moveTo>
                <a:lnTo>
                  <a:pt x="2892057" y="1794788"/>
                </a:lnTo>
                <a:lnTo>
                  <a:pt x="2902839" y="1801494"/>
                </a:lnTo>
                <a:lnTo>
                  <a:pt x="2896108" y="1812289"/>
                </a:lnTo>
                <a:lnTo>
                  <a:pt x="2936084" y="1812289"/>
                </a:lnTo>
                <a:lnTo>
                  <a:pt x="2908808" y="1767839"/>
                </a:lnTo>
                <a:close/>
              </a:path>
              <a:path w="2953384" h="1840864">
                <a:moveTo>
                  <a:pt x="6604" y="0"/>
                </a:moveTo>
                <a:lnTo>
                  <a:pt x="0" y="10667"/>
                </a:lnTo>
                <a:lnTo>
                  <a:pt x="2885342" y="1805592"/>
                </a:lnTo>
                <a:lnTo>
                  <a:pt x="2892057" y="1794788"/>
                </a:lnTo>
                <a:lnTo>
                  <a:pt x="660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5056632" y="4083151"/>
            <a:ext cx="1431290" cy="681355"/>
          </a:xfrm>
          <a:custGeom>
            <a:avLst/>
            <a:gdLst/>
            <a:ahLst/>
            <a:cxnLst/>
            <a:rect l="l" t="t" r="r" b="b"/>
            <a:pathLst>
              <a:path w="1431289" h="681354">
                <a:moveTo>
                  <a:pt x="52704" y="612267"/>
                </a:moveTo>
                <a:lnTo>
                  <a:pt x="0" y="679234"/>
                </a:lnTo>
                <a:lnTo>
                  <a:pt x="85216" y="681189"/>
                </a:lnTo>
                <a:lnTo>
                  <a:pt x="74229" y="657898"/>
                </a:lnTo>
                <a:lnTo>
                  <a:pt x="60197" y="657898"/>
                </a:lnTo>
                <a:lnTo>
                  <a:pt x="54737" y="646404"/>
                </a:lnTo>
                <a:lnTo>
                  <a:pt x="66247" y="640976"/>
                </a:lnTo>
                <a:lnTo>
                  <a:pt x="52704" y="612267"/>
                </a:lnTo>
                <a:close/>
              </a:path>
              <a:path w="1431289" h="681354">
                <a:moveTo>
                  <a:pt x="66247" y="640976"/>
                </a:moveTo>
                <a:lnTo>
                  <a:pt x="54737" y="646404"/>
                </a:lnTo>
                <a:lnTo>
                  <a:pt x="60197" y="657898"/>
                </a:lnTo>
                <a:lnTo>
                  <a:pt x="71676" y="652484"/>
                </a:lnTo>
                <a:lnTo>
                  <a:pt x="66247" y="640976"/>
                </a:lnTo>
                <a:close/>
              </a:path>
              <a:path w="1431289" h="681354">
                <a:moveTo>
                  <a:pt x="71676" y="652484"/>
                </a:moveTo>
                <a:lnTo>
                  <a:pt x="60197" y="657898"/>
                </a:lnTo>
                <a:lnTo>
                  <a:pt x="74229" y="657898"/>
                </a:lnTo>
                <a:lnTo>
                  <a:pt x="71676" y="652484"/>
                </a:lnTo>
                <a:close/>
              </a:path>
              <a:path w="1431289" h="681354">
                <a:moveTo>
                  <a:pt x="1425447" y="0"/>
                </a:moveTo>
                <a:lnTo>
                  <a:pt x="66247" y="640976"/>
                </a:lnTo>
                <a:lnTo>
                  <a:pt x="71676" y="652484"/>
                </a:lnTo>
                <a:lnTo>
                  <a:pt x="1430781" y="11480"/>
                </a:lnTo>
                <a:lnTo>
                  <a:pt x="142544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5599176" y="4083837"/>
            <a:ext cx="889000" cy="678815"/>
          </a:xfrm>
          <a:custGeom>
            <a:avLst/>
            <a:gdLst/>
            <a:ahLst/>
            <a:cxnLst/>
            <a:rect l="l" t="t" r="r" b="b"/>
            <a:pathLst>
              <a:path w="889000" h="678814">
                <a:moveTo>
                  <a:pt x="37591" y="602068"/>
                </a:moveTo>
                <a:lnTo>
                  <a:pt x="0" y="678548"/>
                </a:lnTo>
                <a:lnTo>
                  <a:pt x="83693" y="662698"/>
                </a:lnTo>
                <a:lnTo>
                  <a:pt x="70337" y="645134"/>
                </a:lnTo>
                <a:lnTo>
                  <a:pt x="54356" y="645134"/>
                </a:lnTo>
                <a:lnTo>
                  <a:pt x="46736" y="635025"/>
                </a:lnTo>
                <a:lnTo>
                  <a:pt x="56815" y="627350"/>
                </a:lnTo>
                <a:lnTo>
                  <a:pt x="37591" y="602068"/>
                </a:lnTo>
                <a:close/>
              </a:path>
              <a:path w="889000" h="678814">
                <a:moveTo>
                  <a:pt x="56815" y="627350"/>
                </a:moveTo>
                <a:lnTo>
                  <a:pt x="46736" y="635025"/>
                </a:lnTo>
                <a:lnTo>
                  <a:pt x="54356" y="645134"/>
                </a:lnTo>
                <a:lnTo>
                  <a:pt x="64478" y="637428"/>
                </a:lnTo>
                <a:lnTo>
                  <a:pt x="56815" y="627350"/>
                </a:lnTo>
                <a:close/>
              </a:path>
              <a:path w="889000" h="678814">
                <a:moveTo>
                  <a:pt x="64478" y="637428"/>
                </a:moveTo>
                <a:lnTo>
                  <a:pt x="54356" y="645134"/>
                </a:lnTo>
                <a:lnTo>
                  <a:pt x="70337" y="645134"/>
                </a:lnTo>
                <a:lnTo>
                  <a:pt x="64478" y="637428"/>
                </a:lnTo>
                <a:close/>
              </a:path>
              <a:path w="889000" h="678814">
                <a:moveTo>
                  <a:pt x="880745" y="0"/>
                </a:moveTo>
                <a:lnTo>
                  <a:pt x="56815" y="627350"/>
                </a:lnTo>
                <a:lnTo>
                  <a:pt x="64478" y="637428"/>
                </a:lnTo>
                <a:lnTo>
                  <a:pt x="888491" y="10109"/>
                </a:lnTo>
                <a:lnTo>
                  <a:pt x="88074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6135623" y="4085971"/>
            <a:ext cx="354330" cy="675005"/>
          </a:xfrm>
          <a:custGeom>
            <a:avLst/>
            <a:gdLst/>
            <a:ahLst/>
            <a:cxnLst/>
            <a:rect l="l" t="t" r="r" b="b"/>
            <a:pathLst>
              <a:path w="354329" h="675004">
                <a:moveTo>
                  <a:pt x="1270" y="589495"/>
                </a:moveTo>
                <a:lnTo>
                  <a:pt x="0" y="674687"/>
                </a:lnTo>
                <a:lnTo>
                  <a:pt x="68834" y="624560"/>
                </a:lnTo>
                <a:lnTo>
                  <a:pt x="62422" y="621233"/>
                </a:lnTo>
                <a:lnTo>
                  <a:pt x="34925" y="621233"/>
                </a:lnTo>
                <a:lnTo>
                  <a:pt x="23622" y="615391"/>
                </a:lnTo>
                <a:lnTo>
                  <a:pt x="29461" y="604126"/>
                </a:lnTo>
                <a:lnTo>
                  <a:pt x="1270" y="589495"/>
                </a:lnTo>
                <a:close/>
              </a:path>
              <a:path w="354329" h="675004">
                <a:moveTo>
                  <a:pt x="29461" y="604126"/>
                </a:moveTo>
                <a:lnTo>
                  <a:pt x="23622" y="615391"/>
                </a:lnTo>
                <a:lnTo>
                  <a:pt x="34925" y="621233"/>
                </a:lnTo>
                <a:lnTo>
                  <a:pt x="40752" y="609986"/>
                </a:lnTo>
                <a:lnTo>
                  <a:pt x="29461" y="604126"/>
                </a:lnTo>
                <a:close/>
              </a:path>
              <a:path w="354329" h="675004">
                <a:moveTo>
                  <a:pt x="40752" y="609986"/>
                </a:moveTo>
                <a:lnTo>
                  <a:pt x="34925" y="621233"/>
                </a:lnTo>
                <a:lnTo>
                  <a:pt x="62422" y="621233"/>
                </a:lnTo>
                <a:lnTo>
                  <a:pt x="40752" y="609986"/>
                </a:lnTo>
                <a:close/>
              </a:path>
              <a:path w="354329" h="675004">
                <a:moveTo>
                  <a:pt x="342646" y="0"/>
                </a:moveTo>
                <a:lnTo>
                  <a:pt x="29461" y="604126"/>
                </a:lnTo>
                <a:lnTo>
                  <a:pt x="40752" y="609986"/>
                </a:lnTo>
                <a:lnTo>
                  <a:pt x="353822" y="5841"/>
                </a:lnTo>
                <a:lnTo>
                  <a:pt x="34264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6478523" y="4087114"/>
            <a:ext cx="217170" cy="673735"/>
          </a:xfrm>
          <a:custGeom>
            <a:avLst/>
            <a:gdLst/>
            <a:ahLst/>
            <a:cxnLst/>
            <a:rect l="l" t="t" r="r" b="b"/>
            <a:pathLst>
              <a:path w="217170" h="673735">
                <a:moveTo>
                  <a:pt x="174001" y="602142"/>
                </a:moveTo>
                <a:lnTo>
                  <a:pt x="143509" y="611009"/>
                </a:lnTo>
                <a:lnTo>
                  <a:pt x="201422" y="673544"/>
                </a:lnTo>
                <a:lnTo>
                  <a:pt x="212188" y="614337"/>
                </a:lnTo>
                <a:lnTo>
                  <a:pt x="177546" y="614337"/>
                </a:lnTo>
                <a:lnTo>
                  <a:pt x="174001" y="602142"/>
                </a:lnTo>
                <a:close/>
              </a:path>
              <a:path w="217170" h="673735">
                <a:moveTo>
                  <a:pt x="186192" y="598597"/>
                </a:moveTo>
                <a:lnTo>
                  <a:pt x="174001" y="602142"/>
                </a:lnTo>
                <a:lnTo>
                  <a:pt x="177546" y="614337"/>
                </a:lnTo>
                <a:lnTo>
                  <a:pt x="189737" y="610793"/>
                </a:lnTo>
                <a:lnTo>
                  <a:pt x="186192" y="598597"/>
                </a:lnTo>
                <a:close/>
              </a:path>
              <a:path w="217170" h="673735">
                <a:moveTo>
                  <a:pt x="216661" y="589737"/>
                </a:moveTo>
                <a:lnTo>
                  <a:pt x="186192" y="598597"/>
                </a:lnTo>
                <a:lnTo>
                  <a:pt x="189737" y="610793"/>
                </a:lnTo>
                <a:lnTo>
                  <a:pt x="177546" y="614337"/>
                </a:lnTo>
                <a:lnTo>
                  <a:pt x="212188" y="614337"/>
                </a:lnTo>
                <a:lnTo>
                  <a:pt x="216661" y="589737"/>
                </a:lnTo>
                <a:close/>
              </a:path>
              <a:path w="217170" h="673735">
                <a:moveTo>
                  <a:pt x="12191" y="0"/>
                </a:moveTo>
                <a:lnTo>
                  <a:pt x="0" y="3556"/>
                </a:lnTo>
                <a:lnTo>
                  <a:pt x="174001" y="602142"/>
                </a:lnTo>
                <a:lnTo>
                  <a:pt x="186192" y="598597"/>
                </a:lnTo>
                <a:lnTo>
                  <a:pt x="12191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6480302" y="4084218"/>
            <a:ext cx="735965" cy="676910"/>
          </a:xfrm>
          <a:custGeom>
            <a:avLst/>
            <a:gdLst/>
            <a:ahLst/>
            <a:cxnLst/>
            <a:rect l="l" t="t" r="r" b="b"/>
            <a:pathLst>
              <a:path w="735965" h="676910">
                <a:moveTo>
                  <a:pt x="675548" y="629566"/>
                </a:moveTo>
                <a:lnTo>
                  <a:pt x="654050" y="652970"/>
                </a:lnTo>
                <a:lnTo>
                  <a:pt x="735965" y="676440"/>
                </a:lnTo>
                <a:lnTo>
                  <a:pt x="721369" y="638162"/>
                </a:lnTo>
                <a:lnTo>
                  <a:pt x="684911" y="638162"/>
                </a:lnTo>
                <a:lnTo>
                  <a:pt x="675548" y="629566"/>
                </a:lnTo>
                <a:close/>
              </a:path>
              <a:path w="735965" h="676910">
                <a:moveTo>
                  <a:pt x="684156" y="620194"/>
                </a:moveTo>
                <a:lnTo>
                  <a:pt x="675548" y="629566"/>
                </a:lnTo>
                <a:lnTo>
                  <a:pt x="684911" y="638162"/>
                </a:lnTo>
                <a:lnTo>
                  <a:pt x="693547" y="628815"/>
                </a:lnTo>
                <a:lnTo>
                  <a:pt x="684156" y="620194"/>
                </a:lnTo>
                <a:close/>
              </a:path>
              <a:path w="735965" h="676910">
                <a:moveTo>
                  <a:pt x="705612" y="596836"/>
                </a:moveTo>
                <a:lnTo>
                  <a:pt x="684156" y="620194"/>
                </a:lnTo>
                <a:lnTo>
                  <a:pt x="693547" y="628815"/>
                </a:lnTo>
                <a:lnTo>
                  <a:pt x="684911" y="638162"/>
                </a:lnTo>
                <a:lnTo>
                  <a:pt x="721369" y="638162"/>
                </a:lnTo>
                <a:lnTo>
                  <a:pt x="705612" y="596836"/>
                </a:lnTo>
                <a:close/>
              </a:path>
              <a:path w="735965" h="676910">
                <a:moveTo>
                  <a:pt x="8636" y="0"/>
                </a:moveTo>
                <a:lnTo>
                  <a:pt x="0" y="9347"/>
                </a:lnTo>
                <a:lnTo>
                  <a:pt x="675548" y="629566"/>
                </a:lnTo>
                <a:lnTo>
                  <a:pt x="684156" y="620194"/>
                </a:lnTo>
                <a:lnTo>
                  <a:pt x="863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6481698" y="4083265"/>
            <a:ext cx="1279525" cy="677545"/>
          </a:xfrm>
          <a:custGeom>
            <a:avLst/>
            <a:gdLst/>
            <a:ahLst/>
            <a:cxnLst/>
            <a:rect l="l" t="t" r="r" b="b"/>
            <a:pathLst>
              <a:path w="1279525" h="677545">
                <a:moveTo>
                  <a:pt x="1208569" y="647497"/>
                </a:moveTo>
                <a:lnTo>
                  <a:pt x="1193800" y="675601"/>
                </a:lnTo>
                <a:lnTo>
                  <a:pt x="1279017" y="677392"/>
                </a:lnTo>
                <a:lnTo>
                  <a:pt x="1261779" y="653427"/>
                </a:lnTo>
                <a:lnTo>
                  <a:pt x="1219834" y="653427"/>
                </a:lnTo>
                <a:lnTo>
                  <a:pt x="1208569" y="647497"/>
                </a:lnTo>
                <a:close/>
              </a:path>
              <a:path w="1279525" h="677545">
                <a:moveTo>
                  <a:pt x="1214462" y="636284"/>
                </a:moveTo>
                <a:lnTo>
                  <a:pt x="1208569" y="647497"/>
                </a:lnTo>
                <a:lnTo>
                  <a:pt x="1219834" y="653427"/>
                </a:lnTo>
                <a:lnTo>
                  <a:pt x="1225677" y="642188"/>
                </a:lnTo>
                <a:lnTo>
                  <a:pt x="1214462" y="636284"/>
                </a:lnTo>
                <a:close/>
              </a:path>
              <a:path w="1279525" h="677545">
                <a:moveTo>
                  <a:pt x="1229232" y="608177"/>
                </a:moveTo>
                <a:lnTo>
                  <a:pt x="1214462" y="636284"/>
                </a:lnTo>
                <a:lnTo>
                  <a:pt x="1225677" y="642188"/>
                </a:lnTo>
                <a:lnTo>
                  <a:pt x="1219834" y="653427"/>
                </a:lnTo>
                <a:lnTo>
                  <a:pt x="1261779" y="653427"/>
                </a:lnTo>
                <a:lnTo>
                  <a:pt x="1229232" y="608177"/>
                </a:lnTo>
                <a:close/>
              </a:path>
              <a:path w="1279525" h="677545">
                <a:moveTo>
                  <a:pt x="5841" y="0"/>
                </a:moveTo>
                <a:lnTo>
                  <a:pt x="0" y="11239"/>
                </a:lnTo>
                <a:lnTo>
                  <a:pt x="1208569" y="647497"/>
                </a:lnTo>
                <a:lnTo>
                  <a:pt x="1214462" y="636284"/>
                </a:lnTo>
                <a:lnTo>
                  <a:pt x="5841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6482460" y="4082935"/>
            <a:ext cx="1810385" cy="680720"/>
          </a:xfrm>
          <a:custGeom>
            <a:avLst/>
            <a:gdLst/>
            <a:ahLst/>
            <a:cxnLst/>
            <a:rect l="l" t="t" r="r" b="b"/>
            <a:pathLst>
              <a:path w="1810384" h="680720">
                <a:moveTo>
                  <a:pt x="1736755" y="650736"/>
                </a:moveTo>
                <a:lnTo>
                  <a:pt x="1725803" y="680529"/>
                </a:lnTo>
                <a:lnTo>
                  <a:pt x="1810385" y="671080"/>
                </a:lnTo>
                <a:lnTo>
                  <a:pt x="1795391" y="655116"/>
                </a:lnTo>
                <a:lnTo>
                  <a:pt x="1748663" y="655116"/>
                </a:lnTo>
                <a:lnTo>
                  <a:pt x="1736755" y="650736"/>
                </a:lnTo>
                <a:close/>
              </a:path>
              <a:path w="1810384" h="680720">
                <a:moveTo>
                  <a:pt x="1741141" y="638803"/>
                </a:moveTo>
                <a:lnTo>
                  <a:pt x="1736755" y="650736"/>
                </a:lnTo>
                <a:lnTo>
                  <a:pt x="1748663" y="655116"/>
                </a:lnTo>
                <a:lnTo>
                  <a:pt x="1753108" y="643204"/>
                </a:lnTo>
                <a:lnTo>
                  <a:pt x="1741141" y="638803"/>
                </a:lnTo>
                <a:close/>
              </a:path>
              <a:path w="1810384" h="680720">
                <a:moveTo>
                  <a:pt x="1752091" y="609015"/>
                </a:moveTo>
                <a:lnTo>
                  <a:pt x="1741141" y="638803"/>
                </a:lnTo>
                <a:lnTo>
                  <a:pt x="1753108" y="643204"/>
                </a:lnTo>
                <a:lnTo>
                  <a:pt x="1748663" y="655116"/>
                </a:lnTo>
                <a:lnTo>
                  <a:pt x="1795391" y="655116"/>
                </a:lnTo>
                <a:lnTo>
                  <a:pt x="1752091" y="609015"/>
                </a:lnTo>
                <a:close/>
              </a:path>
              <a:path w="1810384" h="680720">
                <a:moveTo>
                  <a:pt x="4317" y="0"/>
                </a:moveTo>
                <a:lnTo>
                  <a:pt x="0" y="11912"/>
                </a:lnTo>
                <a:lnTo>
                  <a:pt x="1736755" y="650736"/>
                </a:lnTo>
                <a:lnTo>
                  <a:pt x="1741141" y="638803"/>
                </a:lnTo>
                <a:lnTo>
                  <a:pt x="431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4140708" y="4083087"/>
            <a:ext cx="1508125" cy="675005"/>
          </a:xfrm>
          <a:custGeom>
            <a:avLst/>
            <a:gdLst/>
            <a:ahLst/>
            <a:cxnLst/>
            <a:rect l="l" t="t" r="r" b="b"/>
            <a:pathLst>
              <a:path w="1508125" h="675004">
                <a:moveTo>
                  <a:pt x="54355" y="605269"/>
                </a:moveTo>
                <a:lnTo>
                  <a:pt x="0" y="670928"/>
                </a:lnTo>
                <a:lnTo>
                  <a:pt x="85089" y="674966"/>
                </a:lnTo>
                <a:lnTo>
                  <a:pt x="74550" y="651065"/>
                </a:lnTo>
                <a:lnTo>
                  <a:pt x="60705" y="651065"/>
                </a:lnTo>
                <a:lnTo>
                  <a:pt x="55499" y="639445"/>
                </a:lnTo>
                <a:lnTo>
                  <a:pt x="67154" y="634294"/>
                </a:lnTo>
                <a:lnTo>
                  <a:pt x="54355" y="605269"/>
                </a:lnTo>
                <a:close/>
              </a:path>
              <a:path w="1508125" h="675004">
                <a:moveTo>
                  <a:pt x="67154" y="634294"/>
                </a:moveTo>
                <a:lnTo>
                  <a:pt x="55499" y="639445"/>
                </a:lnTo>
                <a:lnTo>
                  <a:pt x="60705" y="651065"/>
                </a:lnTo>
                <a:lnTo>
                  <a:pt x="72292" y="645944"/>
                </a:lnTo>
                <a:lnTo>
                  <a:pt x="67154" y="634294"/>
                </a:lnTo>
                <a:close/>
              </a:path>
              <a:path w="1508125" h="675004">
                <a:moveTo>
                  <a:pt x="72292" y="645944"/>
                </a:moveTo>
                <a:lnTo>
                  <a:pt x="60705" y="651065"/>
                </a:lnTo>
                <a:lnTo>
                  <a:pt x="74550" y="651065"/>
                </a:lnTo>
                <a:lnTo>
                  <a:pt x="72292" y="645944"/>
                </a:lnTo>
                <a:close/>
              </a:path>
              <a:path w="1508125" h="675004">
                <a:moveTo>
                  <a:pt x="1502537" y="0"/>
                </a:moveTo>
                <a:lnTo>
                  <a:pt x="67154" y="634294"/>
                </a:lnTo>
                <a:lnTo>
                  <a:pt x="72292" y="645944"/>
                </a:lnTo>
                <a:lnTo>
                  <a:pt x="1507616" y="11607"/>
                </a:lnTo>
                <a:lnTo>
                  <a:pt x="150253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3608832" y="4082859"/>
            <a:ext cx="2039620" cy="690245"/>
          </a:xfrm>
          <a:custGeom>
            <a:avLst/>
            <a:gdLst/>
            <a:ahLst/>
            <a:cxnLst/>
            <a:rect l="l" t="t" r="r" b="b"/>
            <a:pathLst>
              <a:path w="2039620" h="690245">
                <a:moveTo>
                  <a:pt x="60451" y="617753"/>
                </a:moveTo>
                <a:lnTo>
                  <a:pt x="0" y="677798"/>
                </a:lnTo>
                <a:lnTo>
                  <a:pt x="84327" y="690117"/>
                </a:lnTo>
                <a:lnTo>
                  <a:pt x="75691" y="663943"/>
                </a:lnTo>
                <a:lnTo>
                  <a:pt x="62229" y="663943"/>
                </a:lnTo>
                <a:lnTo>
                  <a:pt x="58292" y="651878"/>
                </a:lnTo>
                <a:lnTo>
                  <a:pt x="70394" y="647888"/>
                </a:lnTo>
                <a:lnTo>
                  <a:pt x="60451" y="617753"/>
                </a:lnTo>
                <a:close/>
              </a:path>
              <a:path w="2039620" h="690245">
                <a:moveTo>
                  <a:pt x="70394" y="647888"/>
                </a:moveTo>
                <a:lnTo>
                  <a:pt x="58292" y="651878"/>
                </a:lnTo>
                <a:lnTo>
                  <a:pt x="62229" y="663943"/>
                </a:lnTo>
                <a:lnTo>
                  <a:pt x="74371" y="659940"/>
                </a:lnTo>
                <a:lnTo>
                  <a:pt x="70394" y="647888"/>
                </a:lnTo>
                <a:close/>
              </a:path>
              <a:path w="2039620" h="690245">
                <a:moveTo>
                  <a:pt x="74371" y="659940"/>
                </a:moveTo>
                <a:lnTo>
                  <a:pt x="62229" y="663943"/>
                </a:lnTo>
                <a:lnTo>
                  <a:pt x="75691" y="663943"/>
                </a:lnTo>
                <a:lnTo>
                  <a:pt x="74371" y="659940"/>
                </a:lnTo>
                <a:close/>
              </a:path>
              <a:path w="2039620" h="690245">
                <a:moveTo>
                  <a:pt x="2035302" y="0"/>
                </a:moveTo>
                <a:lnTo>
                  <a:pt x="70394" y="647888"/>
                </a:lnTo>
                <a:lnTo>
                  <a:pt x="74371" y="659940"/>
                </a:lnTo>
                <a:lnTo>
                  <a:pt x="2039239" y="12064"/>
                </a:lnTo>
                <a:lnTo>
                  <a:pt x="2035302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3064764" y="4082745"/>
            <a:ext cx="2583815" cy="695960"/>
          </a:xfrm>
          <a:custGeom>
            <a:avLst/>
            <a:gdLst/>
            <a:ahLst/>
            <a:cxnLst/>
            <a:rect l="l" t="t" r="r" b="b"/>
            <a:pathLst>
              <a:path w="2583815" h="695960">
                <a:moveTo>
                  <a:pt x="64135" y="621842"/>
                </a:moveTo>
                <a:lnTo>
                  <a:pt x="0" y="677913"/>
                </a:lnTo>
                <a:lnTo>
                  <a:pt x="83312" y="695591"/>
                </a:lnTo>
                <a:lnTo>
                  <a:pt x="76155" y="668070"/>
                </a:lnTo>
                <a:lnTo>
                  <a:pt x="62992" y="668070"/>
                </a:lnTo>
                <a:lnTo>
                  <a:pt x="59817" y="655777"/>
                </a:lnTo>
                <a:lnTo>
                  <a:pt x="72126" y="652574"/>
                </a:lnTo>
                <a:lnTo>
                  <a:pt x="64135" y="621842"/>
                </a:lnTo>
                <a:close/>
              </a:path>
              <a:path w="2583815" h="695960">
                <a:moveTo>
                  <a:pt x="72126" y="652574"/>
                </a:moveTo>
                <a:lnTo>
                  <a:pt x="59817" y="655777"/>
                </a:lnTo>
                <a:lnTo>
                  <a:pt x="62992" y="668070"/>
                </a:lnTo>
                <a:lnTo>
                  <a:pt x="75321" y="664862"/>
                </a:lnTo>
                <a:lnTo>
                  <a:pt x="72126" y="652574"/>
                </a:lnTo>
                <a:close/>
              </a:path>
              <a:path w="2583815" h="695960">
                <a:moveTo>
                  <a:pt x="75321" y="664862"/>
                </a:moveTo>
                <a:lnTo>
                  <a:pt x="62992" y="668070"/>
                </a:lnTo>
                <a:lnTo>
                  <a:pt x="76155" y="668070"/>
                </a:lnTo>
                <a:lnTo>
                  <a:pt x="75321" y="664862"/>
                </a:lnTo>
                <a:close/>
              </a:path>
              <a:path w="2583815" h="695960">
                <a:moveTo>
                  <a:pt x="2580132" y="0"/>
                </a:moveTo>
                <a:lnTo>
                  <a:pt x="72126" y="652574"/>
                </a:lnTo>
                <a:lnTo>
                  <a:pt x="75321" y="664862"/>
                </a:lnTo>
                <a:lnTo>
                  <a:pt x="2583307" y="12293"/>
                </a:lnTo>
                <a:lnTo>
                  <a:pt x="2580132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2528316" y="4082681"/>
            <a:ext cx="3119755" cy="699770"/>
          </a:xfrm>
          <a:custGeom>
            <a:avLst/>
            <a:gdLst/>
            <a:ahLst/>
            <a:cxnLst/>
            <a:rect l="l" t="t" r="r" b="b"/>
            <a:pathLst>
              <a:path w="3119754" h="699770">
                <a:moveTo>
                  <a:pt x="66420" y="624674"/>
                </a:moveTo>
                <a:lnTo>
                  <a:pt x="0" y="677976"/>
                </a:lnTo>
                <a:lnTo>
                  <a:pt x="82550" y="699173"/>
                </a:lnTo>
                <a:lnTo>
                  <a:pt x="76407" y="670801"/>
                </a:lnTo>
                <a:lnTo>
                  <a:pt x="63372" y="670801"/>
                </a:lnTo>
                <a:lnTo>
                  <a:pt x="60706" y="658393"/>
                </a:lnTo>
                <a:lnTo>
                  <a:pt x="73141" y="655714"/>
                </a:lnTo>
                <a:lnTo>
                  <a:pt x="66420" y="624674"/>
                </a:lnTo>
                <a:close/>
              </a:path>
              <a:path w="3119754" h="699770">
                <a:moveTo>
                  <a:pt x="73141" y="655714"/>
                </a:moveTo>
                <a:lnTo>
                  <a:pt x="60706" y="658393"/>
                </a:lnTo>
                <a:lnTo>
                  <a:pt x="63372" y="670801"/>
                </a:lnTo>
                <a:lnTo>
                  <a:pt x="75826" y="668118"/>
                </a:lnTo>
                <a:lnTo>
                  <a:pt x="73141" y="655714"/>
                </a:lnTo>
                <a:close/>
              </a:path>
              <a:path w="3119754" h="699770">
                <a:moveTo>
                  <a:pt x="75826" y="668118"/>
                </a:moveTo>
                <a:lnTo>
                  <a:pt x="63372" y="670801"/>
                </a:lnTo>
                <a:lnTo>
                  <a:pt x="76407" y="670801"/>
                </a:lnTo>
                <a:lnTo>
                  <a:pt x="75826" y="668118"/>
                </a:lnTo>
                <a:close/>
              </a:path>
              <a:path w="3119754" h="699770">
                <a:moveTo>
                  <a:pt x="3116707" y="0"/>
                </a:moveTo>
                <a:lnTo>
                  <a:pt x="73141" y="655714"/>
                </a:lnTo>
                <a:lnTo>
                  <a:pt x="75826" y="668118"/>
                </a:lnTo>
                <a:lnTo>
                  <a:pt x="3119373" y="12420"/>
                </a:lnTo>
                <a:lnTo>
                  <a:pt x="311670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1984248" y="4082643"/>
            <a:ext cx="3662679" cy="702310"/>
          </a:xfrm>
          <a:custGeom>
            <a:avLst/>
            <a:gdLst/>
            <a:ahLst/>
            <a:cxnLst/>
            <a:rect l="l" t="t" r="r" b="b"/>
            <a:pathLst>
              <a:path w="3662679" h="702310">
                <a:moveTo>
                  <a:pt x="68071" y="626783"/>
                </a:moveTo>
                <a:lnTo>
                  <a:pt x="0" y="678014"/>
                </a:lnTo>
                <a:lnTo>
                  <a:pt x="81787" y="701738"/>
                </a:lnTo>
                <a:lnTo>
                  <a:pt x="76491" y="672795"/>
                </a:lnTo>
                <a:lnTo>
                  <a:pt x="63626" y="672795"/>
                </a:lnTo>
                <a:lnTo>
                  <a:pt x="61340" y="660311"/>
                </a:lnTo>
                <a:lnTo>
                  <a:pt x="73789" y="658027"/>
                </a:lnTo>
                <a:lnTo>
                  <a:pt x="68071" y="626783"/>
                </a:lnTo>
                <a:close/>
              </a:path>
              <a:path w="3662679" h="702310">
                <a:moveTo>
                  <a:pt x="73789" y="658027"/>
                </a:moveTo>
                <a:lnTo>
                  <a:pt x="61340" y="660311"/>
                </a:lnTo>
                <a:lnTo>
                  <a:pt x="63626" y="672795"/>
                </a:lnTo>
                <a:lnTo>
                  <a:pt x="76073" y="670511"/>
                </a:lnTo>
                <a:lnTo>
                  <a:pt x="73789" y="658027"/>
                </a:lnTo>
                <a:close/>
              </a:path>
              <a:path w="3662679" h="702310">
                <a:moveTo>
                  <a:pt x="76073" y="670511"/>
                </a:moveTo>
                <a:lnTo>
                  <a:pt x="63626" y="672795"/>
                </a:lnTo>
                <a:lnTo>
                  <a:pt x="76491" y="672795"/>
                </a:lnTo>
                <a:lnTo>
                  <a:pt x="76073" y="670511"/>
                </a:lnTo>
                <a:close/>
              </a:path>
              <a:path w="3662679" h="702310">
                <a:moveTo>
                  <a:pt x="3660393" y="0"/>
                </a:moveTo>
                <a:lnTo>
                  <a:pt x="73789" y="658027"/>
                </a:lnTo>
                <a:lnTo>
                  <a:pt x="76073" y="670511"/>
                </a:lnTo>
                <a:lnTo>
                  <a:pt x="3662679" y="12496"/>
                </a:lnTo>
                <a:lnTo>
                  <a:pt x="3660393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1447800" y="4082618"/>
            <a:ext cx="4199255" cy="705485"/>
          </a:xfrm>
          <a:custGeom>
            <a:avLst/>
            <a:gdLst/>
            <a:ahLst/>
            <a:cxnLst/>
            <a:rect l="l" t="t" r="r" b="b"/>
            <a:pathLst>
              <a:path w="4199255" h="705485">
                <a:moveTo>
                  <a:pt x="69215" y="630072"/>
                </a:moveTo>
                <a:lnTo>
                  <a:pt x="0" y="679767"/>
                </a:lnTo>
                <a:lnTo>
                  <a:pt x="81280" y="705319"/>
                </a:lnTo>
                <a:lnTo>
                  <a:pt x="76576" y="675982"/>
                </a:lnTo>
                <a:lnTo>
                  <a:pt x="63753" y="675982"/>
                </a:lnTo>
                <a:lnTo>
                  <a:pt x="61721" y="663435"/>
                </a:lnTo>
                <a:lnTo>
                  <a:pt x="74242" y="661426"/>
                </a:lnTo>
                <a:lnTo>
                  <a:pt x="69215" y="630072"/>
                </a:lnTo>
                <a:close/>
              </a:path>
              <a:path w="4199255" h="705485">
                <a:moveTo>
                  <a:pt x="74242" y="661426"/>
                </a:moveTo>
                <a:lnTo>
                  <a:pt x="61721" y="663435"/>
                </a:lnTo>
                <a:lnTo>
                  <a:pt x="63753" y="675982"/>
                </a:lnTo>
                <a:lnTo>
                  <a:pt x="76254" y="673977"/>
                </a:lnTo>
                <a:lnTo>
                  <a:pt x="74242" y="661426"/>
                </a:lnTo>
                <a:close/>
              </a:path>
              <a:path w="4199255" h="705485">
                <a:moveTo>
                  <a:pt x="76254" y="673977"/>
                </a:moveTo>
                <a:lnTo>
                  <a:pt x="63753" y="675982"/>
                </a:lnTo>
                <a:lnTo>
                  <a:pt x="76576" y="675982"/>
                </a:lnTo>
                <a:lnTo>
                  <a:pt x="76254" y="673977"/>
                </a:lnTo>
                <a:close/>
              </a:path>
              <a:path w="4199255" h="705485">
                <a:moveTo>
                  <a:pt x="4196969" y="0"/>
                </a:moveTo>
                <a:lnTo>
                  <a:pt x="74242" y="661426"/>
                </a:lnTo>
                <a:lnTo>
                  <a:pt x="76254" y="673977"/>
                </a:lnTo>
                <a:lnTo>
                  <a:pt x="4198874" y="12547"/>
                </a:lnTo>
                <a:lnTo>
                  <a:pt x="419696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0" y="2324100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57912">
            <a:solidFill>
              <a:srgbClr val="0000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0" y="0"/>
            <a:ext cx="640080" cy="410209"/>
          </a:xfrm>
          <a:custGeom>
            <a:avLst/>
            <a:gdLst/>
            <a:ahLst/>
            <a:cxnLst/>
            <a:rect l="l" t="t" r="r" b="b"/>
            <a:pathLst>
              <a:path w="640080" h="410209">
                <a:moveTo>
                  <a:pt x="435102" y="0"/>
                </a:moveTo>
                <a:lnTo>
                  <a:pt x="0" y="0"/>
                </a:lnTo>
                <a:lnTo>
                  <a:pt x="0" y="409955"/>
                </a:lnTo>
                <a:lnTo>
                  <a:pt x="435102" y="409955"/>
                </a:lnTo>
                <a:lnTo>
                  <a:pt x="640080" y="204977"/>
                </a:lnTo>
                <a:lnTo>
                  <a:pt x="43510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 txBox="1"/>
          <p:nvPr/>
        </p:nvSpPr>
        <p:spPr>
          <a:xfrm>
            <a:off x="52831" y="64769"/>
            <a:ext cx="4311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模块</a:t>
            </a:r>
            <a:endParaRPr sz="16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8101583" y="1534667"/>
            <a:ext cx="1007744" cy="2630805"/>
          </a:xfrm>
          <a:custGeom>
            <a:avLst/>
            <a:gdLst/>
            <a:ahLst/>
            <a:cxnLst/>
            <a:rect l="l" t="t" r="r" b="b"/>
            <a:pathLst>
              <a:path w="1007745" h="2630804">
                <a:moveTo>
                  <a:pt x="0" y="2630424"/>
                </a:moveTo>
                <a:lnTo>
                  <a:pt x="1007364" y="2630424"/>
                </a:lnTo>
                <a:lnTo>
                  <a:pt x="1007364" y="0"/>
                </a:lnTo>
                <a:lnTo>
                  <a:pt x="0" y="0"/>
                </a:lnTo>
                <a:lnTo>
                  <a:pt x="0" y="2630424"/>
                </a:lnTo>
                <a:close/>
              </a:path>
            </a:pathLst>
          </a:custGeom>
          <a:solidFill>
            <a:srgbClr val="D9D9D9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8236457" y="3890873"/>
            <a:ext cx="74041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5" dirty="0">
                <a:latin typeface="Noto Sans CJK JP Regular"/>
                <a:cs typeface="Noto Sans CJK JP Regular"/>
              </a:rPr>
              <a:t>客诉退货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301548" y="365252"/>
            <a:ext cx="566547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</a:rPr>
              <a:t>工作流下的MES基础数据流模块-&gt;模块流程</a:t>
            </a:r>
          </a:p>
        </p:txBody>
      </p:sp>
      <p:sp>
        <p:nvSpPr>
          <p:cNvPr id="5" name="object 5"/>
          <p:cNvSpPr/>
          <p:nvPr/>
        </p:nvSpPr>
        <p:spPr>
          <a:xfrm>
            <a:off x="35051" y="2583192"/>
            <a:ext cx="9073896" cy="111974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139940" y="1534667"/>
            <a:ext cx="911860" cy="2630805"/>
          </a:xfrm>
          <a:custGeom>
            <a:avLst/>
            <a:gdLst/>
            <a:ahLst/>
            <a:cxnLst/>
            <a:rect l="l" t="t" r="r" b="b"/>
            <a:pathLst>
              <a:path w="911859" h="2630804">
                <a:moveTo>
                  <a:pt x="0" y="2630424"/>
                </a:moveTo>
                <a:lnTo>
                  <a:pt x="911351" y="2630424"/>
                </a:lnTo>
                <a:lnTo>
                  <a:pt x="911351" y="0"/>
                </a:lnTo>
                <a:lnTo>
                  <a:pt x="0" y="0"/>
                </a:lnTo>
                <a:lnTo>
                  <a:pt x="0" y="2630424"/>
                </a:lnTo>
                <a:close/>
              </a:path>
            </a:pathLst>
          </a:custGeom>
          <a:solidFill>
            <a:srgbClr val="D9D9D9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227189" y="3890873"/>
            <a:ext cx="73914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Noto Sans CJK JP Regular"/>
                <a:cs typeface="Noto Sans CJK JP Regular"/>
              </a:rPr>
              <a:t>改善行动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6045708" y="1534667"/>
            <a:ext cx="1053465" cy="2632075"/>
          </a:xfrm>
          <a:custGeom>
            <a:avLst/>
            <a:gdLst/>
            <a:ahLst/>
            <a:cxnLst/>
            <a:rect l="l" t="t" r="r" b="b"/>
            <a:pathLst>
              <a:path w="1053465" h="2632075">
                <a:moveTo>
                  <a:pt x="0" y="2631948"/>
                </a:moveTo>
                <a:lnTo>
                  <a:pt x="1053084" y="2631948"/>
                </a:lnTo>
                <a:lnTo>
                  <a:pt x="1053084" y="0"/>
                </a:lnTo>
                <a:lnTo>
                  <a:pt x="0" y="0"/>
                </a:lnTo>
                <a:lnTo>
                  <a:pt x="0" y="2631948"/>
                </a:lnTo>
                <a:close/>
              </a:path>
            </a:pathLst>
          </a:custGeom>
          <a:solidFill>
            <a:srgbClr val="D9D9D9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203441" y="3676903"/>
            <a:ext cx="740410" cy="4559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制造监控</a:t>
            </a:r>
            <a:endParaRPr sz="14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25"/>
              </a:spcBef>
            </a:pPr>
            <a:r>
              <a:rPr sz="1400" spc="5" dirty="0">
                <a:latin typeface="Noto Sans CJK JP Regular"/>
                <a:cs typeface="Noto Sans CJK JP Regular"/>
              </a:rPr>
              <a:t>制造结果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972811" y="1534667"/>
            <a:ext cx="1028700" cy="2632075"/>
          </a:xfrm>
          <a:custGeom>
            <a:avLst/>
            <a:gdLst/>
            <a:ahLst/>
            <a:cxnLst/>
            <a:rect l="l" t="t" r="r" b="b"/>
            <a:pathLst>
              <a:path w="1028700" h="2632075">
                <a:moveTo>
                  <a:pt x="0" y="2631948"/>
                </a:moveTo>
                <a:lnTo>
                  <a:pt x="1028700" y="2631948"/>
                </a:lnTo>
                <a:lnTo>
                  <a:pt x="1028700" y="0"/>
                </a:lnTo>
                <a:lnTo>
                  <a:pt x="0" y="0"/>
                </a:lnTo>
                <a:lnTo>
                  <a:pt x="0" y="2631948"/>
                </a:lnTo>
                <a:close/>
              </a:path>
            </a:pathLst>
          </a:custGeom>
          <a:solidFill>
            <a:srgbClr val="D9D9D9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118608" y="3679952"/>
            <a:ext cx="739140" cy="4533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制造过程 数据回报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697223" y="1534667"/>
            <a:ext cx="1225550" cy="2632075"/>
          </a:xfrm>
          <a:custGeom>
            <a:avLst/>
            <a:gdLst/>
            <a:ahLst/>
            <a:cxnLst/>
            <a:rect l="l" t="t" r="r" b="b"/>
            <a:pathLst>
              <a:path w="1225550" h="2632075">
                <a:moveTo>
                  <a:pt x="0" y="2631948"/>
                </a:moveTo>
                <a:lnTo>
                  <a:pt x="1225296" y="2631948"/>
                </a:lnTo>
                <a:lnTo>
                  <a:pt x="1225296" y="0"/>
                </a:lnTo>
                <a:lnTo>
                  <a:pt x="0" y="0"/>
                </a:lnTo>
                <a:lnTo>
                  <a:pt x="0" y="2631948"/>
                </a:lnTo>
                <a:close/>
              </a:path>
            </a:pathLst>
          </a:custGeom>
          <a:solidFill>
            <a:srgbClr val="D9D9D9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359151" y="1534667"/>
            <a:ext cx="1283335" cy="2632075"/>
          </a:xfrm>
          <a:custGeom>
            <a:avLst/>
            <a:gdLst/>
            <a:ahLst/>
            <a:cxnLst/>
            <a:rect l="l" t="t" r="r" b="b"/>
            <a:pathLst>
              <a:path w="1283335" h="2632075">
                <a:moveTo>
                  <a:pt x="0" y="2631948"/>
                </a:moveTo>
                <a:lnTo>
                  <a:pt x="1283208" y="2631948"/>
                </a:lnTo>
                <a:lnTo>
                  <a:pt x="1283208" y="0"/>
                </a:lnTo>
                <a:lnTo>
                  <a:pt x="0" y="0"/>
                </a:lnTo>
                <a:lnTo>
                  <a:pt x="0" y="2631948"/>
                </a:lnTo>
                <a:close/>
              </a:path>
            </a:pathLst>
          </a:custGeom>
          <a:solidFill>
            <a:srgbClr val="D9D9D9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5051" y="1534667"/>
            <a:ext cx="2268220" cy="2632075"/>
          </a:xfrm>
          <a:custGeom>
            <a:avLst/>
            <a:gdLst/>
            <a:ahLst/>
            <a:cxnLst/>
            <a:rect l="l" t="t" r="r" b="b"/>
            <a:pathLst>
              <a:path w="2268220" h="2632075">
                <a:moveTo>
                  <a:pt x="0" y="2631948"/>
                </a:moveTo>
                <a:lnTo>
                  <a:pt x="2267712" y="2631948"/>
                </a:lnTo>
                <a:lnTo>
                  <a:pt x="2267712" y="0"/>
                </a:lnTo>
                <a:lnTo>
                  <a:pt x="0" y="0"/>
                </a:lnTo>
                <a:lnTo>
                  <a:pt x="0" y="2631948"/>
                </a:lnTo>
                <a:close/>
              </a:path>
            </a:pathLst>
          </a:custGeom>
          <a:solidFill>
            <a:srgbClr val="D9D9D9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32587" y="3893616"/>
            <a:ext cx="41478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2112010" algn="l"/>
                <a:tab pos="3421379" algn="l"/>
              </a:tabLst>
            </a:pPr>
            <a:r>
              <a:rPr sz="1400" dirty="0">
                <a:latin typeface="Noto Sans CJK JP Regular"/>
                <a:cs typeface="Noto Sans CJK JP Regular"/>
              </a:rPr>
              <a:t>制造资源与产能	制造工艺	工单计划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35051" y="2985516"/>
            <a:ext cx="9095740" cy="292735"/>
          </a:xfrm>
          <a:custGeom>
            <a:avLst/>
            <a:gdLst/>
            <a:ahLst/>
            <a:cxnLst/>
            <a:rect l="l" t="t" r="r" b="b"/>
            <a:pathLst>
              <a:path w="9095740" h="292735">
                <a:moveTo>
                  <a:pt x="8948928" y="0"/>
                </a:moveTo>
                <a:lnTo>
                  <a:pt x="8948928" y="73151"/>
                </a:lnTo>
                <a:lnTo>
                  <a:pt x="0" y="73151"/>
                </a:lnTo>
                <a:lnTo>
                  <a:pt x="0" y="219456"/>
                </a:lnTo>
                <a:lnTo>
                  <a:pt x="8948928" y="219456"/>
                </a:lnTo>
                <a:lnTo>
                  <a:pt x="8948928" y="292607"/>
                </a:lnTo>
                <a:lnTo>
                  <a:pt x="9095232" y="146303"/>
                </a:lnTo>
                <a:lnTo>
                  <a:pt x="8948928" y="0"/>
                </a:lnTo>
                <a:close/>
              </a:path>
            </a:pathLst>
          </a:custGeom>
          <a:solidFill>
            <a:srgbClr val="F8CAAC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5051" y="2985516"/>
            <a:ext cx="9095740" cy="292735"/>
          </a:xfrm>
          <a:custGeom>
            <a:avLst/>
            <a:gdLst/>
            <a:ahLst/>
            <a:cxnLst/>
            <a:rect l="l" t="t" r="r" b="b"/>
            <a:pathLst>
              <a:path w="9095740" h="292735">
                <a:moveTo>
                  <a:pt x="0" y="73151"/>
                </a:moveTo>
                <a:lnTo>
                  <a:pt x="8948928" y="73151"/>
                </a:lnTo>
                <a:lnTo>
                  <a:pt x="8948928" y="0"/>
                </a:lnTo>
                <a:lnTo>
                  <a:pt x="9095232" y="146303"/>
                </a:lnTo>
                <a:lnTo>
                  <a:pt x="8948928" y="292607"/>
                </a:lnTo>
                <a:lnTo>
                  <a:pt x="8948928" y="219456"/>
                </a:lnTo>
                <a:lnTo>
                  <a:pt x="0" y="219456"/>
                </a:lnTo>
                <a:lnTo>
                  <a:pt x="0" y="73151"/>
                </a:lnTo>
                <a:close/>
              </a:path>
            </a:pathLst>
          </a:custGeom>
          <a:ln w="6096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185672" y="2734055"/>
            <a:ext cx="1000125" cy="809625"/>
          </a:xfrm>
          <a:prstGeom prst="rect">
            <a:avLst/>
          </a:prstGeom>
          <a:solidFill>
            <a:srgbClr val="006600"/>
          </a:solidFill>
        </p:spPr>
        <p:txBody>
          <a:bodyPr vert="horz" wrap="square" lIns="0" tIns="6286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49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工厂布置图</a:t>
            </a:r>
            <a:endParaRPr sz="14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10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(</a:t>
            </a: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功能型</a:t>
            </a:r>
            <a:r>
              <a:rPr sz="10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)</a:t>
            </a:r>
            <a:endParaRPr sz="10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</a:pPr>
            <a:r>
              <a:rPr sz="10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(</a:t>
            </a: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流水型</a:t>
            </a:r>
            <a:r>
              <a:rPr sz="10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)</a:t>
            </a:r>
            <a:endParaRPr sz="10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</a:pPr>
            <a:r>
              <a:rPr sz="10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(</a:t>
            </a: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自动化型</a:t>
            </a:r>
            <a:r>
              <a:rPr sz="10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)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316479" y="2732532"/>
            <a:ext cx="1262380" cy="809625"/>
          </a:xfrm>
          <a:custGeom>
            <a:avLst/>
            <a:gdLst/>
            <a:ahLst/>
            <a:cxnLst/>
            <a:rect l="l" t="t" r="r" b="b"/>
            <a:pathLst>
              <a:path w="1262379" h="809625">
                <a:moveTo>
                  <a:pt x="0" y="809244"/>
                </a:moveTo>
                <a:lnTo>
                  <a:pt x="1261871" y="809244"/>
                </a:lnTo>
                <a:lnTo>
                  <a:pt x="1261871" y="0"/>
                </a:lnTo>
                <a:lnTo>
                  <a:pt x="0" y="0"/>
                </a:lnTo>
                <a:lnTo>
                  <a:pt x="0" y="809244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488183" y="2758186"/>
            <a:ext cx="918210" cy="42354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生产品工艺</a:t>
            </a:r>
            <a:endParaRPr sz="1400">
              <a:latin typeface="Noto Sans CJK JP Regular"/>
              <a:cs typeface="Noto Sans CJK JP Regular"/>
            </a:endParaRPr>
          </a:p>
          <a:p>
            <a:pPr marL="27940">
              <a:lnSpc>
                <a:spcPct val="100000"/>
              </a:lnSpc>
              <a:spcBef>
                <a:spcPts val="1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流程图</a:t>
            </a:r>
            <a:r>
              <a:rPr sz="12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(</a:t>
            </a: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工序</a:t>
            </a:r>
            <a:r>
              <a:rPr sz="12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)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185923" y="3081654"/>
            <a:ext cx="130682" cy="1143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578859" y="3079876"/>
            <a:ext cx="164591" cy="1143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2359151" y="3284220"/>
            <a:ext cx="227329" cy="189230"/>
          </a:xfrm>
          <a:prstGeom prst="rect">
            <a:avLst/>
          </a:prstGeom>
          <a:solidFill>
            <a:srgbClr val="FFFFFF">
              <a:alpha val="79998"/>
            </a:srgbClr>
          </a:solidFill>
        </p:spPr>
        <p:txBody>
          <a:bodyPr vert="horz" wrap="square" lIns="0" tIns="0" rIns="0" bIns="0" rtlCol="0">
            <a:spAutoFit/>
          </a:bodyPr>
          <a:lstStyle/>
          <a:p>
            <a:pPr marL="24130">
              <a:lnSpc>
                <a:spcPts val="1490"/>
              </a:lnSpc>
            </a:pPr>
            <a:r>
              <a:rPr sz="1400" dirty="0">
                <a:latin typeface="Noto Sans CJK JP Regular"/>
                <a:cs typeface="Noto Sans CJK JP Regular"/>
              </a:rPr>
              <a:t>法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670048" y="3288791"/>
            <a:ext cx="227329" cy="189230"/>
          </a:xfrm>
          <a:custGeom>
            <a:avLst/>
            <a:gdLst/>
            <a:ahLst/>
            <a:cxnLst/>
            <a:rect l="l" t="t" r="r" b="b"/>
            <a:pathLst>
              <a:path w="227330" h="189229">
                <a:moveTo>
                  <a:pt x="0" y="188975"/>
                </a:moveTo>
                <a:lnTo>
                  <a:pt x="227075" y="188975"/>
                </a:lnTo>
                <a:lnTo>
                  <a:pt x="227075" y="0"/>
                </a:lnTo>
                <a:lnTo>
                  <a:pt x="0" y="0"/>
                </a:lnTo>
                <a:lnTo>
                  <a:pt x="0" y="188975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988564" y="3288791"/>
            <a:ext cx="227329" cy="189230"/>
          </a:xfrm>
          <a:custGeom>
            <a:avLst/>
            <a:gdLst/>
            <a:ahLst/>
            <a:cxnLst/>
            <a:rect l="l" t="t" r="r" b="b"/>
            <a:pathLst>
              <a:path w="227330" h="189229">
                <a:moveTo>
                  <a:pt x="0" y="188975"/>
                </a:moveTo>
                <a:lnTo>
                  <a:pt x="227075" y="188975"/>
                </a:lnTo>
                <a:lnTo>
                  <a:pt x="227075" y="0"/>
                </a:lnTo>
                <a:lnTo>
                  <a:pt x="0" y="0"/>
                </a:lnTo>
                <a:lnTo>
                  <a:pt x="0" y="188975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299459" y="3290315"/>
            <a:ext cx="227329" cy="189230"/>
          </a:xfrm>
          <a:custGeom>
            <a:avLst/>
            <a:gdLst/>
            <a:ahLst/>
            <a:cxnLst/>
            <a:rect l="l" t="t" r="r" b="b"/>
            <a:pathLst>
              <a:path w="227329" h="189229">
                <a:moveTo>
                  <a:pt x="0" y="188975"/>
                </a:moveTo>
                <a:lnTo>
                  <a:pt x="227075" y="188975"/>
                </a:lnTo>
                <a:lnTo>
                  <a:pt x="227075" y="0"/>
                </a:lnTo>
                <a:lnTo>
                  <a:pt x="0" y="0"/>
                </a:lnTo>
                <a:lnTo>
                  <a:pt x="0" y="188975"/>
                </a:lnTo>
                <a:close/>
              </a:path>
            </a:pathLst>
          </a:custGeom>
          <a:solidFill>
            <a:srgbClr val="FFFFFF">
              <a:alpha val="79998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682367" y="3259073"/>
            <a:ext cx="83311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330200" algn="l"/>
                <a:tab pos="641350" algn="l"/>
              </a:tabLst>
            </a:pPr>
            <a:r>
              <a:rPr sz="1400" dirty="0">
                <a:latin typeface="Noto Sans CJK JP Regular"/>
                <a:cs typeface="Noto Sans CJK JP Regular"/>
              </a:rPr>
              <a:t>法	法	法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049011" y="2735579"/>
            <a:ext cx="965200" cy="810895"/>
          </a:xfrm>
          <a:custGeom>
            <a:avLst/>
            <a:gdLst/>
            <a:ahLst/>
            <a:cxnLst/>
            <a:rect l="l" t="t" r="r" b="b"/>
            <a:pathLst>
              <a:path w="965200" h="810895">
                <a:moveTo>
                  <a:pt x="0" y="810768"/>
                </a:moveTo>
                <a:lnTo>
                  <a:pt x="964691" y="810768"/>
                </a:lnTo>
                <a:lnTo>
                  <a:pt x="964691" y="0"/>
                </a:lnTo>
                <a:lnTo>
                  <a:pt x="0" y="0"/>
                </a:lnTo>
                <a:lnTo>
                  <a:pt x="0" y="810768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5162550" y="2761615"/>
            <a:ext cx="739140" cy="6540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制造过程</a:t>
            </a:r>
            <a:endParaRPr sz="14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9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(</a:t>
            </a:r>
            <a:r>
              <a:rPr sz="9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功能型)</a:t>
            </a:r>
            <a:endParaRPr sz="9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9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(</a:t>
            </a:r>
            <a:r>
              <a:rPr sz="9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流水型</a:t>
            </a:r>
            <a:r>
              <a:rPr sz="9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)</a:t>
            </a:r>
            <a:endParaRPr sz="9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</a:pPr>
            <a:r>
              <a:rPr sz="9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(</a:t>
            </a:r>
            <a:r>
              <a:rPr sz="9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自动化型</a:t>
            </a:r>
            <a:r>
              <a:rPr sz="9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)</a:t>
            </a:r>
            <a:endParaRPr sz="900">
              <a:latin typeface="Noto Sans CJK JP Regular"/>
              <a:cs typeface="Noto Sans CJK JP Regular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886071" y="3080130"/>
            <a:ext cx="163067" cy="1143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167628" y="2737104"/>
            <a:ext cx="814069" cy="809625"/>
          </a:xfrm>
          <a:custGeom>
            <a:avLst/>
            <a:gdLst/>
            <a:ahLst/>
            <a:cxnLst/>
            <a:rect l="l" t="t" r="r" b="b"/>
            <a:pathLst>
              <a:path w="814070" h="809625">
                <a:moveTo>
                  <a:pt x="779652" y="0"/>
                </a:moveTo>
                <a:lnTo>
                  <a:pt x="34162" y="0"/>
                </a:lnTo>
                <a:lnTo>
                  <a:pt x="20895" y="2694"/>
                </a:lnTo>
                <a:lnTo>
                  <a:pt x="10033" y="10032"/>
                </a:lnTo>
                <a:lnTo>
                  <a:pt x="2694" y="20895"/>
                </a:lnTo>
                <a:lnTo>
                  <a:pt x="0" y="34162"/>
                </a:lnTo>
                <a:lnTo>
                  <a:pt x="0" y="775081"/>
                </a:lnTo>
                <a:lnTo>
                  <a:pt x="2694" y="788348"/>
                </a:lnTo>
                <a:lnTo>
                  <a:pt x="10032" y="799210"/>
                </a:lnTo>
                <a:lnTo>
                  <a:pt x="20895" y="806549"/>
                </a:lnTo>
                <a:lnTo>
                  <a:pt x="34162" y="809243"/>
                </a:lnTo>
                <a:lnTo>
                  <a:pt x="779652" y="809243"/>
                </a:lnTo>
                <a:lnTo>
                  <a:pt x="792920" y="806549"/>
                </a:lnTo>
                <a:lnTo>
                  <a:pt x="803782" y="799210"/>
                </a:lnTo>
                <a:lnTo>
                  <a:pt x="811121" y="788348"/>
                </a:lnTo>
                <a:lnTo>
                  <a:pt x="813816" y="775081"/>
                </a:lnTo>
                <a:lnTo>
                  <a:pt x="813816" y="34162"/>
                </a:lnTo>
                <a:lnTo>
                  <a:pt x="811121" y="20895"/>
                </a:lnTo>
                <a:lnTo>
                  <a:pt x="803782" y="10032"/>
                </a:lnTo>
                <a:lnTo>
                  <a:pt x="792920" y="2694"/>
                </a:lnTo>
                <a:lnTo>
                  <a:pt x="779652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6205220" y="2772537"/>
            <a:ext cx="740410" cy="546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制造统计</a:t>
            </a:r>
            <a:endParaRPr sz="1400">
              <a:latin typeface="Noto Sans CJK JP Regular"/>
              <a:cs typeface="Noto Sans CJK JP Regular"/>
            </a:endParaRPr>
          </a:p>
          <a:p>
            <a:pPr marL="94615" marR="24130" indent="-62865">
              <a:lnSpc>
                <a:spcPct val="100000"/>
              </a:lnSpc>
              <a:spcBef>
                <a:spcPts val="20"/>
              </a:spcBef>
            </a:pPr>
            <a:r>
              <a:rPr sz="10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(</a:t>
            </a: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作业层功能 效率统计</a:t>
            </a:r>
            <a:r>
              <a:rPr sz="10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)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181088" y="2737104"/>
            <a:ext cx="814069" cy="809625"/>
          </a:xfrm>
          <a:prstGeom prst="rect">
            <a:avLst/>
          </a:prstGeom>
          <a:solidFill>
            <a:srgbClr val="006600"/>
          </a:solidFill>
        </p:spPr>
        <p:txBody>
          <a:bodyPr vert="horz" wrap="square" lIns="0" tIns="38735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30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检讨改善</a:t>
            </a:r>
            <a:endParaRPr sz="1400">
              <a:latin typeface="Noto Sans CJK JP Regular"/>
              <a:cs typeface="Noto Sans CJK JP Regular"/>
            </a:endParaRPr>
          </a:p>
          <a:p>
            <a:pPr marL="323850" indent="-317500">
              <a:lnSpc>
                <a:spcPct val="100000"/>
              </a:lnSpc>
              <a:spcBef>
                <a:spcPts val="15"/>
              </a:spcBef>
            </a:pPr>
            <a:r>
              <a:rPr sz="10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(</a:t>
            </a: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作业层行动改 善</a:t>
            </a:r>
            <a:r>
              <a:rPr sz="10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)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014339" y="3084829"/>
            <a:ext cx="154177" cy="1143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3959352" y="2276855"/>
            <a:ext cx="710565" cy="269875"/>
          </a:xfrm>
          <a:custGeom>
            <a:avLst/>
            <a:gdLst/>
            <a:ahLst/>
            <a:cxnLst/>
            <a:rect l="l" t="t" r="r" b="b"/>
            <a:pathLst>
              <a:path w="710564" h="269875">
                <a:moveTo>
                  <a:pt x="665226" y="0"/>
                </a:moveTo>
                <a:lnTo>
                  <a:pt x="44958" y="0"/>
                </a:lnTo>
                <a:lnTo>
                  <a:pt x="27431" y="3524"/>
                </a:lnTo>
                <a:lnTo>
                  <a:pt x="13144" y="13144"/>
                </a:lnTo>
                <a:lnTo>
                  <a:pt x="3524" y="27431"/>
                </a:lnTo>
                <a:lnTo>
                  <a:pt x="0" y="44957"/>
                </a:lnTo>
                <a:lnTo>
                  <a:pt x="0" y="224789"/>
                </a:lnTo>
                <a:lnTo>
                  <a:pt x="3524" y="242316"/>
                </a:lnTo>
                <a:lnTo>
                  <a:pt x="13144" y="256603"/>
                </a:lnTo>
                <a:lnTo>
                  <a:pt x="27432" y="266223"/>
                </a:lnTo>
                <a:lnTo>
                  <a:pt x="44958" y="269748"/>
                </a:lnTo>
                <a:lnTo>
                  <a:pt x="665226" y="269748"/>
                </a:lnTo>
                <a:lnTo>
                  <a:pt x="682751" y="266223"/>
                </a:lnTo>
                <a:lnTo>
                  <a:pt x="697039" y="256603"/>
                </a:lnTo>
                <a:lnTo>
                  <a:pt x="706659" y="242316"/>
                </a:lnTo>
                <a:lnTo>
                  <a:pt x="710184" y="224789"/>
                </a:lnTo>
                <a:lnTo>
                  <a:pt x="710184" y="44957"/>
                </a:lnTo>
                <a:lnTo>
                  <a:pt x="706659" y="27431"/>
                </a:lnTo>
                <a:lnTo>
                  <a:pt x="697039" y="13144"/>
                </a:lnTo>
                <a:lnTo>
                  <a:pt x="682751" y="3524"/>
                </a:lnTo>
                <a:lnTo>
                  <a:pt x="665226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982206" y="3084702"/>
            <a:ext cx="200405" cy="1143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959352" y="1918716"/>
            <a:ext cx="710565" cy="269875"/>
          </a:xfrm>
          <a:custGeom>
            <a:avLst/>
            <a:gdLst/>
            <a:ahLst/>
            <a:cxnLst/>
            <a:rect l="l" t="t" r="r" b="b"/>
            <a:pathLst>
              <a:path w="710564" h="269875">
                <a:moveTo>
                  <a:pt x="665226" y="0"/>
                </a:moveTo>
                <a:lnTo>
                  <a:pt x="44958" y="0"/>
                </a:lnTo>
                <a:lnTo>
                  <a:pt x="27431" y="3524"/>
                </a:lnTo>
                <a:lnTo>
                  <a:pt x="13144" y="13144"/>
                </a:lnTo>
                <a:lnTo>
                  <a:pt x="3524" y="27431"/>
                </a:lnTo>
                <a:lnTo>
                  <a:pt x="0" y="44957"/>
                </a:lnTo>
                <a:lnTo>
                  <a:pt x="0" y="224789"/>
                </a:lnTo>
                <a:lnTo>
                  <a:pt x="3524" y="242315"/>
                </a:lnTo>
                <a:lnTo>
                  <a:pt x="13144" y="256603"/>
                </a:lnTo>
                <a:lnTo>
                  <a:pt x="27432" y="266223"/>
                </a:lnTo>
                <a:lnTo>
                  <a:pt x="44958" y="269747"/>
                </a:lnTo>
                <a:lnTo>
                  <a:pt x="665226" y="269747"/>
                </a:lnTo>
                <a:lnTo>
                  <a:pt x="682752" y="266223"/>
                </a:lnTo>
                <a:lnTo>
                  <a:pt x="697039" y="256603"/>
                </a:lnTo>
                <a:lnTo>
                  <a:pt x="706659" y="242315"/>
                </a:lnTo>
                <a:lnTo>
                  <a:pt x="710184" y="224789"/>
                </a:lnTo>
                <a:lnTo>
                  <a:pt x="710184" y="44957"/>
                </a:lnTo>
                <a:lnTo>
                  <a:pt x="706659" y="27431"/>
                </a:lnTo>
                <a:lnTo>
                  <a:pt x="697039" y="13144"/>
                </a:lnTo>
                <a:lnTo>
                  <a:pt x="682751" y="3524"/>
                </a:lnTo>
                <a:lnTo>
                  <a:pt x="665226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3997833" y="1944116"/>
            <a:ext cx="635000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异常处理</a:t>
            </a:r>
            <a:endParaRPr sz="12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1375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机动调度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276344" y="2188464"/>
            <a:ext cx="76200" cy="8801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8141207" y="2729483"/>
            <a:ext cx="814069" cy="817244"/>
          </a:xfrm>
          <a:prstGeom prst="rect">
            <a:avLst/>
          </a:prstGeom>
          <a:solidFill>
            <a:srgbClr val="006600"/>
          </a:solidFill>
        </p:spPr>
        <p:txBody>
          <a:bodyPr vert="horz" wrap="square" lIns="0" tIns="39370" rIns="0" bIns="0" rtlCol="0">
            <a:spAutoFit/>
          </a:bodyPr>
          <a:lstStyle/>
          <a:p>
            <a:pPr marL="50800">
              <a:lnSpc>
                <a:spcPct val="100000"/>
              </a:lnSpc>
              <a:spcBef>
                <a:spcPts val="31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客诉退货</a:t>
            </a:r>
            <a:endParaRPr sz="1400">
              <a:latin typeface="Noto Sans CJK JP Regular"/>
              <a:cs typeface="Noto Sans CJK JP Regular"/>
            </a:endParaRPr>
          </a:p>
          <a:p>
            <a:pPr marL="111760">
              <a:lnSpc>
                <a:spcPct val="100000"/>
              </a:lnSpc>
              <a:spcBef>
                <a:spcPts val="20"/>
              </a:spcBef>
            </a:pPr>
            <a:r>
              <a:rPr sz="10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(</a:t>
            </a: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客户抱怨</a:t>
            </a:r>
            <a:r>
              <a:rPr sz="10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)</a:t>
            </a:r>
            <a:endParaRPr sz="1000">
              <a:latin typeface="Noto Sans CJK JP Regular"/>
              <a:cs typeface="Noto Sans CJK JP Regular"/>
            </a:endParaRPr>
          </a:p>
          <a:p>
            <a:pPr marL="111760">
              <a:lnSpc>
                <a:spcPct val="100000"/>
              </a:lnSpc>
            </a:pPr>
            <a:r>
              <a:rPr sz="10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(</a:t>
            </a: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产品退货</a:t>
            </a:r>
            <a:r>
              <a:rPr sz="10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)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167628" y="1920239"/>
            <a:ext cx="814069" cy="623570"/>
          </a:xfrm>
          <a:custGeom>
            <a:avLst/>
            <a:gdLst/>
            <a:ahLst/>
            <a:cxnLst/>
            <a:rect l="l" t="t" r="r" b="b"/>
            <a:pathLst>
              <a:path w="814070" h="623569">
                <a:moveTo>
                  <a:pt x="0" y="623316"/>
                </a:moveTo>
                <a:lnTo>
                  <a:pt x="813816" y="623316"/>
                </a:lnTo>
                <a:lnTo>
                  <a:pt x="813816" y="0"/>
                </a:lnTo>
                <a:lnTo>
                  <a:pt x="0" y="0"/>
                </a:lnTo>
                <a:lnTo>
                  <a:pt x="0" y="623316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6167628" y="2105914"/>
            <a:ext cx="814069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953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实时监控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5049011" y="1920239"/>
            <a:ext cx="965200" cy="649605"/>
          </a:xfrm>
          <a:custGeom>
            <a:avLst/>
            <a:gdLst/>
            <a:ahLst/>
            <a:cxnLst/>
            <a:rect l="l" t="t" r="r" b="b"/>
            <a:pathLst>
              <a:path w="965200" h="649605">
                <a:moveTo>
                  <a:pt x="0" y="649224"/>
                </a:moveTo>
                <a:lnTo>
                  <a:pt x="964691" y="649224"/>
                </a:lnTo>
                <a:lnTo>
                  <a:pt x="964691" y="0"/>
                </a:lnTo>
                <a:lnTo>
                  <a:pt x="0" y="0"/>
                </a:lnTo>
                <a:lnTo>
                  <a:pt x="0" y="649224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5162550" y="2042541"/>
            <a:ext cx="739140" cy="393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数据采集</a:t>
            </a:r>
            <a:endParaRPr sz="1400">
              <a:latin typeface="Noto Sans CJK JP Regular"/>
              <a:cs typeface="Noto Sans CJK JP Regular"/>
            </a:endParaRPr>
          </a:p>
          <a:p>
            <a:pPr marL="73660">
              <a:lnSpc>
                <a:spcPct val="100000"/>
              </a:lnSpc>
              <a:spcBef>
                <a:spcPts val="20"/>
              </a:spcBef>
            </a:pPr>
            <a:r>
              <a:rPr sz="10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(</a:t>
            </a: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工序报工</a:t>
            </a:r>
            <a:r>
              <a:rPr sz="10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)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742944" y="2729483"/>
            <a:ext cx="1143000" cy="810895"/>
          </a:xfrm>
          <a:custGeom>
            <a:avLst/>
            <a:gdLst/>
            <a:ahLst/>
            <a:cxnLst/>
            <a:rect l="l" t="t" r="r" b="b"/>
            <a:pathLst>
              <a:path w="1143000" h="810895">
                <a:moveTo>
                  <a:pt x="1108709" y="0"/>
                </a:moveTo>
                <a:lnTo>
                  <a:pt x="34289" y="0"/>
                </a:lnTo>
                <a:lnTo>
                  <a:pt x="20949" y="2696"/>
                </a:lnTo>
                <a:lnTo>
                  <a:pt x="10048" y="10048"/>
                </a:lnTo>
                <a:lnTo>
                  <a:pt x="2696" y="20949"/>
                </a:lnTo>
                <a:lnTo>
                  <a:pt x="0" y="34290"/>
                </a:lnTo>
                <a:lnTo>
                  <a:pt x="0" y="776478"/>
                </a:lnTo>
                <a:lnTo>
                  <a:pt x="2696" y="789818"/>
                </a:lnTo>
                <a:lnTo>
                  <a:pt x="10048" y="800719"/>
                </a:lnTo>
                <a:lnTo>
                  <a:pt x="20949" y="808071"/>
                </a:lnTo>
                <a:lnTo>
                  <a:pt x="34289" y="810768"/>
                </a:lnTo>
                <a:lnTo>
                  <a:pt x="1108709" y="810768"/>
                </a:lnTo>
                <a:lnTo>
                  <a:pt x="1122050" y="808071"/>
                </a:lnTo>
                <a:lnTo>
                  <a:pt x="1132951" y="800719"/>
                </a:lnTo>
                <a:lnTo>
                  <a:pt x="1140303" y="789818"/>
                </a:lnTo>
                <a:lnTo>
                  <a:pt x="1143000" y="776478"/>
                </a:lnTo>
                <a:lnTo>
                  <a:pt x="1143000" y="34290"/>
                </a:lnTo>
                <a:lnTo>
                  <a:pt x="1140303" y="20949"/>
                </a:lnTo>
                <a:lnTo>
                  <a:pt x="1132951" y="10048"/>
                </a:lnTo>
                <a:lnTo>
                  <a:pt x="1122050" y="2696"/>
                </a:lnTo>
                <a:lnTo>
                  <a:pt x="1108709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3827526" y="2766187"/>
            <a:ext cx="975994" cy="5461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制造排程</a:t>
            </a:r>
            <a:endParaRPr sz="14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10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(</a:t>
            </a: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工单</a:t>
            </a:r>
            <a:r>
              <a:rPr sz="1000" spc="2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/</a:t>
            </a: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批次</a:t>
            </a:r>
            <a:r>
              <a:rPr sz="1000" spc="2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/</a:t>
            </a: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序号</a:t>
            </a:r>
            <a:r>
              <a:rPr sz="10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)</a:t>
            </a:r>
            <a:endParaRPr sz="10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</a:pPr>
            <a:r>
              <a:rPr sz="10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(</a:t>
            </a: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工艺流程</a:t>
            </a:r>
            <a:r>
              <a:rPr sz="1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SOP)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2585847" y="3341115"/>
            <a:ext cx="84200" cy="7607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2897123" y="3345179"/>
            <a:ext cx="91058" cy="762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3215513" y="3345434"/>
            <a:ext cx="83692" cy="76073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8627364" y="1967483"/>
            <a:ext cx="463550" cy="487680"/>
          </a:xfrm>
          <a:custGeom>
            <a:avLst/>
            <a:gdLst/>
            <a:ahLst/>
            <a:cxnLst/>
            <a:rect l="l" t="t" r="r" b="b"/>
            <a:pathLst>
              <a:path w="463550" h="487680">
                <a:moveTo>
                  <a:pt x="231647" y="0"/>
                </a:moveTo>
                <a:lnTo>
                  <a:pt x="184976" y="4955"/>
                </a:lnTo>
                <a:lnTo>
                  <a:pt x="141499" y="19169"/>
                </a:lnTo>
                <a:lnTo>
                  <a:pt x="102151" y="41656"/>
                </a:lnTo>
                <a:lnTo>
                  <a:pt x="67865" y="71437"/>
                </a:lnTo>
                <a:lnTo>
                  <a:pt x="39574" y="107528"/>
                </a:lnTo>
                <a:lnTo>
                  <a:pt x="18210" y="148947"/>
                </a:lnTo>
                <a:lnTo>
                  <a:pt x="4708" y="194711"/>
                </a:lnTo>
                <a:lnTo>
                  <a:pt x="0" y="243840"/>
                </a:lnTo>
                <a:lnTo>
                  <a:pt x="4708" y="292968"/>
                </a:lnTo>
                <a:lnTo>
                  <a:pt x="18210" y="338732"/>
                </a:lnTo>
                <a:lnTo>
                  <a:pt x="39574" y="380151"/>
                </a:lnTo>
                <a:lnTo>
                  <a:pt x="67865" y="416242"/>
                </a:lnTo>
                <a:lnTo>
                  <a:pt x="102151" y="446023"/>
                </a:lnTo>
                <a:lnTo>
                  <a:pt x="141499" y="468510"/>
                </a:lnTo>
                <a:lnTo>
                  <a:pt x="184976" y="482724"/>
                </a:lnTo>
                <a:lnTo>
                  <a:pt x="231647" y="487680"/>
                </a:lnTo>
                <a:lnTo>
                  <a:pt x="278319" y="482724"/>
                </a:lnTo>
                <a:lnTo>
                  <a:pt x="321796" y="468510"/>
                </a:lnTo>
                <a:lnTo>
                  <a:pt x="361144" y="446023"/>
                </a:lnTo>
                <a:lnTo>
                  <a:pt x="395430" y="416242"/>
                </a:lnTo>
                <a:lnTo>
                  <a:pt x="423721" y="380151"/>
                </a:lnTo>
                <a:lnTo>
                  <a:pt x="445085" y="338732"/>
                </a:lnTo>
                <a:lnTo>
                  <a:pt x="458587" y="292968"/>
                </a:lnTo>
                <a:lnTo>
                  <a:pt x="463295" y="243840"/>
                </a:lnTo>
                <a:lnTo>
                  <a:pt x="458587" y="194711"/>
                </a:lnTo>
                <a:lnTo>
                  <a:pt x="445085" y="148947"/>
                </a:lnTo>
                <a:lnTo>
                  <a:pt x="423721" y="107528"/>
                </a:lnTo>
                <a:lnTo>
                  <a:pt x="395430" y="71437"/>
                </a:lnTo>
                <a:lnTo>
                  <a:pt x="361144" y="41656"/>
                </a:lnTo>
                <a:lnTo>
                  <a:pt x="321796" y="19169"/>
                </a:lnTo>
                <a:lnTo>
                  <a:pt x="278319" y="4955"/>
                </a:lnTo>
                <a:lnTo>
                  <a:pt x="231647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8733281" y="2057222"/>
            <a:ext cx="254000" cy="3003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客诉</a:t>
            </a:r>
            <a:endParaRPr sz="9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9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处理</a:t>
            </a:r>
            <a:endParaRPr sz="900">
              <a:latin typeface="Noto Sans CJK JP Regular"/>
              <a:cs typeface="Noto Sans CJK JP Regular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8510778" y="1879854"/>
            <a:ext cx="76200" cy="850265"/>
          </a:xfrm>
          <a:custGeom>
            <a:avLst/>
            <a:gdLst/>
            <a:ahLst/>
            <a:cxnLst/>
            <a:rect l="l" t="t" r="r" b="b"/>
            <a:pathLst>
              <a:path w="76200" h="850264">
                <a:moveTo>
                  <a:pt x="28194" y="425069"/>
                </a:moveTo>
                <a:lnTo>
                  <a:pt x="28194" y="850138"/>
                </a:lnTo>
                <a:lnTo>
                  <a:pt x="48005" y="850138"/>
                </a:lnTo>
                <a:lnTo>
                  <a:pt x="48005" y="434975"/>
                </a:lnTo>
                <a:lnTo>
                  <a:pt x="38100" y="434975"/>
                </a:lnTo>
                <a:lnTo>
                  <a:pt x="28194" y="425069"/>
                </a:lnTo>
                <a:close/>
              </a:path>
              <a:path w="76200" h="850264">
                <a:moveTo>
                  <a:pt x="48005" y="63500"/>
                </a:moveTo>
                <a:lnTo>
                  <a:pt x="28194" y="63500"/>
                </a:lnTo>
                <a:lnTo>
                  <a:pt x="28194" y="425069"/>
                </a:lnTo>
                <a:lnTo>
                  <a:pt x="38100" y="434975"/>
                </a:lnTo>
                <a:lnTo>
                  <a:pt x="48005" y="434975"/>
                </a:lnTo>
                <a:lnTo>
                  <a:pt x="48005" y="425069"/>
                </a:lnTo>
                <a:lnTo>
                  <a:pt x="38100" y="415163"/>
                </a:lnTo>
                <a:lnTo>
                  <a:pt x="48005" y="415163"/>
                </a:lnTo>
                <a:lnTo>
                  <a:pt x="48005" y="63500"/>
                </a:lnTo>
                <a:close/>
              </a:path>
              <a:path w="76200" h="850264">
                <a:moveTo>
                  <a:pt x="48005" y="415163"/>
                </a:moveTo>
                <a:lnTo>
                  <a:pt x="38100" y="415163"/>
                </a:lnTo>
                <a:lnTo>
                  <a:pt x="48005" y="425069"/>
                </a:lnTo>
                <a:lnTo>
                  <a:pt x="48005" y="415163"/>
                </a:lnTo>
                <a:close/>
              </a:path>
              <a:path w="76200" h="850264">
                <a:moveTo>
                  <a:pt x="38100" y="0"/>
                </a:moveTo>
                <a:lnTo>
                  <a:pt x="0" y="76200"/>
                </a:lnTo>
                <a:lnTo>
                  <a:pt x="28194" y="76200"/>
                </a:lnTo>
                <a:lnTo>
                  <a:pt x="28194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850264">
                <a:moveTo>
                  <a:pt x="69850" y="63500"/>
                </a:moveTo>
                <a:lnTo>
                  <a:pt x="48005" y="63500"/>
                </a:lnTo>
                <a:lnTo>
                  <a:pt x="48005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3742944" y="3566159"/>
            <a:ext cx="1143000" cy="269875"/>
          </a:xfrm>
          <a:prstGeom prst="rect">
            <a:avLst/>
          </a:prstGeom>
          <a:solidFill>
            <a:srgbClr val="006600"/>
          </a:solidFill>
        </p:spPr>
        <p:txBody>
          <a:bodyPr vert="horz" wrap="square" lIns="0" tIns="38735" rIns="0" bIns="0" rtlCol="0">
            <a:spAutoFit/>
          </a:bodyPr>
          <a:lstStyle/>
          <a:p>
            <a:pPr marL="267335">
              <a:lnSpc>
                <a:spcPct val="100000"/>
              </a:lnSpc>
              <a:spcBef>
                <a:spcPts val="305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工单需求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54" name="object 54"/>
          <p:cNvSpPr txBox="1"/>
          <p:nvPr/>
        </p:nvSpPr>
        <p:spPr>
          <a:xfrm>
            <a:off x="92964" y="2737104"/>
            <a:ext cx="951230" cy="803275"/>
          </a:xfrm>
          <a:prstGeom prst="rect">
            <a:avLst/>
          </a:prstGeom>
          <a:solidFill>
            <a:srgbClr val="006600"/>
          </a:solidFill>
          <a:ln w="12192">
            <a:solidFill>
              <a:srgbClr val="FFFF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639"/>
              </a:lnSpc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资源</a:t>
            </a:r>
            <a:endParaRPr sz="14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2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(</a:t>
            </a: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人</a:t>
            </a:r>
            <a:r>
              <a:rPr sz="1200" spc="3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/</a:t>
            </a: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机</a:t>
            </a:r>
            <a:r>
              <a:rPr sz="1200" spc="3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/</a:t>
            </a: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料</a:t>
            </a: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)</a:t>
            </a:r>
            <a:endParaRPr sz="1200">
              <a:latin typeface="Noto Sans Mono CJK JP Regular"/>
              <a:cs typeface="Noto Sans Mono CJK JP Regular"/>
            </a:endParaRPr>
          </a:p>
          <a:p>
            <a:pPr algn="ctr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(</a:t>
            </a: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客户</a:t>
            </a:r>
            <a:r>
              <a:rPr sz="1200" spc="3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/</a:t>
            </a: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厂商</a:t>
            </a: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)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7995031" y="3083814"/>
            <a:ext cx="168021" cy="11417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910077" y="1735835"/>
            <a:ext cx="5284470" cy="997585"/>
          </a:xfrm>
          <a:custGeom>
            <a:avLst/>
            <a:gdLst/>
            <a:ahLst/>
            <a:cxnLst/>
            <a:rect l="l" t="t" r="r" b="b"/>
            <a:pathLst>
              <a:path w="5284470" h="997585">
                <a:moveTo>
                  <a:pt x="28194" y="920876"/>
                </a:moveTo>
                <a:lnTo>
                  <a:pt x="0" y="920876"/>
                </a:lnTo>
                <a:lnTo>
                  <a:pt x="38100" y="997076"/>
                </a:lnTo>
                <a:lnTo>
                  <a:pt x="69850" y="933576"/>
                </a:lnTo>
                <a:lnTo>
                  <a:pt x="28194" y="933576"/>
                </a:lnTo>
                <a:lnTo>
                  <a:pt x="28194" y="920876"/>
                </a:lnTo>
                <a:close/>
              </a:path>
              <a:path w="5284470" h="997585">
                <a:moveTo>
                  <a:pt x="5284470" y="0"/>
                </a:moveTo>
                <a:lnTo>
                  <a:pt x="28194" y="0"/>
                </a:lnTo>
                <a:lnTo>
                  <a:pt x="28194" y="933576"/>
                </a:lnTo>
                <a:lnTo>
                  <a:pt x="48006" y="933576"/>
                </a:lnTo>
                <a:lnTo>
                  <a:pt x="48006" y="19812"/>
                </a:lnTo>
                <a:lnTo>
                  <a:pt x="38100" y="19812"/>
                </a:lnTo>
                <a:lnTo>
                  <a:pt x="48006" y="9905"/>
                </a:lnTo>
                <a:lnTo>
                  <a:pt x="5284470" y="9905"/>
                </a:lnTo>
                <a:lnTo>
                  <a:pt x="5284470" y="0"/>
                </a:lnTo>
                <a:close/>
              </a:path>
              <a:path w="5284470" h="997585">
                <a:moveTo>
                  <a:pt x="76200" y="920876"/>
                </a:moveTo>
                <a:lnTo>
                  <a:pt x="48006" y="920876"/>
                </a:lnTo>
                <a:lnTo>
                  <a:pt x="48006" y="933576"/>
                </a:lnTo>
                <a:lnTo>
                  <a:pt x="69850" y="933576"/>
                </a:lnTo>
                <a:lnTo>
                  <a:pt x="76200" y="920876"/>
                </a:lnTo>
                <a:close/>
              </a:path>
              <a:path w="5284470" h="997585">
                <a:moveTo>
                  <a:pt x="48006" y="9905"/>
                </a:moveTo>
                <a:lnTo>
                  <a:pt x="38100" y="19812"/>
                </a:lnTo>
                <a:lnTo>
                  <a:pt x="48006" y="19812"/>
                </a:lnTo>
                <a:lnTo>
                  <a:pt x="48006" y="9905"/>
                </a:lnTo>
                <a:close/>
              </a:path>
              <a:path w="5284470" h="997585">
                <a:moveTo>
                  <a:pt x="5284470" y="9905"/>
                </a:moveTo>
                <a:lnTo>
                  <a:pt x="48006" y="9905"/>
                </a:lnTo>
                <a:lnTo>
                  <a:pt x="48006" y="19812"/>
                </a:lnTo>
                <a:lnTo>
                  <a:pt x="5284470" y="19812"/>
                </a:lnTo>
                <a:lnTo>
                  <a:pt x="5284470" y="9905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277105" y="1802892"/>
            <a:ext cx="2307590" cy="118110"/>
          </a:xfrm>
          <a:custGeom>
            <a:avLst/>
            <a:gdLst/>
            <a:ahLst/>
            <a:cxnLst/>
            <a:rect l="l" t="t" r="r" b="b"/>
            <a:pathLst>
              <a:path w="2307590" h="118110">
                <a:moveTo>
                  <a:pt x="2287778" y="9906"/>
                </a:moveTo>
                <a:lnTo>
                  <a:pt x="2287778" y="118110"/>
                </a:lnTo>
                <a:lnTo>
                  <a:pt x="2307590" y="118110"/>
                </a:lnTo>
                <a:lnTo>
                  <a:pt x="2307590" y="19812"/>
                </a:lnTo>
                <a:lnTo>
                  <a:pt x="2297684" y="19812"/>
                </a:lnTo>
                <a:lnTo>
                  <a:pt x="2287778" y="9906"/>
                </a:lnTo>
                <a:close/>
              </a:path>
              <a:path w="2307590" h="118110">
                <a:moveTo>
                  <a:pt x="28194" y="40386"/>
                </a:moveTo>
                <a:lnTo>
                  <a:pt x="0" y="40386"/>
                </a:lnTo>
                <a:lnTo>
                  <a:pt x="38100" y="116586"/>
                </a:lnTo>
                <a:lnTo>
                  <a:pt x="69850" y="53086"/>
                </a:lnTo>
                <a:lnTo>
                  <a:pt x="28194" y="53086"/>
                </a:lnTo>
                <a:lnTo>
                  <a:pt x="28194" y="40386"/>
                </a:lnTo>
                <a:close/>
              </a:path>
              <a:path w="2307590" h="118110">
                <a:moveTo>
                  <a:pt x="2307590" y="0"/>
                </a:moveTo>
                <a:lnTo>
                  <a:pt x="28194" y="0"/>
                </a:lnTo>
                <a:lnTo>
                  <a:pt x="28194" y="53086"/>
                </a:lnTo>
                <a:lnTo>
                  <a:pt x="48006" y="53086"/>
                </a:lnTo>
                <a:lnTo>
                  <a:pt x="48006" y="19812"/>
                </a:lnTo>
                <a:lnTo>
                  <a:pt x="38100" y="19812"/>
                </a:lnTo>
                <a:lnTo>
                  <a:pt x="48006" y="9906"/>
                </a:lnTo>
                <a:lnTo>
                  <a:pt x="2307590" y="9906"/>
                </a:lnTo>
                <a:lnTo>
                  <a:pt x="2307590" y="0"/>
                </a:lnTo>
                <a:close/>
              </a:path>
              <a:path w="2307590" h="118110">
                <a:moveTo>
                  <a:pt x="76200" y="40386"/>
                </a:moveTo>
                <a:lnTo>
                  <a:pt x="48006" y="40386"/>
                </a:lnTo>
                <a:lnTo>
                  <a:pt x="48006" y="53086"/>
                </a:lnTo>
                <a:lnTo>
                  <a:pt x="69850" y="53086"/>
                </a:lnTo>
                <a:lnTo>
                  <a:pt x="76200" y="40386"/>
                </a:lnTo>
                <a:close/>
              </a:path>
              <a:path w="2307590" h="118110">
                <a:moveTo>
                  <a:pt x="48006" y="9906"/>
                </a:moveTo>
                <a:lnTo>
                  <a:pt x="38100" y="19812"/>
                </a:lnTo>
                <a:lnTo>
                  <a:pt x="48006" y="19812"/>
                </a:lnTo>
                <a:lnTo>
                  <a:pt x="48006" y="9906"/>
                </a:lnTo>
                <a:close/>
              </a:path>
              <a:path w="2307590" h="118110">
                <a:moveTo>
                  <a:pt x="2287778" y="9906"/>
                </a:moveTo>
                <a:lnTo>
                  <a:pt x="48006" y="9906"/>
                </a:lnTo>
                <a:lnTo>
                  <a:pt x="48006" y="19812"/>
                </a:lnTo>
                <a:lnTo>
                  <a:pt x="2287778" y="19812"/>
                </a:lnTo>
                <a:lnTo>
                  <a:pt x="2287778" y="9906"/>
                </a:lnTo>
                <a:close/>
              </a:path>
              <a:path w="2307590" h="118110">
                <a:moveTo>
                  <a:pt x="2307590" y="9906"/>
                </a:moveTo>
                <a:lnTo>
                  <a:pt x="2287778" y="9906"/>
                </a:lnTo>
                <a:lnTo>
                  <a:pt x="2297684" y="19812"/>
                </a:lnTo>
                <a:lnTo>
                  <a:pt x="2307590" y="19812"/>
                </a:lnTo>
                <a:lnTo>
                  <a:pt x="2307590" y="9906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3339" y="894588"/>
            <a:ext cx="1125220" cy="288290"/>
          </a:xfrm>
          <a:custGeom>
            <a:avLst/>
            <a:gdLst/>
            <a:ahLst/>
            <a:cxnLst/>
            <a:rect l="l" t="t" r="r" b="b"/>
            <a:pathLst>
              <a:path w="1125220" h="288290">
                <a:moveTo>
                  <a:pt x="0" y="288036"/>
                </a:moveTo>
                <a:lnTo>
                  <a:pt x="1124712" y="288036"/>
                </a:lnTo>
                <a:lnTo>
                  <a:pt x="1124712" y="0"/>
                </a:lnTo>
                <a:lnTo>
                  <a:pt x="0" y="0"/>
                </a:lnTo>
                <a:lnTo>
                  <a:pt x="0" y="28803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991355" y="894588"/>
            <a:ext cx="1120140" cy="288290"/>
          </a:xfrm>
          <a:custGeom>
            <a:avLst/>
            <a:gdLst/>
            <a:ahLst/>
            <a:cxnLst/>
            <a:rect l="l" t="t" r="r" b="b"/>
            <a:pathLst>
              <a:path w="1120139" h="288290">
                <a:moveTo>
                  <a:pt x="0" y="288036"/>
                </a:moveTo>
                <a:lnTo>
                  <a:pt x="1120139" y="288036"/>
                </a:lnTo>
                <a:lnTo>
                  <a:pt x="1120139" y="0"/>
                </a:lnTo>
                <a:lnTo>
                  <a:pt x="0" y="0"/>
                </a:lnTo>
                <a:lnTo>
                  <a:pt x="0" y="28803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979664" y="894588"/>
            <a:ext cx="1125220" cy="288290"/>
          </a:xfrm>
          <a:custGeom>
            <a:avLst/>
            <a:gdLst/>
            <a:ahLst/>
            <a:cxnLst/>
            <a:rect l="l" t="t" r="r" b="b"/>
            <a:pathLst>
              <a:path w="1125220" h="288290">
                <a:moveTo>
                  <a:pt x="0" y="288036"/>
                </a:moveTo>
                <a:lnTo>
                  <a:pt x="1124712" y="288036"/>
                </a:lnTo>
                <a:lnTo>
                  <a:pt x="1124712" y="0"/>
                </a:lnTo>
                <a:lnTo>
                  <a:pt x="0" y="0"/>
                </a:lnTo>
                <a:lnTo>
                  <a:pt x="0" y="28803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8124825" y="898347"/>
            <a:ext cx="8369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电</a:t>
            </a: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机</a:t>
            </a:r>
            <a:r>
              <a:rPr sz="16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电子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5335523" y="894588"/>
            <a:ext cx="1125220" cy="288290"/>
          </a:xfrm>
          <a:custGeom>
            <a:avLst/>
            <a:gdLst/>
            <a:ahLst/>
            <a:cxnLst/>
            <a:rect l="l" t="t" r="r" b="b"/>
            <a:pathLst>
              <a:path w="1125220" h="288290">
                <a:moveTo>
                  <a:pt x="0" y="288036"/>
                </a:moveTo>
                <a:lnTo>
                  <a:pt x="1124712" y="288036"/>
                </a:lnTo>
                <a:lnTo>
                  <a:pt x="1124712" y="0"/>
                </a:lnTo>
                <a:lnTo>
                  <a:pt x="0" y="0"/>
                </a:lnTo>
                <a:lnTo>
                  <a:pt x="0" y="28803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360932" y="894588"/>
            <a:ext cx="1125220" cy="288290"/>
          </a:xfrm>
          <a:custGeom>
            <a:avLst/>
            <a:gdLst/>
            <a:ahLst/>
            <a:cxnLst/>
            <a:rect l="l" t="t" r="r" b="b"/>
            <a:pathLst>
              <a:path w="1125220" h="288290">
                <a:moveTo>
                  <a:pt x="0" y="288036"/>
                </a:moveTo>
                <a:lnTo>
                  <a:pt x="1124712" y="288036"/>
                </a:lnTo>
                <a:lnTo>
                  <a:pt x="1124712" y="0"/>
                </a:lnTo>
                <a:lnTo>
                  <a:pt x="0" y="0"/>
                </a:lnTo>
                <a:lnTo>
                  <a:pt x="0" y="28803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682239" y="894588"/>
            <a:ext cx="1125220" cy="288290"/>
          </a:xfrm>
          <a:custGeom>
            <a:avLst/>
            <a:gdLst/>
            <a:ahLst/>
            <a:cxnLst/>
            <a:rect l="l" t="t" r="r" b="b"/>
            <a:pathLst>
              <a:path w="1125220" h="288290">
                <a:moveTo>
                  <a:pt x="0" y="288036"/>
                </a:moveTo>
                <a:lnTo>
                  <a:pt x="1124712" y="288036"/>
                </a:lnTo>
                <a:lnTo>
                  <a:pt x="1124712" y="0"/>
                </a:lnTo>
                <a:lnTo>
                  <a:pt x="0" y="0"/>
                </a:lnTo>
                <a:lnTo>
                  <a:pt x="0" y="28803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659880" y="894588"/>
            <a:ext cx="1123315" cy="288290"/>
          </a:xfrm>
          <a:custGeom>
            <a:avLst/>
            <a:gdLst/>
            <a:ahLst/>
            <a:cxnLst/>
            <a:rect l="l" t="t" r="r" b="b"/>
            <a:pathLst>
              <a:path w="1123315" h="288290">
                <a:moveTo>
                  <a:pt x="0" y="288036"/>
                </a:moveTo>
                <a:lnTo>
                  <a:pt x="1123187" y="288036"/>
                </a:lnTo>
                <a:lnTo>
                  <a:pt x="1123187" y="0"/>
                </a:lnTo>
                <a:lnTo>
                  <a:pt x="0" y="0"/>
                </a:lnTo>
                <a:lnTo>
                  <a:pt x="0" y="288036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6804786" y="898347"/>
            <a:ext cx="83629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设备管理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8193023" y="1609344"/>
            <a:ext cx="710565" cy="269875"/>
          </a:xfrm>
          <a:custGeom>
            <a:avLst/>
            <a:gdLst/>
            <a:ahLst/>
            <a:cxnLst/>
            <a:rect l="l" t="t" r="r" b="b"/>
            <a:pathLst>
              <a:path w="710565" h="269875">
                <a:moveTo>
                  <a:pt x="665226" y="0"/>
                </a:moveTo>
                <a:lnTo>
                  <a:pt x="44957" y="0"/>
                </a:lnTo>
                <a:lnTo>
                  <a:pt x="27432" y="3524"/>
                </a:lnTo>
                <a:lnTo>
                  <a:pt x="13144" y="13144"/>
                </a:lnTo>
                <a:lnTo>
                  <a:pt x="3524" y="27431"/>
                </a:lnTo>
                <a:lnTo>
                  <a:pt x="0" y="44957"/>
                </a:lnTo>
                <a:lnTo>
                  <a:pt x="0" y="224789"/>
                </a:lnTo>
                <a:lnTo>
                  <a:pt x="3524" y="242315"/>
                </a:lnTo>
                <a:lnTo>
                  <a:pt x="13144" y="256603"/>
                </a:lnTo>
                <a:lnTo>
                  <a:pt x="27431" y="266223"/>
                </a:lnTo>
                <a:lnTo>
                  <a:pt x="44957" y="269747"/>
                </a:lnTo>
                <a:lnTo>
                  <a:pt x="665226" y="269747"/>
                </a:lnTo>
                <a:lnTo>
                  <a:pt x="682698" y="266223"/>
                </a:lnTo>
                <a:lnTo>
                  <a:pt x="696991" y="256603"/>
                </a:lnTo>
                <a:lnTo>
                  <a:pt x="706641" y="242315"/>
                </a:lnTo>
                <a:lnTo>
                  <a:pt x="710183" y="224789"/>
                </a:lnTo>
                <a:lnTo>
                  <a:pt x="710183" y="44957"/>
                </a:lnTo>
                <a:lnTo>
                  <a:pt x="706641" y="27431"/>
                </a:lnTo>
                <a:lnTo>
                  <a:pt x="696991" y="13144"/>
                </a:lnTo>
                <a:lnTo>
                  <a:pt x="682698" y="3524"/>
                </a:lnTo>
                <a:lnTo>
                  <a:pt x="665226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8232140" y="1634997"/>
            <a:ext cx="635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退货处理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8121395" y="4168140"/>
            <a:ext cx="988060" cy="277495"/>
          </a:xfrm>
          <a:custGeom>
            <a:avLst/>
            <a:gdLst/>
            <a:ahLst/>
            <a:cxnLst/>
            <a:rect l="l" t="t" r="r" b="b"/>
            <a:pathLst>
              <a:path w="988059" h="277495">
                <a:moveTo>
                  <a:pt x="0" y="277368"/>
                </a:moveTo>
                <a:lnTo>
                  <a:pt x="987551" y="277368"/>
                </a:lnTo>
                <a:lnTo>
                  <a:pt x="987551" y="0"/>
                </a:lnTo>
                <a:lnTo>
                  <a:pt x="0" y="0"/>
                </a:lnTo>
                <a:lnTo>
                  <a:pt x="0" y="277368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8539353" y="4150563"/>
            <a:ext cx="15303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S</a:t>
            </a:r>
            <a:endParaRPr sz="2000">
              <a:latin typeface="Noto Sans Mono CJK JP Regular"/>
              <a:cs typeface="Noto Sans Mono CJK JP Regular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7139940" y="4168140"/>
            <a:ext cx="911860" cy="277495"/>
          </a:xfrm>
          <a:custGeom>
            <a:avLst/>
            <a:gdLst/>
            <a:ahLst/>
            <a:cxnLst/>
            <a:rect l="l" t="t" r="r" b="b"/>
            <a:pathLst>
              <a:path w="911859" h="277495">
                <a:moveTo>
                  <a:pt x="0" y="277368"/>
                </a:moveTo>
                <a:lnTo>
                  <a:pt x="911351" y="277368"/>
                </a:lnTo>
                <a:lnTo>
                  <a:pt x="911351" y="0"/>
                </a:lnTo>
                <a:lnTo>
                  <a:pt x="0" y="0"/>
                </a:lnTo>
                <a:lnTo>
                  <a:pt x="0" y="277368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/>
          <p:nvPr/>
        </p:nvSpPr>
        <p:spPr>
          <a:xfrm>
            <a:off x="7519796" y="4150563"/>
            <a:ext cx="15303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A</a:t>
            </a:r>
            <a:endParaRPr sz="2000">
              <a:latin typeface="Noto Sans Mono CJK JP Regular"/>
              <a:cs typeface="Noto Sans Mono CJK JP Regular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6045708" y="4169664"/>
            <a:ext cx="1053465" cy="279400"/>
          </a:xfrm>
          <a:custGeom>
            <a:avLst/>
            <a:gdLst/>
            <a:ahLst/>
            <a:cxnLst/>
            <a:rect l="l" t="t" r="r" b="b"/>
            <a:pathLst>
              <a:path w="1053465" h="279400">
                <a:moveTo>
                  <a:pt x="0" y="278892"/>
                </a:moveTo>
                <a:lnTo>
                  <a:pt x="1053084" y="278892"/>
                </a:lnTo>
                <a:lnTo>
                  <a:pt x="1053084" y="0"/>
                </a:lnTo>
                <a:lnTo>
                  <a:pt x="0" y="0"/>
                </a:lnTo>
                <a:lnTo>
                  <a:pt x="0" y="27889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>
            <a:off x="6496050" y="4152696"/>
            <a:ext cx="15303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C</a:t>
            </a:r>
            <a:endParaRPr sz="2000">
              <a:latin typeface="Noto Sans Mono CJK JP Regular"/>
              <a:cs typeface="Noto Sans Mono CJK JP Regular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4972811" y="4169664"/>
            <a:ext cx="1028700" cy="279400"/>
          </a:xfrm>
          <a:custGeom>
            <a:avLst/>
            <a:gdLst/>
            <a:ahLst/>
            <a:cxnLst/>
            <a:rect l="l" t="t" r="r" b="b"/>
            <a:pathLst>
              <a:path w="1028700" h="279400">
                <a:moveTo>
                  <a:pt x="0" y="278892"/>
                </a:moveTo>
                <a:lnTo>
                  <a:pt x="1028700" y="278892"/>
                </a:lnTo>
                <a:lnTo>
                  <a:pt x="1028700" y="0"/>
                </a:lnTo>
                <a:lnTo>
                  <a:pt x="0" y="0"/>
                </a:lnTo>
                <a:lnTo>
                  <a:pt x="0" y="27889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707891" y="4169664"/>
            <a:ext cx="1214755" cy="279400"/>
          </a:xfrm>
          <a:custGeom>
            <a:avLst/>
            <a:gdLst/>
            <a:ahLst/>
            <a:cxnLst/>
            <a:rect l="l" t="t" r="r" b="b"/>
            <a:pathLst>
              <a:path w="1214754" h="279400">
                <a:moveTo>
                  <a:pt x="0" y="278892"/>
                </a:moveTo>
                <a:lnTo>
                  <a:pt x="1214627" y="278892"/>
                </a:lnTo>
                <a:lnTo>
                  <a:pt x="1214627" y="0"/>
                </a:lnTo>
                <a:lnTo>
                  <a:pt x="0" y="0"/>
                </a:lnTo>
                <a:lnTo>
                  <a:pt x="0" y="27889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5051" y="4169664"/>
            <a:ext cx="3607435" cy="279400"/>
          </a:xfrm>
          <a:custGeom>
            <a:avLst/>
            <a:gdLst/>
            <a:ahLst/>
            <a:cxnLst/>
            <a:rect l="l" t="t" r="r" b="b"/>
            <a:pathLst>
              <a:path w="3607435" h="279400">
                <a:moveTo>
                  <a:pt x="0" y="278892"/>
                </a:moveTo>
                <a:lnTo>
                  <a:pt x="3607308" y="278892"/>
                </a:lnTo>
                <a:lnTo>
                  <a:pt x="3607308" y="0"/>
                </a:lnTo>
                <a:lnTo>
                  <a:pt x="0" y="0"/>
                </a:lnTo>
                <a:lnTo>
                  <a:pt x="0" y="27889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044625" y="3081654"/>
            <a:ext cx="141808" cy="11430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35051" y="1246632"/>
            <a:ext cx="9074150" cy="288290"/>
          </a:xfrm>
          <a:custGeom>
            <a:avLst/>
            <a:gdLst/>
            <a:ahLst/>
            <a:cxnLst/>
            <a:rect l="l" t="t" r="r" b="b"/>
            <a:pathLst>
              <a:path w="9074150" h="288290">
                <a:moveTo>
                  <a:pt x="0" y="288036"/>
                </a:moveTo>
                <a:lnTo>
                  <a:pt x="9073896" y="288036"/>
                </a:lnTo>
                <a:lnTo>
                  <a:pt x="9073896" y="0"/>
                </a:lnTo>
                <a:lnTo>
                  <a:pt x="0" y="0"/>
                </a:lnTo>
                <a:lnTo>
                  <a:pt x="0" y="288036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 txBox="1"/>
          <p:nvPr/>
        </p:nvSpPr>
        <p:spPr>
          <a:xfrm>
            <a:off x="198221" y="789685"/>
            <a:ext cx="6120130" cy="729615"/>
          </a:xfrm>
          <a:prstGeom prst="rect">
            <a:avLst/>
          </a:prstGeom>
        </p:spPr>
        <p:txBody>
          <a:bodyPr vert="horz" wrap="square" lIns="0" tIns="1212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5"/>
              </a:spcBef>
              <a:tabLst>
                <a:tab pos="1320165" algn="l"/>
                <a:tab pos="2640965" algn="l"/>
                <a:tab pos="3947795" algn="l"/>
                <a:tab pos="5295900" algn="l"/>
              </a:tabLst>
            </a:pPr>
            <a:r>
              <a:rPr sz="16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生产管</a:t>
            </a: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制</a:t>
            </a:r>
            <a:r>
              <a:rPr sz="16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物料管</a:t>
            </a: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制</a:t>
            </a:r>
            <a:r>
              <a:rPr sz="16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质量管</a:t>
            </a: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制</a:t>
            </a:r>
            <a:r>
              <a:rPr sz="16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	</a:t>
            </a: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生</a:t>
            </a:r>
            <a:r>
              <a:rPr sz="16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产技</a:t>
            </a: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术</a:t>
            </a:r>
            <a:r>
              <a:rPr sz="16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	</a:t>
            </a:r>
            <a:r>
              <a:rPr sz="16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工业工程</a:t>
            </a:r>
            <a:endParaRPr sz="1600">
              <a:latin typeface="Noto Sans CJK JP Regular"/>
              <a:cs typeface="Noto Sans CJK JP Regular"/>
            </a:endParaRPr>
          </a:p>
          <a:p>
            <a:pPr marL="3082290">
              <a:lnSpc>
                <a:spcPct val="100000"/>
              </a:lnSpc>
              <a:spcBef>
                <a:spcPts val="850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制造体系（制造</a:t>
            </a:r>
            <a:r>
              <a:rPr sz="1600" spc="29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+</a:t>
            </a: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制造管理）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1325117" y="1634489"/>
            <a:ext cx="33655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10" dirty="0">
                <a:solidFill>
                  <a:srgbClr val="385622"/>
                </a:solidFill>
                <a:latin typeface="Noto Sans Mono CJK JP Regular"/>
                <a:cs typeface="Noto Sans Mono CJK JP Regular"/>
              </a:rPr>
              <a:t>MES</a:t>
            </a:r>
            <a:endParaRPr sz="1600">
              <a:latin typeface="Noto Sans Mono CJK JP Regular"/>
              <a:cs typeface="Noto Sans Mono CJK JP Regular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161950" y="1867661"/>
            <a:ext cx="26612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385622"/>
                </a:solidFill>
                <a:latin typeface="Noto Sans CJK JP Regular"/>
                <a:cs typeface="Noto Sans CJK JP Regular"/>
              </a:rPr>
              <a:t>基础管理数据流程的归纳方法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6012941" y="2185923"/>
            <a:ext cx="155575" cy="11391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474208" y="2570226"/>
            <a:ext cx="114300" cy="16586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8536305" y="2455926"/>
            <a:ext cx="323850" cy="288925"/>
          </a:xfrm>
          <a:custGeom>
            <a:avLst/>
            <a:gdLst/>
            <a:ahLst/>
            <a:cxnLst/>
            <a:rect l="l" t="t" r="r" b="b"/>
            <a:pathLst>
              <a:path w="323850" h="288925">
                <a:moveTo>
                  <a:pt x="225108" y="61402"/>
                </a:moveTo>
                <a:lnTo>
                  <a:pt x="0" y="260476"/>
                </a:lnTo>
                <a:lnTo>
                  <a:pt x="25146" y="288925"/>
                </a:lnTo>
                <a:lnTo>
                  <a:pt x="250371" y="89971"/>
                </a:lnTo>
                <a:lnTo>
                  <a:pt x="225108" y="61402"/>
                </a:lnTo>
                <a:close/>
              </a:path>
              <a:path w="323850" h="288925">
                <a:moveTo>
                  <a:pt x="303763" y="48768"/>
                </a:moveTo>
                <a:lnTo>
                  <a:pt x="239395" y="48768"/>
                </a:lnTo>
                <a:lnTo>
                  <a:pt x="264668" y="77343"/>
                </a:lnTo>
                <a:lnTo>
                  <a:pt x="250371" y="89971"/>
                </a:lnTo>
                <a:lnTo>
                  <a:pt x="275590" y="118491"/>
                </a:lnTo>
                <a:lnTo>
                  <a:pt x="303763" y="48768"/>
                </a:lnTo>
                <a:close/>
              </a:path>
              <a:path w="323850" h="288925">
                <a:moveTo>
                  <a:pt x="239395" y="48768"/>
                </a:moveTo>
                <a:lnTo>
                  <a:pt x="225108" y="61402"/>
                </a:lnTo>
                <a:lnTo>
                  <a:pt x="250371" y="89971"/>
                </a:lnTo>
                <a:lnTo>
                  <a:pt x="264668" y="77343"/>
                </a:lnTo>
                <a:lnTo>
                  <a:pt x="239395" y="48768"/>
                </a:lnTo>
                <a:close/>
              </a:path>
              <a:path w="323850" h="288925">
                <a:moveTo>
                  <a:pt x="323469" y="0"/>
                </a:moveTo>
                <a:lnTo>
                  <a:pt x="199898" y="32893"/>
                </a:lnTo>
                <a:lnTo>
                  <a:pt x="225108" y="61402"/>
                </a:lnTo>
                <a:lnTo>
                  <a:pt x="239395" y="48768"/>
                </a:lnTo>
                <a:lnTo>
                  <a:pt x="303763" y="48768"/>
                </a:lnTo>
                <a:lnTo>
                  <a:pt x="323469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995670" y="2242439"/>
            <a:ext cx="210185" cy="899794"/>
          </a:xfrm>
          <a:custGeom>
            <a:avLst/>
            <a:gdLst/>
            <a:ahLst/>
            <a:cxnLst/>
            <a:rect l="l" t="t" r="r" b="b"/>
            <a:pathLst>
              <a:path w="210185" h="899794">
                <a:moveTo>
                  <a:pt x="134692" y="790069"/>
                </a:moveTo>
                <a:lnTo>
                  <a:pt x="97154" y="796544"/>
                </a:lnTo>
                <a:lnTo>
                  <a:pt x="172846" y="899541"/>
                </a:lnTo>
                <a:lnTo>
                  <a:pt x="200219" y="808863"/>
                </a:lnTo>
                <a:lnTo>
                  <a:pt x="137921" y="808863"/>
                </a:lnTo>
                <a:lnTo>
                  <a:pt x="134692" y="790069"/>
                </a:lnTo>
                <a:close/>
              </a:path>
              <a:path w="210185" h="899794">
                <a:moveTo>
                  <a:pt x="172282" y="783585"/>
                </a:moveTo>
                <a:lnTo>
                  <a:pt x="134692" y="790069"/>
                </a:lnTo>
                <a:lnTo>
                  <a:pt x="137921" y="808863"/>
                </a:lnTo>
                <a:lnTo>
                  <a:pt x="175513" y="802386"/>
                </a:lnTo>
                <a:lnTo>
                  <a:pt x="172282" y="783585"/>
                </a:lnTo>
                <a:close/>
              </a:path>
              <a:path w="210185" h="899794">
                <a:moveTo>
                  <a:pt x="209803" y="777113"/>
                </a:moveTo>
                <a:lnTo>
                  <a:pt x="172282" y="783585"/>
                </a:lnTo>
                <a:lnTo>
                  <a:pt x="175513" y="802386"/>
                </a:lnTo>
                <a:lnTo>
                  <a:pt x="137921" y="808863"/>
                </a:lnTo>
                <a:lnTo>
                  <a:pt x="200219" y="808863"/>
                </a:lnTo>
                <a:lnTo>
                  <a:pt x="209803" y="777113"/>
                </a:lnTo>
                <a:close/>
              </a:path>
              <a:path w="210185" h="899794">
                <a:moveTo>
                  <a:pt x="37591" y="0"/>
                </a:moveTo>
                <a:lnTo>
                  <a:pt x="0" y="6350"/>
                </a:lnTo>
                <a:lnTo>
                  <a:pt x="134692" y="790069"/>
                </a:lnTo>
                <a:lnTo>
                  <a:pt x="172282" y="783585"/>
                </a:lnTo>
                <a:lnTo>
                  <a:pt x="37591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4276344" y="2546604"/>
            <a:ext cx="76200" cy="18338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 txBox="1"/>
          <p:nvPr/>
        </p:nvSpPr>
        <p:spPr>
          <a:xfrm>
            <a:off x="171094" y="4084827"/>
            <a:ext cx="5891530" cy="874394"/>
          </a:xfrm>
          <a:prstGeom prst="rect">
            <a:avLst/>
          </a:prstGeom>
        </p:spPr>
        <p:txBody>
          <a:bodyPr vert="horz" wrap="square" lIns="0" tIns="80645" rIns="0" bIns="0" rtlCol="0">
            <a:spAutoFit/>
          </a:bodyPr>
          <a:lstStyle/>
          <a:p>
            <a:pPr marL="1603375">
              <a:lnSpc>
                <a:spcPct val="100000"/>
              </a:lnSpc>
              <a:spcBef>
                <a:spcPts val="635"/>
              </a:spcBef>
              <a:tabLst>
                <a:tab pos="4079875" algn="l"/>
                <a:tab pos="5252720" algn="l"/>
              </a:tabLst>
            </a:pP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S	P	D</a:t>
            </a:r>
            <a:endParaRPr sz="2000">
              <a:latin typeface="Noto Sans Mono CJK JP Regular"/>
              <a:cs typeface="Noto Sans Mono CJK JP Regular"/>
            </a:endParaRPr>
          </a:p>
          <a:p>
            <a:pPr marL="12700" marR="5080">
              <a:lnSpc>
                <a:spcPct val="100000"/>
              </a:lnSpc>
              <a:spcBef>
                <a:spcPts val="380"/>
              </a:spcBef>
            </a:pPr>
            <a:r>
              <a:rPr sz="1400" dirty="0">
                <a:solidFill>
                  <a:srgbClr val="385622"/>
                </a:solidFill>
                <a:latin typeface="Noto Sans Mono CJK JP Regular"/>
                <a:cs typeface="Noto Sans Mono CJK JP Regular"/>
              </a:rPr>
              <a:t>基础管</a:t>
            </a:r>
            <a:r>
              <a:rPr sz="1400" spc="-15" dirty="0">
                <a:solidFill>
                  <a:srgbClr val="385622"/>
                </a:solidFill>
                <a:latin typeface="Noto Sans Mono CJK JP Regular"/>
                <a:cs typeface="Noto Sans Mono CJK JP Regular"/>
              </a:rPr>
              <a:t>理</a:t>
            </a:r>
            <a:r>
              <a:rPr sz="1400" dirty="0">
                <a:solidFill>
                  <a:srgbClr val="385622"/>
                </a:solidFill>
                <a:latin typeface="Noto Sans Mono CJK JP Regular"/>
                <a:cs typeface="Noto Sans Mono CJK JP Regular"/>
              </a:rPr>
              <a:t>数据</a:t>
            </a:r>
            <a:r>
              <a:rPr sz="1400" spc="-15" dirty="0">
                <a:solidFill>
                  <a:srgbClr val="385622"/>
                </a:solidFill>
                <a:latin typeface="Noto Sans Mono CJK JP Regular"/>
                <a:cs typeface="Noto Sans Mono CJK JP Regular"/>
              </a:rPr>
              <a:t>流数</a:t>
            </a:r>
            <a:r>
              <a:rPr sz="1400" dirty="0">
                <a:solidFill>
                  <a:srgbClr val="385622"/>
                </a:solidFill>
                <a:latin typeface="Noto Sans Mono CJK JP Regular"/>
                <a:cs typeface="Noto Sans Mono CJK JP Regular"/>
              </a:rPr>
              <a:t>据，拿</a:t>
            </a:r>
            <a:r>
              <a:rPr sz="1400" spc="-10" dirty="0">
                <a:solidFill>
                  <a:srgbClr val="385622"/>
                </a:solidFill>
                <a:latin typeface="Noto Sans Mono CJK JP Regular"/>
                <a:cs typeface="Noto Sans Mono CJK JP Regular"/>
              </a:rPr>
              <a:t>下</a:t>
            </a:r>
            <a:r>
              <a:rPr sz="1400" dirty="0">
                <a:solidFill>
                  <a:srgbClr val="385622"/>
                </a:solidFill>
                <a:latin typeface="Noto Sans Mono CJK JP Regular"/>
                <a:cs typeface="Noto Sans Mono CJK JP Regular"/>
              </a:rPr>
              <a:t>基础</a:t>
            </a:r>
            <a:r>
              <a:rPr sz="1400" spc="-15" dirty="0">
                <a:solidFill>
                  <a:srgbClr val="385622"/>
                </a:solidFill>
                <a:latin typeface="Noto Sans Mono CJK JP Regular"/>
                <a:cs typeface="Noto Sans Mono CJK JP Regular"/>
              </a:rPr>
              <a:t>性数</a:t>
            </a:r>
            <a:r>
              <a:rPr sz="1400" dirty="0">
                <a:solidFill>
                  <a:srgbClr val="385622"/>
                </a:solidFill>
                <a:latin typeface="Noto Sans Mono CJK JP Regular"/>
                <a:cs typeface="Noto Sans Mono CJK JP Regular"/>
              </a:rPr>
              <a:t>据、规</a:t>
            </a:r>
            <a:r>
              <a:rPr sz="1400" spc="-15" dirty="0">
                <a:solidFill>
                  <a:srgbClr val="385622"/>
                </a:solidFill>
                <a:latin typeface="Noto Sans Mono CJK JP Regular"/>
                <a:cs typeface="Noto Sans Mono CJK JP Regular"/>
              </a:rPr>
              <a:t>范</a:t>
            </a:r>
            <a:r>
              <a:rPr sz="1400" dirty="0">
                <a:solidFill>
                  <a:srgbClr val="385622"/>
                </a:solidFill>
                <a:latin typeface="Noto Sans Mono CJK JP Regular"/>
                <a:cs typeface="Noto Sans Mono CJK JP Regular"/>
              </a:rPr>
              <a:t>性数</a:t>
            </a:r>
            <a:r>
              <a:rPr sz="1400" spc="-15" dirty="0">
                <a:solidFill>
                  <a:srgbClr val="385622"/>
                </a:solidFill>
                <a:latin typeface="Noto Sans Mono CJK JP Regular"/>
                <a:cs typeface="Noto Sans Mono CJK JP Regular"/>
              </a:rPr>
              <a:t>据、</a:t>
            </a:r>
            <a:r>
              <a:rPr sz="1400" dirty="0">
                <a:solidFill>
                  <a:srgbClr val="385622"/>
                </a:solidFill>
                <a:latin typeface="Noto Sans Mono CJK JP Regular"/>
                <a:cs typeface="Noto Sans Mono CJK JP Regular"/>
              </a:rPr>
              <a:t>流程性</a:t>
            </a:r>
            <a:r>
              <a:rPr sz="1400" spc="-15" dirty="0">
                <a:solidFill>
                  <a:srgbClr val="385622"/>
                </a:solidFill>
                <a:latin typeface="Noto Sans Mono CJK JP Regular"/>
                <a:cs typeface="Noto Sans Mono CJK JP Regular"/>
              </a:rPr>
              <a:t>数</a:t>
            </a:r>
            <a:r>
              <a:rPr sz="1400" dirty="0">
                <a:solidFill>
                  <a:srgbClr val="385622"/>
                </a:solidFill>
                <a:latin typeface="Noto Sans Mono CJK JP Regular"/>
                <a:cs typeface="Noto Sans Mono CJK JP Regular"/>
              </a:rPr>
              <a:t>据、</a:t>
            </a:r>
            <a:r>
              <a:rPr sz="1400" spc="-15" dirty="0">
                <a:solidFill>
                  <a:srgbClr val="385622"/>
                </a:solidFill>
                <a:latin typeface="Noto Sans Mono CJK JP Regular"/>
                <a:cs typeface="Noto Sans Mono CJK JP Regular"/>
              </a:rPr>
              <a:t>异</a:t>
            </a:r>
            <a:r>
              <a:rPr sz="1400" spc="-10" dirty="0">
                <a:solidFill>
                  <a:srgbClr val="385622"/>
                </a:solidFill>
                <a:latin typeface="Noto Sans Mono CJK JP Regular"/>
                <a:cs typeface="Noto Sans Mono CJK JP Regular"/>
              </a:rPr>
              <a:t>动性 </a:t>
            </a:r>
            <a:r>
              <a:rPr sz="1400" dirty="0">
                <a:solidFill>
                  <a:srgbClr val="385622"/>
                </a:solidFill>
                <a:latin typeface="Noto Sans Mono CJK JP Regular"/>
                <a:cs typeface="Noto Sans Mono CJK JP Regular"/>
              </a:rPr>
              <a:t>数据、</a:t>
            </a:r>
            <a:r>
              <a:rPr sz="1400" spc="-15" dirty="0">
                <a:solidFill>
                  <a:srgbClr val="385622"/>
                </a:solidFill>
                <a:latin typeface="Noto Sans Mono CJK JP Regular"/>
                <a:cs typeface="Noto Sans Mono CJK JP Regular"/>
              </a:rPr>
              <a:t>触</a:t>
            </a:r>
            <a:r>
              <a:rPr sz="1400" dirty="0">
                <a:solidFill>
                  <a:srgbClr val="385622"/>
                </a:solidFill>
                <a:latin typeface="Noto Sans Mono CJK JP Regular"/>
                <a:cs typeface="Noto Sans Mono CJK JP Regular"/>
              </a:rPr>
              <a:t>发性</a:t>
            </a:r>
            <a:r>
              <a:rPr sz="1400" spc="-15" dirty="0">
                <a:solidFill>
                  <a:srgbClr val="385622"/>
                </a:solidFill>
                <a:latin typeface="Noto Sans Mono CJK JP Regular"/>
                <a:cs typeface="Noto Sans Mono CJK JP Regular"/>
              </a:rPr>
              <a:t>数据</a:t>
            </a:r>
            <a:r>
              <a:rPr sz="1400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…等等</a:t>
            </a:r>
            <a:r>
              <a:rPr sz="1400" spc="-15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，</a:t>
            </a:r>
            <a:r>
              <a:rPr sz="1400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支撑</a:t>
            </a:r>
            <a:r>
              <a:rPr sz="1400" spc="-15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各型</a:t>
            </a:r>
            <a:r>
              <a:rPr sz="1400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统计和</a:t>
            </a:r>
            <a:r>
              <a:rPr sz="1400" spc="-15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比</a:t>
            </a:r>
            <a:r>
              <a:rPr sz="1400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较，</a:t>
            </a:r>
            <a:r>
              <a:rPr sz="1400" spc="-15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组织</a:t>
            </a:r>
            <a:r>
              <a:rPr sz="1400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体系够</a:t>
            </a:r>
            <a:r>
              <a:rPr sz="1400" spc="-15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用</a:t>
            </a:r>
            <a:r>
              <a:rPr sz="1400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否？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4669535" y="2404617"/>
            <a:ext cx="379730" cy="773430"/>
          </a:xfrm>
          <a:custGeom>
            <a:avLst/>
            <a:gdLst/>
            <a:ahLst/>
            <a:cxnLst/>
            <a:rect l="l" t="t" r="r" b="b"/>
            <a:pathLst>
              <a:path w="379729" h="773430">
                <a:moveTo>
                  <a:pt x="303402" y="697230"/>
                </a:moveTo>
                <a:lnTo>
                  <a:pt x="303402" y="773430"/>
                </a:lnTo>
                <a:lnTo>
                  <a:pt x="366902" y="741680"/>
                </a:lnTo>
                <a:lnTo>
                  <a:pt x="316102" y="741680"/>
                </a:lnTo>
                <a:lnTo>
                  <a:pt x="316102" y="728980"/>
                </a:lnTo>
                <a:lnTo>
                  <a:pt x="366902" y="728980"/>
                </a:lnTo>
                <a:lnTo>
                  <a:pt x="303402" y="697230"/>
                </a:lnTo>
                <a:close/>
              </a:path>
              <a:path w="379729" h="773430">
                <a:moveTo>
                  <a:pt x="251713" y="6350"/>
                </a:moveTo>
                <a:lnTo>
                  <a:pt x="251713" y="741680"/>
                </a:lnTo>
                <a:lnTo>
                  <a:pt x="303402" y="741680"/>
                </a:lnTo>
                <a:lnTo>
                  <a:pt x="303402" y="735330"/>
                </a:lnTo>
                <a:lnTo>
                  <a:pt x="264413" y="735330"/>
                </a:lnTo>
                <a:lnTo>
                  <a:pt x="258063" y="728980"/>
                </a:lnTo>
                <a:lnTo>
                  <a:pt x="264413" y="728980"/>
                </a:lnTo>
                <a:lnTo>
                  <a:pt x="264413" y="12700"/>
                </a:lnTo>
                <a:lnTo>
                  <a:pt x="258063" y="12700"/>
                </a:lnTo>
                <a:lnTo>
                  <a:pt x="251713" y="6350"/>
                </a:lnTo>
                <a:close/>
              </a:path>
              <a:path w="379729" h="773430">
                <a:moveTo>
                  <a:pt x="366902" y="728980"/>
                </a:moveTo>
                <a:lnTo>
                  <a:pt x="316102" y="728980"/>
                </a:lnTo>
                <a:lnTo>
                  <a:pt x="316102" y="741680"/>
                </a:lnTo>
                <a:lnTo>
                  <a:pt x="366902" y="741680"/>
                </a:lnTo>
                <a:lnTo>
                  <a:pt x="379602" y="735330"/>
                </a:lnTo>
                <a:lnTo>
                  <a:pt x="366902" y="728980"/>
                </a:lnTo>
                <a:close/>
              </a:path>
              <a:path w="379729" h="773430">
                <a:moveTo>
                  <a:pt x="264413" y="728980"/>
                </a:moveTo>
                <a:lnTo>
                  <a:pt x="258063" y="728980"/>
                </a:lnTo>
                <a:lnTo>
                  <a:pt x="264413" y="735330"/>
                </a:lnTo>
                <a:lnTo>
                  <a:pt x="264413" y="728980"/>
                </a:lnTo>
                <a:close/>
              </a:path>
              <a:path w="379729" h="773430">
                <a:moveTo>
                  <a:pt x="303402" y="728980"/>
                </a:moveTo>
                <a:lnTo>
                  <a:pt x="264413" y="728980"/>
                </a:lnTo>
                <a:lnTo>
                  <a:pt x="264413" y="735330"/>
                </a:lnTo>
                <a:lnTo>
                  <a:pt x="303402" y="735330"/>
                </a:lnTo>
                <a:lnTo>
                  <a:pt x="303402" y="728980"/>
                </a:lnTo>
                <a:close/>
              </a:path>
              <a:path w="379729" h="773430">
                <a:moveTo>
                  <a:pt x="264413" y="0"/>
                </a:moveTo>
                <a:lnTo>
                  <a:pt x="0" y="0"/>
                </a:lnTo>
                <a:lnTo>
                  <a:pt x="0" y="12700"/>
                </a:lnTo>
                <a:lnTo>
                  <a:pt x="251713" y="12700"/>
                </a:lnTo>
                <a:lnTo>
                  <a:pt x="251713" y="6350"/>
                </a:lnTo>
                <a:lnTo>
                  <a:pt x="264413" y="6350"/>
                </a:lnTo>
                <a:lnTo>
                  <a:pt x="264413" y="0"/>
                </a:lnTo>
                <a:close/>
              </a:path>
              <a:path w="379729" h="773430">
                <a:moveTo>
                  <a:pt x="264413" y="6350"/>
                </a:moveTo>
                <a:lnTo>
                  <a:pt x="251713" y="6350"/>
                </a:lnTo>
                <a:lnTo>
                  <a:pt x="258063" y="12700"/>
                </a:lnTo>
                <a:lnTo>
                  <a:pt x="264413" y="12700"/>
                </a:lnTo>
                <a:lnTo>
                  <a:pt x="264413" y="63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904988" y="4555235"/>
            <a:ext cx="1148080" cy="455930"/>
          </a:xfrm>
          <a:custGeom>
            <a:avLst/>
            <a:gdLst/>
            <a:ahLst/>
            <a:cxnLst/>
            <a:rect l="l" t="t" r="r" b="b"/>
            <a:pathLst>
              <a:path w="1148079" h="455929">
                <a:moveTo>
                  <a:pt x="919733" y="0"/>
                </a:moveTo>
                <a:lnTo>
                  <a:pt x="0" y="0"/>
                </a:lnTo>
                <a:lnTo>
                  <a:pt x="0" y="455675"/>
                </a:lnTo>
                <a:lnTo>
                  <a:pt x="919733" y="455675"/>
                </a:lnTo>
                <a:lnTo>
                  <a:pt x="1147571" y="227837"/>
                </a:lnTo>
                <a:lnTo>
                  <a:pt x="919733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 txBox="1"/>
          <p:nvPr/>
        </p:nvSpPr>
        <p:spPr>
          <a:xfrm>
            <a:off x="7966329" y="4551984"/>
            <a:ext cx="915669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6675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管制力度 是否足</a:t>
            </a:r>
            <a:r>
              <a:rPr sz="1400" spc="-15" dirty="0">
                <a:latin typeface="Noto Sans CJK JP Regular"/>
                <a:cs typeface="Noto Sans CJK JP Regular"/>
              </a:rPr>
              <a:t>够</a:t>
            </a:r>
            <a:r>
              <a:rPr sz="1400" dirty="0">
                <a:latin typeface="Noto Sans CJK JP Regular"/>
                <a:cs typeface="Noto Sans CJK JP Regular"/>
              </a:rPr>
              <a:t>？</a:t>
            </a:r>
            <a:endParaRPr sz="14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548" y="365252"/>
            <a:ext cx="53936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FFFF"/>
                </a:solidFill>
              </a:rPr>
              <a:t>MES基础数据流系统模块的应用管制能量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4682" y="808447"/>
            <a:ext cx="7170420" cy="3394075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280670" indent="-267970">
              <a:lnSpc>
                <a:spcPct val="100000"/>
              </a:lnSpc>
              <a:spcBef>
                <a:spcPts val="545"/>
              </a:spcBef>
              <a:buClr>
                <a:srgbClr val="5B9BD4"/>
              </a:buClr>
              <a:buSzPct val="75000"/>
              <a:buFont typeface="Wingdings"/>
              <a:buChar char=""/>
              <a:tabLst>
                <a:tab pos="281305" algn="l"/>
              </a:tabLst>
            </a:pPr>
            <a:r>
              <a:rPr sz="2000" spc="5" dirty="0">
                <a:latin typeface="Noto Sans Mono CJK JP Regular"/>
                <a:cs typeface="Noto Sans Mono CJK JP Regular"/>
              </a:rPr>
              <a:t>基础</a:t>
            </a:r>
            <a:r>
              <a:rPr sz="2000" spc="-5" dirty="0">
                <a:latin typeface="Noto Sans Mono CJK JP Regular"/>
                <a:cs typeface="Noto Sans Mono CJK JP Regular"/>
              </a:rPr>
              <a:t>数</a:t>
            </a:r>
            <a:r>
              <a:rPr sz="2000" spc="-10" dirty="0">
                <a:latin typeface="Noto Sans Mono CJK JP Regular"/>
                <a:cs typeface="Noto Sans Mono CJK JP Regular"/>
              </a:rPr>
              <a:t>据</a:t>
            </a:r>
            <a:r>
              <a:rPr sz="2000" spc="5" dirty="0">
                <a:latin typeface="Noto Sans Mono CJK JP Regular"/>
                <a:cs typeface="Noto Sans Mono CJK JP Regular"/>
              </a:rPr>
              <a:t>流</a:t>
            </a:r>
            <a:r>
              <a:rPr sz="2000" spc="-15" dirty="0">
                <a:latin typeface="Noto Sans Mono CJK JP Regular"/>
                <a:cs typeface="Noto Sans Mono CJK JP Regular"/>
              </a:rPr>
              <a:t>的</a:t>
            </a:r>
            <a:r>
              <a:rPr sz="2000" spc="5" dirty="0">
                <a:latin typeface="Noto Sans Mono CJK JP Regular"/>
                <a:cs typeface="Noto Sans Mono CJK JP Regular"/>
              </a:rPr>
              <a:t>创建</a:t>
            </a:r>
            <a:r>
              <a:rPr sz="2000" spc="-5" dirty="0">
                <a:latin typeface="Noto Sans Mono CJK JP Regular"/>
                <a:cs typeface="Noto Sans Mono CJK JP Regular"/>
              </a:rPr>
              <a:t>成</a:t>
            </a:r>
            <a:r>
              <a:rPr sz="2000" spc="-10" dirty="0">
                <a:latin typeface="Noto Sans Mono CJK JP Regular"/>
                <a:cs typeface="Noto Sans Mono CJK JP Regular"/>
              </a:rPr>
              <a:t>就</a:t>
            </a:r>
            <a:r>
              <a:rPr sz="2000" spc="5" dirty="0">
                <a:latin typeface="Noto Sans Mono CJK JP Regular"/>
                <a:cs typeface="Noto Sans Mono CJK JP Regular"/>
              </a:rPr>
              <a:t>了</a:t>
            </a:r>
            <a:r>
              <a:rPr sz="2000" spc="-15" dirty="0">
                <a:latin typeface="Noto Sans Mono CJK JP Regular"/>
                <a:cs typeface="Noto Sans Mono CJK JP Regular"/>
              </a:rPr>
              <a:t>什</a:t>
            </a:r>
            <a:r>
              <a:rPr sz="2000" spc="5" dirty="0">
                <a:latin typeface="Noto Sans Mono CJK JP Regular"/>
                <a:cs typeface="Noto Sans Mono CJK JP Regular"/>
              </a:rPr>
              <a:t>么：</a:t>
            </a:r>
            <a:endParaRPr sz="20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528320" algn="l"/>
              </a:tabLst>
            </a:pPr>
            <a:r>
              <a:rPr sz="18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汇集了生产品制造过程各组织单位的需求标准和实际数据的统一化</a:t>
            </a:r>
            <a:endParaRPr sz="18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528320" algn="l"/>
              </a:tabLst>
            </a:pPr>
            <a:r>
              <a:rPr sz="18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生产、质量、设备、工艺数据颗粒度，变细、多、深、广</a:t>
            </a:r>
            <a:endParaRPr sz="18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528320" algn="l"/>
              </a:tabLst>
            </a:pPr>
            <a:r>
              <a:rPr sz="18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计画到实际数据关连环环紧扣，数据漏洞降低了</a:t>
            </a:r>
            <a:endParaRPr sz="18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528320" algn="l"/>
              </a:tabLst>
            </a:pPr>
            <a:r>
              <a:rPr sz="18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从而实现生产批量或单件生产品的制造过程跟踪强化了</a:t>
            </a:r>
            <a:endParaRPr sz="18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528320" algn="l"/>
              </a:tabLst>
            </a:pPr>
            <a:r>
              <a:rPr sz="18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结果是统计分析的严密度增强，制造管理素质升高</a:t>
            </a:r>
            <a:endParaRPr sz="1800">
              <a:latin typeface="Noto Sans Mono CJK JP Regular"/>
              <a:cs typeface="Noto Sans Mono CJK JP Regular"/>
            </a:endParaRPr>
          </a:p>
          <a:p>
            <a:pPr marL="280670" indent="-267970">
              <a:lnSpc>
                <a:spcPct val="100000"/>
              </a:lnSpc>
              <a:spcBef>
                <a:spcPts val="810"/>
              </a:spcBef>
              <a:buClr>
                <a:srgbClr val="5B9BD4"/>
              </a:buClr>
              <a:buSzPct val="75000"/>
              <a:buFont typeface="Wingdings"/>
              <a:buChar char=""/>
              <a:tabLst>
                <a:tab pos="281305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为</a:t>
            </a:r>
            <a:r>
              <a:rPr sz="2000" spc="-5" dirty="0">
                <a:latin typeface="Noto Sans Mono CJK JP Regular"/>
                <a:cs typeface="Noto Sans Mono CJK JP Regular"/>
              </a:rPr>
              <a:t>何</a:t>
            </a:r>
            <a:r>
              <a:rPr sz="2000" dirty="0">
                <a:latin typeface="Noto Sans Mono CJK JP Regular"/>
                <a:cs typeface="Noto Sans Mono CJK JP Regular"/>
              </a:rPr>
              <a:t>这</a:t>
            </a:r>
            <a:r>
              <a:rPr sz="2000" spc="-15" dirty="0">
                <a:latin typeface="Noto Sans Mono CJK JP Regular"/>
                <a:cs typeface="Noto Sans Mono CJK JP Regular"/>
              </a:rPr>
              <a:t>样</a:t>
            </a:r>
            <a:r>
              <a:rPr sz="2000" dirty="0">
                <a:latin typeface="Noto Sans Mono CJK JP Regular"/>
                <a:cs typeface="Noto Sans Mono CJK JP Regular"/>
              </a:rPr>
              <a:t>建</a:t>
            </a:r>
            <a:r>
              <a:rPr sz="2000" spc="-10" dirty="0">
                <a:latin typeface="Noto Sans Mono CJK JP Regular"/>
                <a:cs typeface="Noto Sans Mono CJK JP Regular"/>
              </a:rPr>
              <a:t>置</a:t>
            </a:r>
            <a:r>
              <a:rPr sz="2000" spc="-5" dirty="0">
                <a:latin typeface="Noto Sans Mono CJK JP Regular"/>
                <a:cs typeface="Noto Sans Mono CJK JP Regular"/>
              </a:rPr>
              <a:t>MES</a:t>
            </a:r>
            <a:r>
              <a:rPr sz="2000" dirty="0">
                <a:latin typeface="Noto Sans Mono CJK JP Regular"/>
                <a:cs typeface="Noto Sans Mono CJK JP Regular"/>
              </a:rPr>
              <a:t>模块？：</a:t>
            </a:r>
            <a:endParaRPr sz="20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spcBef>
                <a:spcPts val="390"/>
              </a:spcBef>
              <a:buFont typeface="Arial"/>
              <a:buChar char="•"/>
              <a:tabLst>
                <a:tab pos="528320" algn="l"/>
              </a:tabLst>
            </a:pPr>
            <a:r>
              <a:rPr sz="18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最省钱、实施容易、实施时间短、立即初</a:t>
            </a:r>
            <a:r>
              <a:rPr sz="18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见</a:t>
            </a:r>
            <a:r>
              <a:rPr sz="18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效益</a:t>
            </a:r>
            <a:endParaRPr sz="18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528320" algn="l"/>
              </a:tabLst>
            </a:pPr>
            <a:r>
              <a:rPr sz="18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一</a:t>
            </a:r>
            <a:r>
              <a:rPr sz="18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般</a:t>
            </a:r>
            <a:r>
              <a:rPr sz="18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统计模型即可够用，需要复杂统计再逐一增开发</a:t>
            </a:r>
            <a:endParaRPr sz="18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>
                <a:tab pos="528320" algn="l"/>
              </a:tabLst>
            </a:pPr>
            <a:r>
              <a:rPr sz="18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否则会使「规范性数据」的建置变得复杂化</a:t>
            </a:r>
            <a:endParaRPr sz="1800">
              <a:latin typeface="Noto Sans Mono CJK JP Regular"/>
              <a:cs typeface="Noto Sans Mono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144963" y="3043427"/>
            <a:ext cx="1945964" cy="2086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96840" y="3646935"/>
            <a:ext cx="3117341" cy="14942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548" y="365252"/>
            <a:ext cx="478028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FFFF"/>
                </a:solidFill>
              </a:rPr>
              <a:t>MES基于制造运营的横纵向模块扩张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4682" y="803224"/>
            <a:ext cx="6256020" cy="36258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0670" indent="-267970">
              <a:lnSpc>
                <a:spcPts val="2380"/>
              </a:lnSpc>
              <a:spcBef>
                <a:spcPts val="105"/>
              </a:spcBef>
              <a:buClr>
                <a:srgbClr val="5B9BD4"/>
              </a:buClr>
              <a:buSzPct val="75000"/>
              <a:buFont typeface="Wingdings"/>
              <a:buChar char=""/>
              <a:tabLst>
                <a:tab pos="281305" algn="l"/>
              </a:tabLst>
            </a:pPr>
            <a:r>
              <a:rPr sz="2000" spc="5" dirty="0">
                <a:latin typeface="Noto Sans Mono CJK JP Regular"/>
                <a:cs typeface="Noto Sans Mono CJK JP Regular"/>
              </a:rPr>
              <a:t>模块</a:t>
            </a:r>
            <a:r>
              <a:rPr sz="2000" spc="-5" dirty="0">
                <a:latin typeface="Noto Sans Mono CJK JP Regular"/>
                <a:cs typeface="Noto Sans Mono CJK JP Regular"/>
              </a:rPr>
              <a:t>基</a:t>
            </a:r>
            <a:r>
              <a:rPr sz="2000" spc="-10" dirty="0">
                <a:latin typeface="Noto Sans Mono CJK JP Regular"/>
                <a:cs typeface="Noto Sans Mono CJK JP Regular"/>
              </a:rPr>
              <a:t>础</a:t>
            </a:r>
            <a:r>
              <a:rPr sz="2000" spc="5" dirty="0">
                <a:latin typeface="Noto Sans Mono CJK JP Regular"/>
                <a:cs typeface="Noto Sans Mono CJK JP Regular"/>
              </a:rPr>
              <a:t>数</a:t>
            </a:r>
            <a:r>
              <a:rPr sz="2000" spc="-15" dirty="0">
                <a:latin typeface="Noto Sans Mono CJK JP Regular"/>
                <a:cs typeface="Noto Sans Mono CJK JP Regular"/>
              </a:rPr>
              <a:t>据</a:t>
            </a:r>
            <a:r>
              <a:rPr sz="2000" spc="5" dirty="0">
                <a:latin typeface="Noto Sans Mono CJK JP Regular"/>
                <a:cs typeface="Noto Sans Mono CJK JP Regular"/>
              </a:rPr>
              <a:t>足够</a:t>
            </a:r>
            <a:r>
              <a:rPr sz="2000" spc="-5" dirty="0">
                <a:latin typeface="Noto Sans Mono CJK JP Regular"/>
                <a:cs typeface="Noto Sans Mono CJK JP Regular"/>
              </a:rPr>
              <a:t>管</a:t>
            </a:r>
            <a:r>
              <a:rPr sz="2000" spc="-10" dirty="0">
                <a:latin typeface="Noto Sans Mono CJK JP Regular"/>
                <a:cs typeface="Noto Sans Mono CJK JP Regular"/>
              </a:rPr>
              <a:t>制</a:t>
            </a:r>
            <a:r>
              <a:rPr sz="2000" spc="5" dirty="0">
                <a:latin typeface="Noto Sans Mono CJK JP Regular"/>
                <a:cs typeface="Noto Sans Mono CJK JP Regular"/>
              </a:rPr>
              <a:t>闭</a:t>
            </a:r>
            <a:r>
              <a:rPr sz="2000" spc="-15" dirty="0">
                <a:latin typeface="Noto Sans Mono CJK JP Regular"/>
                <a:cs typeface="Noto Sans Mono CJK JP Regular"/>
              </a:rPr>
              <a:t>环</a:t>
            </a:r>
            <a:r>
              <a:rPr sz="2000" spc="5" dirty="0">
                <a:latin typeface="Noto Sans Mono CJK JP Regular"/>
                <a:cs typeface="Noto Sans Mono CJK JP Regular"/>
              </a:rPr>
              <a:t>需求：</a:t>
            </a:r>
            <a:endParaRPr sz="20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ts val="2125"/>
              </a:lnSpc>
              <a:buFont typeface="Arial"/>
              <a:buChar char="•"/>
              <a:tabLst>
                <a:tab pos="528320" algn="l"/>
              </a:tabLst>
            </a:pPr>
            <a:r>
              <a:rPr sz="18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数据的覆盖面，是否制造企业运营体系了？</a:t>
            </a:r>
            <a:endParaRPr sz="18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ts val="2140"/>
              </a:lnSpc>
              <a:buFont typeface="Arial"/>
              <a:buChar char="•"/>
              <a:tabLst>
                <a:tab pos="528320" algn="l"/>
              </a:tabLst>
            </a:pPr>
            <a:r>
              <a:rPr sz="18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数据的应用面，是否足以满足制造体系的解决问题能力？</a:t>
            </a:r>
            <a:endParaRPr sz="1800">
              <a:latin typeface="Noto Sans Mono CJK JP Regular"/>
              <a:cs typeface="Noto Sans Mono CJK JP Regular"/>
            </a:endParaRPr>
          </a:p>
          <a:p>
            <a:pPr marL="280670" indent="-267970">
              <a:lnSpc>
                <a:spcPts val="2380"/>
              </a:lnSpc>
              <a:spcBef>
                <a:spcPts val="330"/>
              </a:spcBef>
              <a:buClr>
                <a:srgbClr val="5B9BD4"/>
              </a:buClr>
              <a:buSzPct val="75000"/>
              <a:buFont typeface="Wingdings"/>
              <a:buChar char=""/>
              <a:tabLst>
                <a:tab pos="281305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有无必</a:t>
            </a:r>
            <a:r>
              <a:rPr sz="2000" spc="-10" dirty="0">
                <a:latin typeface="Noto Sans Mono CJK JP Regular"/>
                <a:cs typeface="Noto Sans Mono CJK JP Regular"/>
              </a:rPr>
              <a:t>要</a:t>
            </a:r>
            <a:r>
              <a:rPr sz="2000" dirty="0">
                <a:latin typeface="Noto Sans Mono CJK JP Regular"/>
                <a:cs typeface="Noto Sans Mono CJK JP Regular"/>
              </a:rPr>
              <a:t>再</a:t>
            </a:r>
            <a:r>
              <a:rPr sz="2000" spc="-15" dirty="0">
                <a:latin typeface="Noto Sans Mono CJK JP Regular"/>
                <a:cs typeface="Noto Sans Mono CJK JP Regular"/>
              </a:rPr>
              <a:t>扩</a:t>
            </a:r>
            <a:r>
              <a:rPr sz="2000" dirty="0">
                <a:latin typeface="Noto Sans Mono CJK JP Regular"/>
                <a:cs typeface="Noto Sans Mono CJK JP Regular"/>
              </a:rPr>
              <a:t>张或创</a:t>
            </a:r>
            <a:r>
              <a:rPr sz="2000" spc="-15" dirty="0">
                <a:latin typeface="Noto Sans Mono CJK JP Regular"/>
                <a:cs typeface="Noto Sans Mono CJK JP Regular"/>
              </a:rPr>
              <a:t>建</a:t>
            </a:r>
            <a:r>
              <a:rPr sz="2000" dirty="0">
                <a:latin typeface="Noto Sans Mono CJK JP Regular"/>
                <a:cs typeface="Noto Sans Mono CJK JP Regular"/>
              </a:rPr>
              <a:t>模</a:t>
            </a:r>
            <a:r>
              <a:rPr sz="2000" spc="-15" dirty="0">
                <a:latin typeface="Noto Sans Mono CJK JP Regular"/>
                <a:cs typeface="Noto Sans Mono CJK JP Regular"/>
              </a:rPr>
              <a:t>块</a:t>
            </a:r>
            <a:r>
              <a:rPr sz="2000" dirty="0">
                <a:latin typeface="Noto Sans Mono CJK JP Regular"/>
                <a:cs typeface="Noto Sans Mono CJK JP Regular"/>
              </a:rPr>
              <a:t>：</a:t>
            </a:r>
            <a:endParaRPr sz="20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ts val="2130"/>
              </a:lnSpc>
              <a:buFont typeface="Arial"/>
              <a:buChar char="•"/>
              <a:tabLst>
                <a:tab pos="528320" algn="l"/>
              </a:tabLst>
            </a:pPr>
            <a:r>
              <a:rPr sz="18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扩张对于运营价值的贡献度有多大？</a:t>
            </a:r>
            <a:endParaRPr sz="18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ts val="2150"/>
              </a:lnSpc>
              <a:buFont typeface="Arial"/>
              <a:buChar char="•"/>
              <a:tabLst>
                <a:tab pos="528320" algn="l"/>
              </a:tabLst>
            </a:pPr>
            <a:r>
              <a:rPr sz="18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是否有足够的知识能量使用扩张模块？</a:t>
            </a:r>
            <a:endParaRPr sz="1800">
              <a:latin typeface="Noto Sans Mono CJK JP Regular"/>
              <a:cs typeface="Noto Sans Mono CJK JP Regular"/>
            </a:endParaRPr>
          </a:p>
          <a:p>
            <a:pPr marL="280670" indent="-267970">
              <a:lnSpc>
                <a:spcPts val="2380"/>
              </a:lnSpc>
              <a:spcBef>
                <a:spcPts val="325"/>
              </a:spcBef>
              <a:buClr>
                <a:srgbClr val="5B9BD4"/>
              </a:buClr>
              <a:buSzPct val="75000"/>
              <a:buFont typeface="Wingdings"/>
              <a:buChar char=""/>
              <a:tabLst>
                <a:tab pos="281305" algn="l"/>
              </a:tabLst>
            </a:pPr>
            <a:r>
              <a:rPr sz="2000" spc="10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扩张方式：</a:t>
            </a:r>
            <a:endParaRPr sz="20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ts val="2140"/>
              </a:lnSpc>
              <a:buFont typeface="Arial"/>
              <a:buChar char="•"/>
              <a:tabLst>
                <a:tab pos="528320" algn="l"/>
              </a:tabLst>
            </a:pPr>
            <a:r>
              <a:rPr sz="18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纵</a:t>
            </a:r>
            <a:r>
              <a:rPr sz="18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深</a:t>
            </a:r>
            <a:r>
              <a:rPr sz="18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扩张：可扩张制造关联所需要的运营模块</a:t>
            </a:r>
            <a:endParaRPr sz="1800">
              <a:latin typeface="Noto Sans Mono CJK JP Regular"/>
              <a:cs typeface="Noto Sans Mono CJK JP Regular"/>
            </a:endParaRPr>
          </a:p>
          <a:p>
            <a:pPr marL="870585" lvl="2" indent="-172720">
              <a:lnSpc>
                <a:spcPts val="1905"/>
              </a:lnSpc>
              <a:spcBef>
                <a:spcPts val="10"/>
              </a:spcBef>
              <a:buFont typeface="Arial"/>
              <a:buChar char="•"/>
              <a:tabLst>
                <a:tab pos="871219" algn="l"/>
              </a:tabLst>
            </a:pPr>
            <a:r>
              <a:rPr sz="16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例</a:t>
            </a: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如：</a:t>
            </a:r>
            <a:r>
              <a:rPr sz="16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产</a:t>
            </a: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品管</a:t>
            </a:r>
            <a:r>
              <a:rPr sz="16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理</a:t>
            </a: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PLM、精</a:t>
            </a:r>
            <a:r>
              <a:rPr sz="16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准</a:t>
            </a: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排</a:t>
            </a:r>
            <a:r>
              <a:rPr sz="16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产</a:t>
            </a:r>
            <a:r>
              <a:rPr sz="16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APS</a:t>
            </a:r>
            <a:r>
              <a:rPr sz="16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、</a:t>
            </a: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仓储</a:t>
            </a:r>
            <a:r>
              <a:rPr sz="16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管</a:t>
            </a: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理WMS…</a:t>
            </a:r>
            <a:endParaRPr sz="16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ts val="2145"/>
              </a:lnSpc>
              <a:buFont typeface="Arial"/>
              <a:buChar char="•"/>
              <a:tabLst>
                <a:tab pos="528320" algn="l"/>
              </a:tabLst>
            </a:pPr>
            <a:r>
              <a:rPr sz="18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横</a:t>
            </a:r>
            <a:r>
              <a:rPr sz="18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像扩张：可扩张组织功能型的深层精度分析和应用</a:t>
            </a:r>
            <a:endParaRPr sz="1800">
              <a:latin typeface="Noto Sans Mono CJK JP Regular"/>
              <a:cs typeface="Noto Sans Mono CJK JP Regular"/>
            </a:endParaRPr>
          </a:p>
          <a:p>
            <a:pPr marL="870585" lvl="2" indent="-172720">
              <a:lnSpc>
                <a:spcPct val="100000"/>
              </a:lnSpc>
              <a:spcBef>
                <a:spcPts val="20"/>
              </a:spcBef>
              <a:buFont typeface="Arial"/>
              <a:buChar char="•"/>
              <a:tabLst>
                <a:tab pos="871219" algn="l"/>
              </a:tabLst>
            </a:pPr>
            <a:r>
              <a:rPr sz="16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例</a:t>
            </a: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如：</a:t>
            </a:r>
            <a:endParaRPr sz="1600">
              <a:latin typeface="Noto Sans Mono CJK JP Regular"/>
              <a:cs typeface="Noto Sans Mono CJK JP Regular"/>
            </a:endParaRPr>
          </a:p>
          <a:p>
            <a:pPr marL="870585" lvl="2" indent="-172720">
              <a:lnSpc>
                <a:spcPct val="100000"/>
              </a:lnSpc>
              <a:spcBef>
                <a:spcPts val="10"/>
              </a:spcBef>
              <a:buFont typeface="Arial"/>
              <a:buChar char="•"/>
              <a:tabLst>
                <a:tab pos="871219" algn="l"/>
              </a:tabLst>
            </a:pPr>
            <a:r>
              <a:rPr sz="16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设</a:t>
            </a: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备运</a:t>
            </a:r>
            <a:r>
              <a:rPr sz="16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维</a:t>
            </a: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、统计</a:t>
            </a:r>
            <a:r>
              <a:rPr sz="1600" spc="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质</a:t>
            </a: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量管</a:t>
            </a:r>
            <a:r>
              <a:rPr sz="16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制</a:t>
            </a: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、劳动</a:t>
            </a:r>
            <a:r>
              <a:rPr sz="1600" spc="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力</a:t>
            </a: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分析</a:t>
            </a:r>
            <a:r>
              <a:rPr sz="16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、</a:t>
            </a: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报警跟踪</a:t>
            </a:r>
            <a:endParaRPr sz="1600">
              <a:latin typeface="Noto Sans Mono CJK JP Regular"/>
              <a:cs typeface="Noto Sans Mono CJK JP Regular"/>
            </a:endParaRPr>
          </a:p>
          <a:p>
            <a:pPr marL="870585" lvl="2" indent="-172720">
              <a:lnSpc>
                <a:spcPct val="100000"/>
              </a:lnSpc>
              <a:spcBef>
                <a:spcPts val="15"/>
              </a:spcBef>
              <a:buFont typeface="Arial"/>
              <a:buChar char="•"/>
              <a:tabLst>
                <a:tab pos="871219" algn="l"/>
              </a:tabLst>
            </a:pPr>
            <a:r>
              <a:rPr sz="16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工</a:t>
            </a: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程分</a:t>
            </a:r>
            <a:r>
              <a:rPr sz="16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析</a:t>
            </a: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…………</a:t>
            </a:r>
            <a:endParaRPr sz="1600">
              <a:latin typeface="Noto Sans Mono CJK JP Regular"/>
              <a:cs typeface="Noto Sans Mono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7144963" y="3043427"/>
            <a:ext cx="1945964" cy="20868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196840" y="3646935"/>
            <a:ext cx="3117341" cy="149428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2296667"/>
            <a:ext cx="9144000" cy="173990"/>
          </a:xfrm>
          <a:custGeom>
            <a:avLst/>
            <a:gdLst/>
            <a:ahLst/>
            <a:cxnLst/>
            <a:rect l="l" t="t" r="r" b="b"/>
            <a:pathLst>
              <a:path w="9144000" h="173989">
                <a:moveTo>
                  <a:pt x="173736" y="57912"/>
                </a:moveTo>
                <a:lnTo>
                  <a:pt x="0" y="57912"/>
                </a:lnTo>
                <a:lnTo>
                  <a:pt x="0" y="115824"/>
                </a:lnTo>
                <a:lnTo>
                  <a:pt x="173736" y="115824"/>
                </a:lnTo>
                <a:lnTo>
                  <a:pt x="173736" y="57912"/>
                </a:lnTo>
                <a:close/>
              </a:path>
              <a:path w="9144000" h="173989">
                <a:moveTo>
                  <a:pt x="405384" y="57912"/>
                </a:moveTo>
                <a:lnTo>
                  <a:pt x="231648" y="57912"/>
                </a:lnTo>
                <a:lnTo>
                  <a:pt x="231648" y="115824"/>
                </a:lnTo>
                <a:lnTo>
                  <a:pt x="405384" y="115824"/>
                </a:lnTo>
                <a:lnTo>
                  <a:pt x="405384" y="57912"/>
                </a:lnTo>
                <a:close/>
              </a:path>
              <a:path w="9144000" h="173989">
                <a:moveTo>
                  <a:pt x="637032" y="57912"/>
                </a:moveTo>
                <a:lnTo>
                  <a:pt x="463296" y="57912"/>
                </a:lnTo>
                <a:lnTo>
                  <a:pt x="463296" y="115824"/>
                </a:lnTo>
                <a:lnTo>
                  <a:pt x="637032" y="115824"/>
                </a:lnTo>
                <a:lnTo>
                  <a:pt x="637032" y="57912"/>
                </a:lnTo>
                <a:close/>
              </a:path>
              <a:path w="9144000" h="173989">
                <a:moveTo>
                  <a:pt x="868680" y="57912"/>
                </a:moveTo>
                <a:lnTo>
                  <a:pt x="694944" y="57912"/>
                </a:lnTo>
                <a:lnTo>
                  <a:pt x="694944" y="115824"/>
                </a:lnTo>
                <a:lnTo>
                  <a:pt x="868680" y="115824"/>
                </a:lnTo>
                <a:lnTo>
                  <a:pt x="868680" y="57912"/>
                </a:lnTo>
                <a:close/>
              </a:path>
              <a:path w="9144000" h="173989">
                <a:moveTo>
                  <a:pt x="1100328" y="57912"/>
                </a:moveTo>
                <a:lnTo>
                  <a:pt x="926592" y="57912"/>
                </a:lnTo>
                <a:lnTo>
                  <a:pt x="926592" y="115824"/>
                </a:lnTo>
                <a:lnTo>
                  <a:pt x="1100328" y="115824"/>
                </a:lnTo>
                <a:lnTo>
                  <a:pt x="1100328" y="57912"/>
                </a:lnTo>
                <a:close/>
              </a:path>
              <a:path w="9144000" h="173989">
                <a:moveTo>
                  <a:pt x="1331976" y="57912"/>
                </a:moveTo>
                <a:lnTo>
                  <a:pt x="1158240" y="57912"/>
                </a:lnTo>
                <a:lnTo>
                  <a:pt x="1158240" y="115824"/>
                </a:lnTo>
                <a:lnTo>
                  <a:pt x="1331976" y="115824"/>
                </a:lnTo>
                <a:lnTo>
                  <a:pt x="1331976" y="57912"/>
                </a:lnTo>
                <a:close/>
              </a:path>
              <a:path w="9144000" h="173989">
                <a:moveTo>
                  <a:pt x="1563624" y="57912"/>
                </a:moveTo>
                <a:lnTo>
                  <a:pt x="1389888" y="57912"/>
                </a:lnTo>
                <a:lnTo>
                  <a:pt x="1389888" y="115824"/>
                </a:lnTo>
                <a:lnTo>
                  <a:pt x="1563624" y="115824"/>
                </a:lnTo>
                <a:lnTo>
                  <a:pt x="1563624" y="57912"/>
                </a:lnTo>
                <a:close/>
              </a:path>
              <a:path w="9144000" h="173989">
                <a:moveTo>
                  <a:pt x="1795272" y="57912"/>
                </a:moveTo>
                <a:lnTo>
                  <a:pt x="1621536" y="57912"/>
                </a:lnTo>
                <a:lnTo>
                  <a:pt x="1621536" y="115824"/>
                </a:lnTo>
                <a:lnTo>
                  <a:pt x="1795272" y="115824"/>
                </a:lnTo>
                <a:lnTo>
                  <a:pt x="1795272" y="57912"/>
                </a:lnTo>
                <a:close/>
              </a:path>
              <a:path w="9144000" h="173989">
                <a:moveTo>
                  <a:pt x="2026920" y="57912"/>
                </a:moveTo>
                <a:lnTo>
                  <a:pt x="1853184" y="57912"/>
                </a:lnTo>
                <a:lnTo>
                  <a:pt x="1853184" y="115824"/>
                </a:lnTo>
                <a:lnTo>
                  <a:pt x="2026920" y="115824"/>
                </a:lnTo>
                <a:lnTo>
                  <a:pt x="2026920" y="57912"/>
                </a:lnTo>
                <a:close/>
              </a:path>
              <a:path w="9144000" h="173989">
                <a:moveTo>
                  <a:pt x="2258568" y="57912"/>
                </a:moveTo>
                <a:lnTo>
                  <a:pt x="2084832" y="57912"/>
                </a:lnTo>
                <a:lnTo>
                  <a:pt x="2084832" y="115824"/>
                </a:lnTo>
                <a:lnTo>
                  <a:pt x="2258568" y="115824"/>
                </a:lnTo>
                <a:lnTo>
                  <a:pt x="2258568" y="57912"/>
                </a:lnTo>
                <a:close/>
              </a:path>
              <a:path w="9144000" h="173989">
                <a:moveTo>
                  <a:pt x="2490216" y="57912"/>
                </a:moveTo>
                <a:lnTo>
                  <a:pt x="2316480" y="57912"/>
                </a:lnTo>
                <a:lnTo>
                  <a:pt x="2316480" y="115824"/>
                </a:lnTo>
                <a:lnTo>
                  <a:pt x="2490216" y="115824"/>
                </a:lnTo>
                <a:lnTo>
                  <a:pt x="2490216" y="57912"/>
                </a:lnTo>
                <a:close/>
              </a:path>
              <a:path w="9144000" h="173989">
                <a:moveTo>
                  <a:pt x="2721864" y="57912"/>
                </a:moveTo>
                <a:lnTo>
                  <a:pt x="2548128" y="57912"/>
                </a:lnTo>
                <a:lnTo>
                  <a:pt x="2548128" y="115824"/>
                </a:lnTo>
                <a:lnTo>
                  <a:pt x="2721864" y="115824"/>
                </a:lnTo>
                <a:lnTo>
                  <a:pt x="2721864" y="57912"/>
                </a:lnTo>
                <a:close/>
              </a:path>
              <a:path w="9144000" h="173989">
                <a:moveTo>
                  <a:pt x="2953512" y="57912"/>
                </a:moveTo>
                <a:lnTo>
                  <a:pt x="2779776" y="57912"/>
                </a:lnTo>
                <a:lnTo>
                  <a:pt x="2779776" y="115824"/>
                </a:lnTo>
                <a:lnTo>
                  <a:pt x="2953512" y="115824"/>
                </a:lnTo>
                <a:lnTo>
                  <a:pt x="2953512" y="57912"/>
                </a:lnTo>
                <a:close/>
              </a:path>
              <a:path w="9144000" h="173989">
                <a:moveTo>
                  <a:pt x="3185160" y="57912"/>
                </a:moveTo>
                <a:lnTo>
                  <a:pt x="3011424" y="57912"/>
                </a:lnTo>
                <a:lnTo>
                  <a:pt x="3011424" y="115824"/>
                </a:lnTo>
                <a:lnTo>
                  <a:pt x="3185160" y="115824"/>
                </a:lnTo>
                <a:lnTo>
                  <a:pt x="3185160" y="57912"/>
                </a:lnTo>
                <a:close/>
              </a:path>
              <a:path w="9144000" h="173989">
                <a:moveTo>
                  <a:pt x="3416808" y="57912"/>
                </a:moveTo>
                <a:lnTo>
                  <a:pt x="3243072" y="57912"/>
                </a:lnTo>
                <a:lnTo>
                  <a:pt x="3243072" y="115824"/>
                </a:lnTo>
                <a:lnTo>
                  <a:pt x="3416808" y="115824"/>
                </a:lnTo>
                <a:lnTo>
                  <a:pt x="3416808" y="57912"/>
                </a:lnTo>
                <a:close/>
              </a:path>
              <a:path w="9144000" h="173989">
                <a:moveTo>
                  <a:pt x="3648456" y="57912"/>
                </a:moveTo>
                <a:lnTo>
                  <a:pt x="3474720" y="57912"/>
                </a:lnTo>
                <a:lnTo>
                  <a:pt x="3474720" y="115824"/>
                </a:lnTo>
                <a:lnTo>
                  <a:pt x="3648456" y="115824"/>
                </a:lnTo>
                <a:lnTo>
                  <a:pt x="3648456" y="57912"/>
                </a:lnTo>
                <a:close/>
              </a:path>
              <a:path w="9144000" h="173989">
                <a:moveTo>
                  <a:pt x="3880104" y="57912"/>
                </a:moveTo>
                <a:lnTo>
                  <a:pt x="3706368" y="57912"/>
                </a:lnTo>
                <a:lnTo>
                  <a:pt x="3706368" y="115824"/>
                </a:lnTo>
                <a:lnTo>
                  <a:pt x="3880104" y="115824"/>
                </a:lnTo>
                <a:lnTo>
                  <a:pt x="3880104" y="57912"/>
                </a:lnTo>
                <a:close/>
              </a:path>
              <a:path w="9144000" h="173989">
                <a:moveTo>
                  <a:pt x="4111752" y="57912"/>
                </a:moveTo>
                <a:lnTo>
                  <a:pt x="3938016" y="57912"/>
                </a:lnTo>
                <a:lnTo>
                  <a:pt x="3938016" y="115824"/>
                </a:lnTo>
                <a:lnTo>
                  <a:pt x="4111752" y="115824"/>
                </a:lnTo>
                <a:lnTo>
                  <a:pt x="4111752" y="57912"/>
                </a:lnTo>
                <a:close/>
              </a:path>
              <a:path w="9144000" h="173989">
                <a:moveTo>
                  <a:pt x="4343400" y="57912"/>
                </a:moveTo>
                <a:lnTo>
                  <a:pt x="4169664" y="57912"/>
                </a:lnTo>
                <a:lnTo>
                  <a:pt x="4169664" y="115824"/>
                </a:lnTo>
                <a:lnTo>
                  <a:pt x="4343400" y="115824"/>
                </a:lnTo>
                <a:lnTo>
                  <a:pt x="4343400" y="57912"/>
                </a:lnTo>
                <a:close/>
              </a:path>
              <a:path w="9144000" h="173989">
                <a:moveTo>
                  <a:pt x="4575048" y="57912"/>
                </a:moveTo>
                <a:lnTo>
                  <a:pt x="4401312" y="57912"/>
                </a:lnTo>
                <a:lnTo>
                  <a:pt x="4401312" y="115824"/>
                </a:lnTo>
                <a:lnTo>
                  <a:pt x="4575048" y="115824"/>
                </a:lnTo>
                <a:lnTo>
                  <a:pt x="4575048" y="57912"/>
                </a:lnTo>
                <a:close/>
              </a:path>
              <a:path w="9144000" h="173989">
                <a:moveTo>
                  <a:pt x="4806696" y="57912"/>
                </a:moveTo>
                <a:lnTo>
                  <a:pt x="4632960" y="57912"/>
                </a:lnTo>
                <a:lnTo>
                  <a:pt x="4632960" y="115824"/>
                </a:lnTo>
                <a:lnTo>
                  <a:pt x="4806696" y="115824"/>
                </a:lnTo>
                <a:lnTo>
                  <a:pt x="4806696" y="57912"/>
                </a:lnTo>
                <a:close/>
              </a:path>
              <a:path w="9144000" h="173989">
                <a:moveTo>
                  <a:pt x="5038344" y="57912"/>
                </a:moveTo>
                <a:lnTo>
                  <a:pt x="4864608" y="57912"/>
                </a:lnTo>
                <a:lnTo>
                  <a:pt x="4864608" y="115824"/>
                </a:lnTo>
                <a:lnTo>
                  <a:pt x="5038344" y="115824"/>
                </a:lnTo>
                <a:lnTo>
                  <a:pt x="5038344" y="57912"/>
                </a:lnTo>
                <a:close/>
              </a:path>
              <a:path w="9144000" h="173989">
                <a:moveTo>
                  <a:pt x="5269992" y="57912"/>
                </a:moveTo>
                <a:lnTo>
                  <a:pt x="5096256" y="57912"/>
                </a:lnTo>
                <a:lnTo>
                  <a:pt x="5096256" y="115824"/>
                </a:lnTo>
                <a:lnTo>
                  <a:pt x="5269992" y="115824"/>
                </a:lnTo>
                <a:lnTo>
                  <a:pt x="5269992" y="57912"/>
                </a:lnTo>
                <a:close/>
              </a:path>
              <a:path w="9144000" h="173989">
                <a:moveTo>
                  <a:pt x="5501640" y="57912"/>
                </a:moveTo>
                <a:lnTo>
                  <a:pt x="5327904" y="57912"/>
                </a:lnTo>
                <a:lnTo>
                  <a:pt x="5327904" y="115824"/>
                </a:lnTo>
                <a:lnTo>
                  <a:pt x="5501640" y="115824"/>
                </a:lnTo>
                <a:lnTo>
                  <a:pt x="5501640" y="57912"/>
                </a:lnTo>
                <a:close/>
              </a:path>
              <a:path w="9144000" h="173989">
                <a:moveTo>
                  <a:pt x="5733288" y="57912"/>
                </a:moveTo>
                <a:lnTo>
                  <a:pt x="5559552" y="57912"/>
                </a:lnTo>
                <a:lnTo>
                  <a:pt x="5559552" y="115824"/>
                </a:lnTo>
                <a:lnTo>
                  <a:pt x="5733288" y="115824"/>
                </a:lnTo>
                <a:lnTo>
                  <a:pt x="5733288" y="57912"/>
                </a:lnTo>
                <a:close/>
              </a:path>
              <a:path w="9144000" h="173989">
                <a:moveTo>
                  <a:pt x="5964936" y="57912"/>
                </a:moveTo>
                <a:lnTo>
                  <a:pt x="5791200" y="57912"/>
                </a:lnTo>
                <a:lnTo>
                  <a:pt x="5791200" y="115824"/>
                </a:lnTo>
                <a:lnTo>
                  <a:pt x="5964936" y="115824"/>
                </a:lnTo>
                <a:lnTo>
                  <a:pt x="5964936" y="57912"/>
                </a:lnTo>
                <a:close/>
              </a:path>
              <a:path w="9144000" h="173989">
                <a:moveTo>
                  <a:pt x="6196584" y="57912"/>
                </a:moveTo>
                <a:lnTo>
                  <a:pt x="6022848" y="57912"/>
                </a:lnTo>
                <a:lnTo>
                  <a:pt x="6022848" y="115824"/>
                </a:lnTo>
                <a:lnTo>
                  <a:pt x="6196584" y="115824"/>
                </a:lnTo>
                <a:lnTo>
                  <a:pt x="6196584" y="57912"/>
                </a:lnTo>
                <a:close/>
              </a:path>
              <a:path w="9144000" h="173989">
                <a:moveTo>
                  <a:pt x="6428232" y="57912"/>
                </a:moveTo>
                <a:lnTo>
                  <a:pt x="6254496" y="57912"/>
                </a:lnTo>
                <a:lnTo>
                  <a:pt x="6254496" y="115824"/>
                </a:lnTo>
                <a:lnTo>
                  <a:pt x="6428232" y="115824"/>
                </a:lnTo>
                <a:lnTo>
                  <a:pt x="6428232" y="57912"/>
                </a:lnTo>
                <a:close/>
              </a:path>
              <a:path w="9144000" h="173989">
                <a:moveTo>
                  <a:pt x="6659880" y="57912"/>
                </a:moveTo>
                <a:lnTo>
                  <a:pt x="6486144" y="57912"/>
                </a:lnTo>
                <a:lnTo>
                  <a:pt x="6486144" y="115824"/>
                </a:lnTo>
                <a:lnTo>
                  <a:pt x="6659880" y="115824"/>
                </a:lnTo>
                <a:lnTo>
                  <a:pt x="6659880" y="57912"/>
                </a:lnTo>
                <a:close/>
              </a:path>
              <a:path w="9144000" h="173989">
                <a:moveTo>
                  <a:pt x="6891528" y="57912"/>
                </a:moveTo>
                <a:lnTo>
                  <a:pt x="6717792" y="57912"/>
                </a:lnTo>
                <a:lnTo>
                  <a:pt x="6717792" y="115824"/>
                </a:lnTo>
                <a:lnTo>
                  <a:pt x="6891528" y="115824"/>
                </a:lnTo>
                <a:lnTo>
                  <a:pt x="6891528" y="57912"/>
                </a:lnTo>
                <a:close/>
              </a:path>
              <a:path w="9144000" h="173989">
                <a:moveTo>
                  <a:pt x="7123176" y="57912"/>
                </a:moveTo>
                <a:lnTo>
                  <a:pt x="6949440" y="57912"/>
                </a:lnTo>
                <a:lnTo>
                  <a:pt x="6949440" y="115824"/>
                </a:lnTo>
                <a:lnTo>
                  <a:pt x="7123176" y="115824"/>
                </a:lnTo>
                <a:lnTo>
                  <a:pt x="7123176" y="57912"/>
                </a:lnTo>
                <a:close/>
              </a:path>
              <a:path w="9144000" h="173989">
                <a:moveTo>
                  <a:pt x="7354824" y="57912"/>
                </a:moveTo>
                <a:lnTo>
                  <a:pt x="7181088" y="57912"/>
                </a:lnTo>
                <a:lnTo>
                  <a:pt x="7181088" y="115824"/>
                </a:lnTo>
                <a:lnTo>
                  <a:pt x="7354824" y="115824"/>
                </a:lnTo>
                <a:lnTo>
                  <a:pt x="7354824" y="57912"/>
                </a:lnTo>
                <a:close/>
              </a:path>
              <a:path w="9144000" h="173989">
                <a:moveTo>
                  <a:pt x="7586472" y="57912"/>
                </a:moveTo>
                <a:lnTo>
                  <a:pt x="7412736" y="57912"/>
                </a:lnTo>
                <a:lnTo>
                  <a:pt x="7412736" y="115824"/>
                </a:lnTo>
                <a:lnTo>
                  <a:pt x="7586472" y="115824"/>
                </a:lnTo>
                <a:lnTo>
                  <a:pt x="7586472" y="57912"/>
                </a:lnTo>
                <a:close/>
              </a:path>
              <a:path w="9144000" h="173989">
                <a:moveTo>
                  <a:pt x="7818120" y="57912"/>
                </a:moveTo>
                <a:lnTo>
                  <a:pt x="7644384" y="57912"/>
                </a:lnTo>
                <a:lnTo>
                  <a:pt x="7644384" y="115824"/>
                </a:lnTo>
                <a:lnTo>
                  <a:pt x="7818120" y="115824"/>
                </a:lnTo>
                <a:lnTo>
                  <a:pt x="7818120" y="57912"/>
                </a:lnTo>
                <a:close/>
              </a:path>
              <a:path w="9144000" h="173989">
                <a:moveTo>
                  <a:pt x="8049768" y="57912"/>
                </a:moveTo>
                <a:lnTo>
                  <a:pt x="7876032" y="57912"/>
                </a:lnTo>
                <a:lnTo>
                  <a:pt x="7876032" y="115824"/>
                </a:lnTo>
                <a:lnTo>
                  <a:pt x="8049768" y="115824"/>
                </a:lnTo>
                <a:lnTo>
                  <a:pt x="8049768" y="57912"/>
                </a:lnTo>
                <a:close/>
              </a:path>
              <a:path w="9144000" h="173989">
                <a:moveTo>
                  <a:pt x="8281416" y="57912"/>
                </a:moveTo>
                <a:lnTo>
                  <a:pt x="8107680" y="57912"/>
                </a:lnTo>
                <a:lnTo>
                  <a:pt x="8107680" y="115824"/>
                </a:lnTo>
                <a:lnTo>
                  <a:pt x="8281416" y="115824"/>
                </a:lnTo>
                <a:lnTo>
                  <a:pt x="8281416" y="57912"/>
                </a:lnTo>
                <a:close/>
              </a:path>
              <a:path w="9144000" h="173989">
                <a:moveTo>
                  <a:pt x="8513064" y="57912"/>
                </a:moveTo>
                <a:lnTo>
                  <a:pt x="8339328" y="57912"/>
                </a:lnTo>
                <a:lnTo>
                  <a:pt x="8339328" y="115824"/>
                </a:lnTo>
                <a:lnTo>
                  <a:pt x="8513064" y="115824"/>
                </a:lnTo>
                <a:lnTo>
                  <a:pt x="8513064" y="57912"/>
                </a:lnTo>
                <a:close/>
              </a:path>
              <a:path w="9144000" h="173989">
                <a:moveTo>
                  <a:pt x="8744712" y="57912"/>
                </a:moveTo>
                <a:lnTo>
                  <a:pt x="8570976" y="57912"/>
                </a:lnTo>
                <a:lnTo>
                  <a:pt x="8570976" y="115824"/>
                </a:lnTo>
                <a:lnTo>
                  <a:pt x="8744712" y="115824"/>
                </a:lnTo>
                <a:lnTo>
                  <a:pt x="8744712" y="57912"/>
                </a:lnTo>
                <a:close/>
              </a:path>
              <a:path w="9144000" h="173989">
                <a:moveTo>
                  <a:pt x="8970264" y="0"/>
                </a:moveTo>
                <a:lnTo>
                  <a:pt x="8970264" y="173736"/>
                </a:lnTo>
                <a:lnTo>
                  <a:pt x="9086088" y="115824"/>
                </a:lnTo>
                <a:lnTo>
                  <a:pt x="8976360" y="115824"/>
                </a:lnTo>
                <a:lnTo>
                  <a:pt x="8976360" y="57912"/>
                </a:lnTo>
                <a:lnTo>
                  <a:pt x="9086088" y="57912"/>
                </a:lnTo>
                <a:lnTo>
                  <a:pt x="8970264" y="0"/>
                </a:lnTo>
                <a:close/>
              </a:path>
              <a:path w="9144000" h="173989">
                <a:moveTo>
                  <a:pt x="8970264" y="57912"/>
                </a:moveTo>
                <a:lnTo>
                  <a:pt x="8802624" y="57912"/>
                </a:lnTo>
                <a:lnTo>
                  <a:pt x="8802624" y="115824"/>
                </a:lnTo>
                <a:lnTo>
                  <a:pt x="8970264" y="115824"/>
                </a:lnTo>
                <a:lnTo>
                  <a:pt x="8970264" y="57912"/>
                </a:lnTo>
                <a:close/>
              </a:path>
              <a:path w="9144000" h="173989">
                <a:moveTo>
                  <a:pt x="9086088" y="57912"/>
                </a:moveTo>
                <a:lnTo>
                  <a:pt x="8976360" y="57912"/>
                </a:lnTo>
                <a:lnTo>
                  <a:pt x="8976360" y="115824"/>
                </a:lnTo>
                <a:lnTo>
                  <a:pt x="9086088" y="115824"/>
                </a:lnTo>
                <a:lnTo>
                  <a:pt x="9144000" y="86868"/>
                </a:lnTo>
                <a:lnTo>
                  <a:pt x="9086088" y="5791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245363" y="3421378"/>
            <a:ext cx="5984748" cy="17023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729739" y="2200655"/>
            <a:ext cx="3001010" cy="365760"/>
          </a:xfrm>
          <a:custGeom>
            <a:avLst/>
            <a:gdLst/>
            <a:ahLst/>
            <a:cxnLst/>
            <a:rect l="l" t="t" r="r" b="b"/>
            <a:pathLst>
              <a:path w="3001010" h="365760">
                <a:moveTo>
                  <a:pt x="1500378" y="0"/>
                </a:moveTo>
                <a:lnTo>
                  <a:pt x="0" y="182880"/>
                </a:lnTo>
                <a:lnTo>
                  <a:pt x="1500378" y="365760"/>
                </a:lnTo>
                <a:lnTo>
                  <a:pt x="3000756" y="182880"/>
                </a:lnTo>
                <a:lnTo>
                  <a:pt x="1500378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2646933" y="2299842"/>
            <a:ext cx="116840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数</a:t>
            </a:r>
            <a:r>
              <a:rPr sz="10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据的</a:t>
            </a:r>
            <a:r>
              <a:rPr sz="1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应</a:t>
            </a:r>
            <a:r>
              <a:rPr sz="10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用面</a:t>
            </a:r>
            <a:r>
              <a:rPr sz="1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扩</a:t>
            </a:r>
            <a:r>
              <a:rPr sz="10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张？</a:t>
            </a:r>
            <a:endParaRPr sz="1000">
              <a:latin typeface="Noto Sans Mono CJK JP Regular"/>
              <a:cs typeface="Noto Sans Mono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234695" y="2910839"/>
            <a:ext cx="5995670" cy="451484"/>
          </a:xfrm>
          <a:custGeom>
            <a:avLst/>
            <a:gdLst/>
            <a:ahLst/>
            <a:cxnLst/>
            <a:rect l="l" t="t" r="r" b="b"/>
            <a:pathLst>
              <a:path w="5995670" h="451485">
                <a:moveTo>
                  <a:pt x="2997708" y="0"/>
                </a:moveTo>
                <a:lnTo>
                  <a:pt x="2915195" y="27"/>
                </a:lnTo>
                <a:lnTo>
                  <a:pt x="2833233" y="111"/>
                </a:lnTo>
                <a:lnTo>
                  <a:pt x="2751851" y="249"/>
                </a:lnTo>
                <a:lnTo>
                  <a:pt x="2671077" y="441"/>
                </a:lnTo>
                <a:lnTo>
                  <a:pt x="2590940" y="686"/>
                </a:lnTo>
                <a:lnTo>
                  <a:pt x="2511468" y="983"/>
                </a:lnTo>
                <a:lnTo>
                  <a:pt x="2432689" y="1333"/>
                </a:lnTo>
                <a:lnTo>
                  <a:pt x="2354634" y="1733"/>
                </a:lnTo>
                <a:lnTo>
                  <a:pt x="2277329" y="2184"/>
                </a:lnTo>
                <a:lnTo>
                  <a:pt x="2200804" y="2685"/>
                </a:lnTo>
                <a:lnTo>
                  <a:pt x="2125087" y="3234"/>
                </a:lnTo>
                <a:lnTo>
                  <a:pt x="1289918" y="13384"/>
                </a:lnTo>
                <a:lnTo>
                  <a:pt x="409278" y="37234"/>
                </a:lnTo>
                <a:lnTo>
                  <a:pt x="206147" y="47727"/>
                </a:lnTo>
                <a:lnTo>
                  <a:pt x="128993" y="53295"/>
                </a:lnTo>
                <a:lnTo>
                  <a:pt x="87122" y="57114"/>
                </a:lnTo>
                <a:lnTo>
                  <a:pt x="39235" y="62987"/>
                </a:lnTo>
                <a:lnTo>
                  <a:pt x="1113" y="73114"/>
                </a:lnTo>
                <a:lnTo>
                  <a:pt x="0" y="75184"/>
                </a:lnTo>
                <a:lnTo>
                  <a:pt x="0" y="375920"/>
                </a:lnTo>
                <a:lnTo>
                  <a:pt x="39235" y="388116"/>
                </a:lnTo>
                <a:lnTo>
                  <a:pt x="87122" y="393989"/>
                </a:lnTo>
                <a:lnTo>
                  <a:pt x="128993" y="397808"/>
                </a:lnTo>
                <a:lnTo>
                  <a:pt x="178554" y="401542"/>
                </a:lnTo>
                <a:lnTo>
                  <a:pt x="266815" y="406974"/>
                </a:lnTo>
                <a:lnTo>
                  <a:pt x="449129" y="415526"/>
                </a:lnTo>
                <a:lnTo>
                  <a:pt x="932947" y="430428"/>
                </a:lnTo>
                <a:lnTo>
                  <a:pt x="2277329" y="448919"/>
                </a:lnTo>
                <a:lnTo>
                  <a:pt x="2354634" y="449370"/>
                </a:lnTo>
                <a:lnTo>
                  <a:pt x="2432689" y="449770"/>
                </a:lnTo>
                <a:lnTo>
                  <a:pt x="2511468" y="450120"/>
                </a:lnTo>
                <a:lnTo>
                  <a:pt x="2590940" y="450417"/>
                </a:lnTo>
                <a:lnTo>
                  <a:pt x="2671077" y="450662"/>
                </a:lnTo>
                <a:lnTo>
                  <a:pt x="2751851" y="450854"/>
                </a:lnTo>
                <a:lnTo>
                  <a:pt x="2833233" y="450992"/>
                </a:lnTo>
                <a:lnTo>
                  <a:pt x="2915195" y="451076"/>
                </a:lnTo>
                <a:lnTo>
                  <a:pt x="2997708" y="451104"/>
                </a:lnTo>
                <a:lnTo>
                  <a:pt x="4705497" y="437719"/>
                </a:lnTo>
                <a:lnTo>
                  <a:pt x="5417027" y="420325"/>
                </a:lnTo>
                <a:lnTo>
                  <a:pt x="5695583" y="408736"/>
                </a:lnTo>
                <a:lnTo>
                  <a:pt x="5816861" y="401542"/>
                </a:lnTo>
                <a:lnTo>
                  <a:pt x="5866422" y="397808"/>
                </a:lnTo>
                <a:lnTo>
                  <a:pt x="5908293" y="393989"/>
                </a:lnTo>
                <a:lnTo>
                  <a:pt x="5956180" y="388116"/>
                </a:lnTo>
                <a:lnTo>
                  <a:pt x="5994302" y="377989"/>
                </a:lnTo>
                <a:lnTo>
                  <a:pt x="5995416" y="375920"/>
                </a:lnTo>
                <a:lnTo>
                  <a:pt x="5995416" y="75184"/>
                </a:lnTo>
                <a:lnTo>
                  <a:pt x="5956180" y="62987"/>
                </a:lnTo>
                <a:lnTo>
                  <a:pt x="5908293" y="57114"/>
                </a:lnTo>
                <a:lnTo>
                  <a:pt x="5866422" y="53295"/>
                </a:lnTo>
                <a:lnTo>
                  <a:pt x="5789268" y="47727"/>
                </a:lnTo>
                <a:lnTo>
                  <a:pt x="5586137" y="37234"/>
                </a:lnTo>
                <a:lnTo>
                  <a:pt x="4705497" y="13384"/>
                </a:lnTo>
                <a:lnTo>
                  <a:pt x="2997708" y="0"/>
                </a:lnTo>
                <a:close/>
              </a:path>
            </a:pathLst>
          </a:custGeom>
          <a:solidFill>
            <a:srgbClr val="767070">
              <a:alpha val="6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29895" y="2953004"/>
            <a:ext cx="58064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--------------</a:t>
            </a:r>
            <a:r>
              <a:rPr sz="1400" strike="sngStrike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----------------</a:t>
            </a:r>
            <a:r>
              <a:rPr sz="1400" strike="sngStrike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基础数据记录</a:t>
            </a:r>
            <a:r>
              <a:rPr sz="1400" strike="sngStrike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---------------</a:t>
            </a:r>
            <a:r>
              <a:rPr sz="1400" strike="noStrike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--------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2908807" y="3166364"/>
            <a:ext cx="2063114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120140" algn="l"/>
                <a:tab pos="1344930" algn="l"/>
                <a:tab pos="2049780" algn="l"/>
              </a:tabLst>
            </a:pPr>
            <a:r>
              <a:rPr sz="14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-----</a:t>
            </a:r>
            <a:r>
              <a:rPr sz="1400" u="sng" spc="-5" dirty="0">
                <a:solidFill>
                  <a:srgbClr val="FFFFFF"/>
                </a:solidFill>
                <a:uFill>
                  <a:solidFill>
                    <a:srgbClr val="F1F1F1"/>
                  </a:solidFill>
                </a:uFill>
                <a:latin typeface="Noto Sans Mono CJK JP Regular"/>
                <a:cs typeface="Noto Sans Mono CJK JP Regular"/>
              </a:rPr>
              <a:t>--	</a:t>
            </a:r>
            <a:r>
              <a:rPr sz="14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	</a:t>
            </a:r>
            <a:r>
              <a:rPr sz="1400" u="sng" spc="-5" dirty="0">
                <a:solidFill>
                  <a:srgbClr val="FFFFFF"/>
                </a:solidFill>
                <a:uFill>
                  <a:solidFill>
                    <a:srgbClr val="F1F1F1"/>
                  </a:solidFill>
                </a:uFill>
                <a:latin typeface="Noto Sans Mono CJK JP Regular"/>
                <a:cs typeface="Noto Sans Mono CJK JP Regular"/>
              </a:rPr>
              <a:t> 	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2013204" y="1621536"/>
            <a:ext cx="1137285" cy="403860"/>
          </a:xfrm>
          <a:prstGeom prst="rect">
            <a:avLst/>
          </a:prstGeom>
          <a:solidFill>
            <a:srgbClr val="006600"/>
          </a:solidFill>
        </p:spPr>
        <p:txBody>
          <a:bodyPr vert="horz" wrap="square" lIns="0" tIns="2413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90"/>
              </a:spcBef>
            </a:pPr>
            <a:r>
              <a:rPr sz="12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在制质量管制</a:t>
            </a:r>
            <a:endParaRPr sz="1200">
              <a:latin typeface="Noto Sans Mono CJK JP Regular"/>
              <a:cs typeface="Noto Sans Mono CJK JP Regular"/>
            </a:endParaRPr>
          </a:p>
          <a:p>
            <a:pPr marL="1270" algn="ctr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SPC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300984" y="1621536"/>
            <a:ext cx="1137285" cy="403860"/>
          </a:xfrm>
          <a:custGeom>
            <a:avLst/>
            <a:gdLst/>
            <a:ahLst/>
            <a:cxnLst/>
            <a:rect l="l" t="t" r="r" b="b"/>
            <a:pathLst>
              <a:path w="1137285" h="403860">
                <a:moveTo>
                  <a:pt x="1129283" y="0"/>
                </a:moveTo>
                <a:lnTo>
                  <a:pt x="7619" y="0"/>
                </a:lnTo>
                <a:lnTo>
                  <a:pt x="0" y="7619"/>
                </a:lnTo>
                <a:lnTo>
                  <a:pt x="0" y="396239"/>
                </a:lnTo>
                <a:lnTo>
                  <a:pt x="7619" y="403859"/>
                </a:lnTo>
                <a:lnTo>
                  <a:pt x="1129283" y="403859"/>
                </a:lnTo>
                <a:lnTo>
                  <a:pt x="1136903" y="396239"/>
                </a:lnTo>
                <a:lnTo>
                  <a:pt x="1136903" y="7619"/>
                </a:lnTo>
                <a:lnTo>
                  <a:pt x="1129283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553205" y="1632661"/>
            <a:ext cx="6350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设备管制</a:t>
            </a:r>
            <a:endParaRPr sz="1200">
              <a:latin typeface="Noto Sans Mono CJK JP Regular"/>
              <a:cs typeface="Noto Sans Mono CJK JP Regular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EMS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25423" y="1621536"/>
            <a:ext cx="1137285" cy="403860"/>
          </a:xfrm>
          <a:prstGeom prst="rect">
            <a:avLst/>
          </a:prstGeom>
          <a:solidFill>
            <a:srgbClr val="006600"/>
          </a:solidFill>
        </p:spPr>
        <p:txBody>
          <a:bodyPr vert="horz" wrap="square" lIns="0" tIns="2413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90"/>
              </a:spcBef>
            </a:pPr>
            <a:r>
              <a:rPr sz="12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车间劳动力</a:t>
            </a:r>
            <a:endParaRPr sz="1200">
              <a:latin typeface="Noto Sans Mono CJK JP Regular"/>
              <a:cs typeface="Noto Sans Mono CJK JP Regular"/>
            </a:endParaRPr>
          </a:p>
          <a:p>
            <a:pPr algn="ctr">
              <a:lnSpc>
                <a:spcPct val="100000"/>
              </a:lnSpc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LBR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587240" y="1621536"/>
            <a:ext cx="1138555" cy="403860"/>
          </a:xfrm>
          <a:custGeom>
            <a:avLst/>
            <a:gdLst/>
            <a:ahLst/>
            <a:cxnLst/>
            <a:rect l="l" t="t" r="r" b="b"/>
            <a:pathLst>
              <a:path w="1138554" h="403860">
                <a:moveTo>
                  <a:pt x="1130808" y="0"/>
                </a:moveTo>
                <a:lnTo>
                  <a:pt x="7620" y="0"/>
                </a:lnTo>
                <a:lnTo>
                  <a:pt x="0" y="7619"/>
                </a:lnTo>
                <a:lnTo>
                  <a:pt x="0" y="396239"/>
                </a:lnTo>
                <a:lnTo>
                  <a:pt x="7620" y="403859"/>
                </a:lnTo>
                <a:lnTo>
                  <a:pt x="1130808" y="403859"/>
                </a:lnTo>
                <a:lnTo>
                  <a:pt x="1138427" y="396239"/>
                </a:lnTo>
                <a:lnTo>
                  <a:pt x="1138427" y="7619"/>
                </a:lnTo>
                <a:lnTo>
                  <a:pt x="1130808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4840351" y="1632661"/>
            <a:ext cx="6350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報警跟踪</a:t>
            </a:r>
            <a:endParaRPr sz="1200">
              <a:latin typeface="Noto Sans Mono CJK JP Regular"/>
              <a:cs typeface="Noto Sans Mono CJK JP Regular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ALM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01752" y="2183892"/>
            <a:ext cx="932815" cy="394970"/>
          </a:xfrm>
          <a:custGeom>
            <a:avLst/>
            <a:gdLst/>
            <a:ahLst/>
            <a:cxnLst/>
            <a:rect l="l" t="t" r="r" b="b"/>
            <a:pathLst>
              <a:path w="932815" h="394969">
                <a:moveTo>
                  <a:pt x="466344" y="0"/>
                </a:moveTo>
                <a:lnTo>
                  <a:pt x="403063" y="1802"/>
                </a:lnTo>
                <a:lnTo>
                  <a:pt x="342370" y="7052"/>
                </a:lnTo>
                <a:lnTo>
                  <a:pt x="284821" y="15513"/>
                </a:lnTo>
                <a:lnTo>
                  <a:pt x="230970" y="26952"/>
                </a:lnTo>
                <a:lnTo>
                  <a:pt x="181374" y="41131"/>
                </a:lnTo>
                <a:lnTo>
                  <a:pt x="136588" y="57816"/>
                </a:lnTo>
                <a:lnTo>
                  <a:pt x="97168" y="76771"/>
                </a:lnTo>
                <a:lnTo>
                  <a:pt x="63669" y="97761"/>
                </a:lnTo>
                <a:lnTo>
                  <a:pt x="16658" y="144903"/>
                </a:lnTo>
                <a:lnTo>
                  <a:pt x="0" y="197357"/>
                </a:lnTo>
                <a:lnTo>
                  <a:pt x="4257" y="224131"/>
                </a:lnTo>
                <a:lnTo>
                  <a:pt x="36647" y="274165"/>
                </a:lnTo>
                <a:lnTo>
                  <a:pt x="97168" y="317944"/>
                </a:lnTo>
                <a:lnTo>
                  <a:pt x="136588" y="336899"/>
                </a:lnTo>
                <a:lnTo>
                  <a:pt x="181374" y="353584"/>
                </a:lnTo>
                <a:lnTo>
                  <a:pt x="230970" y="367763"/>
                </a:lnTo>
                <a:lnTo>
                  <a:pt x="284821" y="379202"/>
                </a:lnTo>
                <a:lnTo>
                  <a:pt x="342370" y="387663"/>
                </a:lnTo>
                <a:lnTo>
                  <a:pt x="403063" y="392913"/>
                </a:lnTo>
                <a:lnTo>
                  <a:pt x="466344" y="394715"/>
                </a:lnTo>
                <a:lnTo>
                  <a:pt x="529624" y="392913"/>
                </a:lnTo>
                <a:lnTo>
                  <a:pt x="590317" y="387663"/>
                </a:lnTo>
                <a:lnTo>
                  <a:pt x="647866" y="379202"/>
                </a:lnTo>
                <a:lnTo>
                  <a:pt x="701717" y="367763"/>
                </a:lnTo>
                <a:lnTo>
                  <a:pt x="751313" y="353584"/>
                </a:lnTo>
                <a:lnTo>
                  <a:pt x="796099" y="336899"/>
                </a:lnTo>
                <a:lnTo>
                  <a:pt x="835519" y="317944"/>
                </a:lnTo>
                <a:lnTo>
                  <a:pt x="869018" y="296954"/>
                </a:lnTo>
                <a:lnTo>
                  <a:pt x="916029" y="249812"/>
                </a:lnTo>
                <a:lnTo>
                  <a:pt x="932688" y="197357"/>
                </a:lnTo>
                <a:lnTo>
                  <a:pt x="928430" y="170584"/>
                </a:lnTo>
                <a:lnTo>
                  <a:pt x="896040" y="120550"/>
                </a:lnTo>
                <a:lnTo>
                  <a:pt x="835519" y="76771"/>
                </a:lnTo>
                <a:lnTo>
                  <a:pt x="796099" y="57816"/>
                </a:lnTo>
                <a:lnTo>
                  <a:pt x="751313" y="41131"/>
                </a:lnTo>
                <a:lnTo>
                  <a:pt x="701717" y="26952"/>
                </a:lnTo>
                <a:lnTo>
                  <a:pt x="647866" y="15513"/>
                </a:lnTo>
                <a:lnTo>
                  <a:pt x="590317" y="7052"/>
                </a:lnTo>
                <a:lnTo>
                  <a:pt x="529624" y="1802"/>
                </a:lnTo>
                <a:lnTo>
                  <a:pt x="46634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50595" y="2282444"/>
            <a:ext cx="6356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微量开发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1234439" y="2344166"/>
            <a:ext cx="496570" cy="76200"/>
          </a:xfrm>
          <a:custGeom>
            <a:avLst/>
            <a:gdLst/>
            <a:ahLst/>
            <a:cxnLst/>
            <a:rect l="l" t="t" r="r" b="b"/>
            <a:pathLst>
              <a:path w="496569" h="76200">
                <a:moveTo>
                  <a:pt x="76326" y="0"/>
                </a:moveTo>
                <a:lnTo>
                  <a:pt x="0" y="37845"/>
                </a:lnTo>
                <a:lnTo>
                  <a:pt x="76072" y="76200"/>
                </a:lnTo>
                <a:lnTo>
                  <a:pt x="76178" y="44498"/>
                </a:lnTo>
                <a:lnTo>
                  <a:pt x="63500" y="44450"/>
                </a:lnTo>
                <a:lnTo>
                  <a:pt x="63500" y="31750"/>
                </a:lnTo>
                <a:lnTo>
                  <a:pt x="76221" y="31750"/>
                </a:lnTo>
                <a:lnTo>
                  <a:pt x="76326" y="0"/>
                </a:lnTo>
                <a:close/>
              </a:path>
              <a:path w="496569" h="76200">
                <a:moveTo>
                  <a:pt x="76221" y="31798"/>
                </a:moveTo>
                <a:lnTo>
                  <a:pt x="76178" y="44498"/>
                </a:lnTo>
                <a:lnTo>
                  <a:pt x="496061" y="46100"/>
                </a:lnTo>
                <a:lnTo>
                  <a:pt x="496189" y="33400"/>
                </a:lnTo>
                <a:lnTo>
                  <a:pt x="76221" y="31798"/>
                </a:lnTo>
                <a:close/>
              </a:path>
              <a:path w="496569" h="76200">
                <a:moveTo>
                  <a:pt x="63500" y="31750"/>
                </a:moveTo>
                <a:lnTo>
                  <a:pt x="63500" y="44450"/>
                </a:lnTo>
                <a:lnTo>
                  <a:pt x="76178" y="44498"/>
                </a:lnTo>
                <a:lnTo>
                  <a:pt x="76221" y="31798"/>
                </a:lnTo>
                <a:lnTo>
                  <a:pt x="63500" y="31750"/>
                </a:lnTo>
                <a:close/>
              </a:path>
              <a:path w="496569" h="76200">
                <a:moveTo>
                  <a:pt x="76221" y="31750"/>
                </a:moveTo>
                <a:lnTo>
                  <a:pt x="63500" y="31750"/>
                </a:lnTo>
                <a:lnTo>
                  <a:pt x="76221" y="3179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04444" y="3211067"/>
            <a:ext cx="259079" cy="195580"/>
          </a:xfrm>
          <a:custGeom>
            <a:avLst/>
            <a:gdLst/>
            <a:ahLst/>
            <a:cxnLst/>
            <a:rect l="l" t="t" r="r" b="b"/>
            <a:pathLst>
              <a:path w="259079" h="195579">
                <a:moveTo>
                  <a:pt x="194310" y="97536"/>
                </a:moveTo>
                <a:lnTo>
                  <a:pt x="64770" y="97536"/>
                </a:lnTo>
                <a:lnTo>
                  <a:pt x="64770" y="195071"/>
                </a:lnTo>
                <a:lnTo>
                  <a:pt x="194310" y="195071"/>
                </a:lnTo>
                <a:lnTo>
                  <a:pt x="194310" y="97536"/>
                </a:lnTo>
                <a:close/>
              </a:path>
              <a:path w="259079" h="195579">
                <a:moveTo>
                  <a:pt x="129540" y="0"/>
                </a:moveTo>
                <a:lnTo>
                  <a:pt x="0" y="97536"/>
                </a:lnTo>
                <a:lnTo>
                  <a:pt x="259079" y="97536"/>
                </a:lnTo>
                <a:lnTo>
                  <a:pt x="12954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376172" y="3218688"/>
            <a:ext cx="260985" cy="195580"/>
          </a:xfrm>
          <a:custGeom>
            <a:avLst/>
            <a:gdLst/>
            <a:ahLst/>
            <a:cxnLst/>
            <a:rect l="l" t="t" r="r" b="b"/>
            <a:pathLst>
              <a:path w="260985" h="195579">
                <a:moveTo>
                  <a:pt x="195453" y="97536"/>
                </a:moveTo>
                <a:lnTo>
                  <a:pt x="65150" y="97536"/>
                </a:lnTo>
                <a:lnTo>
                  <a:pt x="65150" y="195072"/>
                </a:lnTo>
                <a:lnTo>
                  <a:pt x="195453" y="195072"/>
                </a:lnTo>
                <a:lnTo>
                  <a:pt x="195453" y="97536"/>
                </a:lnTo>
                <a:close/>
              </a:path>
              <a:path w="260985" h="195579">
                <a:moveTo>
                  <a:pt x="130302" y="0"/>
                </a:moveTo>
                <a:lnTo>
                  <a:pt x="0" y="97536"/>
                </a:lnTo>
                <a:lnTo>
                  <a:pt x="260603" y="97536"/>
                </a:lnTo>
                <a:lnTo>
                  <a:pt x="130302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250948" y="3211067"/>
            <a:ext cx="259079" cy="195580"/>
          </a:xfrm>
          <a:custGeom>
            <a:avLst/>
            <a:gdLst/>
            <a:ahLst/>
            <a:cxnLst/>
            <a:rect l="l" t="t" r="r" b="b"/>
            <a:pathLst>
              <a:path w="259080" h="195579">
                <a:moveTo>
                  <a:pt x="194309" y="97536"/>
                </a:moveTo>
                <a:lnTo>
                  <a:pt x="64769" y="97536"/>
                </a:lnTo>
                <a:lnTo>
                  <a:pt x="64769" y="195071"/>
                </a:lnTo>
                <a:lnTo>
                  <a:pt x="194309" y="195071"/>
                </a:lnTo>
                <a:lnTo>
                  <a:pt x="194309" y="97536"/>
                </a:lnTo>
                <a:close/>
              </a:path>
              <a:path w="259080" h="195579">
                <a:moveTo>
                  <a:pt x="129539" y="0"/>
                </a:moveTo>
                <a:lnTo>
                  <a:pt x="0" y="97536"/>
                </a:lnTo>
                <a:lnTo>
                  <a:pt x="259079" y="97536"/>
                </a:lnTo>
                <a:lnTo>
                  <a:pt x="129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101339" y="3211067"/>
            <a:ext cx="259079" cy="195580"/>
          </a:xfrm>
          <a:custGeom>
            <a:avLst/>
            <a:gdLst/>
            <a:ahLst/>
            <a:cxnLst/>
            <a:rect l="l" t="t" r="r" b="b"/>
            <a:pathLst>
              <a:path w="259079" h="195579">
                <a:moveTo>
                  <a:pt x="194310" y="97536"/>
                </a:moveTo>
                <a:lnTo>
                  <a:pt x="64770" y="97536"/>
                </a:lnTo>
                <a:lnTo>
                  <a:pt x="64770" y="195071"/>
                </a:lnTo>
                <a:lnTo>
                  <a:pt x="194310" y="195071"/>
                </a:lnTo>
                <a:lnTo>
                  <a:pt x="194310" y="97536"/>
                </a:lnTo>
                <a:close/>
              </a:path>
              <a:path w="259079" h="195579">
                <a:moveTo>
                  <a:pt x="129540" y="0"/>
                </a:moveTo>
                <a:lnTo>
                  <a:pt x="0" y="97536"/>
                </a:lnTo>
                <a:lnTo>
                  <a:pt x="259080" y="97536"/>
                </a:lnTo>
                <a:lnTo>
                  <a:pt x="12954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995928" y="3211067"/>
            <a:ext cx="260985" cy="195580"/>
          </a:xfrm>
          <a:custGeom>
            <a:avLst/>
            <a:gdLst/>
            <a:ahLst/>
            <a:cxnLst/>
            <a:rect l="l" t="t" r="r" b="b"/>
            <a:pathLst>
              <a:path w="260985" h="195579">
                <a:moveTo>
                  <a:pt x="195452" y="97536"/>
                </a:moveTo>
                <a:lnTo>
                  <a:pt x="65150" y="97536"/>
                </a:lnTo>
                <a:lnTo>
                  <a:pt x="65150" y="195071"/>
                </a:lnTo>
                <a:lnTo>
                  <a:pt x="195452" y="195071"/>
                </a:lnTo>
                <a:lnTo>
                  <a:pt x="195452" y="97536"/>
                </a:lnTo>
                <a:close/>
              </a:path>
              <a:path w="260985" h="195579">
                <a:moveTo>
                  <a:pt x="130301" y="0"/>
                </a:moveTo>
                <a:lnTo>
                  <a:pt x="0" y="97536"/>
                </a:lnTo>
                <a:lnTo>
                  <a:pt x="260604" y="97536"/>
                </a:lnTo>
                <a:lnTo>
                  <a:pt x="13030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826508" y="3211067"/>
            <a:ext cx="259079" cy="195580"/>
          </a:xfrm>
          <a:custGeom>
            <a:avLst/>
            <a:gdLst/>
            <a:ahLst/>
            <a:cxnLst/>
            <a:rect l="l" t="t" r="r" b="b"/>
            <a:pathLst>
              <a:path w="259079" h="195579">
                <a:moveTo>
                  <a:pt x="194309" y="97536"/>
                </a:moveTo>
                <a:lnTo>
                  <a:pt x="64769" y="97536"/>
                </a:lnTo>
                <a:lnTo>
                  <a:pt x="64769" y="195071"/>
                </a:lnTo>
                <a:lnTo>
                  <a:pt x="194309" y="195071"/>
                </a:lnTo>
                <a:lnTo>
                  <a:pt x="194309" y="97536"/>
                </a:lnTo>
                <a:close/>
              </a:path>
              <a:path w="259079" h="195579">
                <a:moveTo>
                  <a:pt x="129539" y="0"/>
                </a:moveTo>
                <a:lnTo>
                  <a:pt x="0" y="97536"/>
                </a:lnTo>
                <a:lnTo>
                  <a:pt x="259079" y="97536"/>
                </a:lnTo>
                <a:lnTo>
                  <a:pt x="129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5684520" y="3211067"/>
            <a:ext cx="259079" cy="195580"/>
          </a:xfrm>
          <a:custGeom>
            <a:avLst/>
            <a:gdLst/>
            <a:ahLst/>
            <a:cxnLst/>
            <a:rect l="l" t="t" r="r" b="b"/>
            <a:pathLst>
              <a:path w="259079" h="195579">
                <a:moveTo>
                  <a:pt x="194309" y="97536"/>
                </a:moveTo>
                <a:lnTo>
                  <a:pt x="64769" y="97536"/>
                </a:lnTo>
                <a:lnTo>
                  <a:pt x="64769" y="195071"/>
                </a:lnTo>
                <a:lnTo>
                  <a:pt x="194309" y="195071"/>
                </a:lnTo>
                <a:lnTo>
                  <a:pt x="194309" y="97536"/>
                </a:lnTo>
                <a:close/>
              </a:path>
              <a:path w="259079" h="195579">
                <a:moveTo>
                  <a:pt x="129539" y="0"/>
                </a:moveTo>
                <a:lnTo>
                  <a:pt x="0" y="97536"/>
                </a:lnTo>
                <a:lnTo>
                  <a:pt x="259079" y="97536"/>
                </a:lnTo>
                <a:lnTo>
                  <a:pt x="129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484620" y="4187952"/>
            <a:ext cx="2581910" cy="421005"/>
          </a:xfrm>
          <a:custGeom>
            <a:avLst/>
            <a:gdLst/>
            <a:ahLst/>
            <a:cxnLst/>
            <a:rect l="l" t="t" r="r" b="b"/>
            <a:pathLst>
              <a:path w="2581909" h="421004">
                <a:moveTo>
                  <a:pt x="1290827" y="0"/>
                </a:moveTo>
                <a:lnTo>
                  <a:pt x="0" y="210312"/>
                </a:lnTo>
                <a:lnTo>
                  <a:pt x="1290827" y="420624"/>
                </a:lnTo>
                <a:lnTo>
                  <a:pt x="2581655" y="210312"/>
                </a:lnTo>
                <a:lnTo>
                  <a:pt x="129082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229984" y="4359046"/>
            <a:ext cx="255904" cy="76200"/>
          </a:xfrm>
          <a:custGeom>
            <a:avLst/>
            <a:gdLst/>
            <a:ahLst/>
            <a:cxnLst/>
            <a:rect l="l" t="t" r="r" b="b"/>
            <a:pathLst>
              <a:path w="255904" h="76200">
                <a:moveTo>
                  <a:pt x="179704" y="0"/>
                </a:moveTo>
                <a:lnTo>
                  <a:pt x="179334" y="31740"/>
                </a:lnTo>
                <a:lnTo>
                  <a:pt x="192024" y="31877"/>
                </a:lnTo>
                <a:lnTo>
                  <a:pt x="191897" y="44577"/>
                </a:lnTo>
                <a:lnTo>
                  <a:pt x="179184" y="44577"/>
                </a:lnTo>
                <a:lnTo>
                  <a:pt x="178815" y="76187"/>
                </a:lnTo>
                <a:lnTo>
                  <a:pt x="243759" y="44577"/>
                </a:lnTo>
                <a:lnTo>
                  <a:pt x="191897" y="44577"/>
                </a:lnTo>
                <a:lnTo>
                  <a:pt x="179186" y="44440"/>
                </a:lnTo>
                <a:lnTo>
                  <a:pt x="244039" y="44440"/>
                </a:lnTo>
                <a:lnTo>
                  <a:pt x="255397" y="38912"/>
                </a:lnTo>
                <a:lnTo>
                  <a:pt x="179704" y="0"/>
                </a:lnTo>
                <a:close/>
              </a:path>
              <a:path w="255904" h="76200">
                <a:moveTo>
                  <a:pt x="179334" y="31740"/>
                </a:moveTo>
                <a:lnTo>
                  <a:pt x="179186" y="44440"/>
                </a:lnTo>
                <a:lnTo>
                  <a:pt x="191897" y="44577"/>
                </a:lnTo>
                <a:lnTo>
                  <a:pt x="192024" y="31877"/>
                </a:lnTo>
                <a:lnTo>
                  <a:pt x="179334" y="31740"/>
                </a:lnTo>
                <a:close/>
              </a:path>
              <a:path w="255904" h="76200">
                <a:moveTo>
                  <a:pt x="253" y="29819"/>
                </a:moveTo>
                <a:lnTo>
                  <a:pt x="0" y="42519"/>
                </a:lnTo>
                <a:lnTo>
                  <a:pt x="179186" y="44440"/>
                </a:lnTo>
                <a:lnTo>
                  <a:pt x="179334" y="31740"/>
                </a:lnTo>
                <a:lnTo>
                  <a:pt x="253" y="29819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740395" y="3553967"/>
            <a:ext cx="615950" cy="344805"/>
          </a:xfrm>
          <a:custGeom>
            <a:avLst/>
            <a:gdLst/>
            <a:ahLst/>
            <a:cxnLst/>
            <a:rect l="l" t="t" r="r" b="b"/>
            <a:pathLst>
              <a:path w="615950" h="344804">
                <a:moveTo>
                  <a:pt x="0" y="344424"/>
                </a:moveTo>
                <a:lnTo>
                  <a:pt x="615696" y="344424"/>
                </a:lnTo>
                <a:lnTo>
                  <a:pt x="615696" y="0"/>
                </a:lnTo>
                <a:lnTo>
                  <a:pt x="0" y="0"/>
                </a:lnTo>
                <a:lnTo>
                  <a:pt x="0" y="344424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7781925" y="3628466"/>
            <a:ext cx="5340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精</a:t>
            </a:r>
            <a:r>
              <a:rPr sz="10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准</a:t>
            </a:r>
            <a:r>
              <a:rPr sz="1000" spc="-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排</a:t>
            </a:r>
            <a:r>
              <a:rPr sz="10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程</a:t>
            </a:r>
            <a:endParaRPr sz="1000">
              <a:latin typeface="Noto Sans Mono CJK JP Regular"/>
              <a:cs typeface="Noto Sans Mono CJK JP Regular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8438388" y="3553967"/>
            <a:ext cx="628015" cy="344805"/>
          </a:xfrm>
          <a:custGeom>
            <a:avLst/>
            <a:gdLst/>
            <a:ahLst/>
            <a:cxnLst/>
            <a:rect l="l" t="t" r="r" b="b"/>
            <a:pathLst>
              <a:path w="628015" h="344804">
                <a:moveTo>
                  <a:pt x="0" y="344424"/>
                </a:moveTo>
                <a:lnTo>
                  <a:pt x="627888" y="344424"/>
                </a:lnTo>
                <a:lnTo>
                  <a:pt x="627888" y="0"/>
                </a:lnTo>
                <a:lnTo>
                  <a:pt x="0" y="0"/>
                </a:lnTo>
                <a:lnTo>
                  <a:pt x="0" y="344424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8486647" y="3628466"/>
            <a:ext cx="53340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产</a:t>
            </a:r>
            <a:r>
              <a:rPr sz="1000" spc="-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品管理</a:t>
            </a:r>
            <a:endParaRPr sz="1000">
              <a:latin typeface="Noto Sans Mono CJK JP Regular"/>
              <a:cs typeface="Noto Sans Mono CJK JP Regular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960107" y="3555491"/>
            <a:ext cx="687705" cy="346075"/>
          </a:xfrm>
          <a:custGeom>
            <a:avLst/>
            <a:gdLst/>
            <a:ahLst/>
            <a:cxnLst/>
            <a:rect l="l" t="t" r="r" b="b"/>
            <a:pathLst>
              <a:path w="687704" h="346075">
                <a:moveTo>
                  <a:pt x="0" y="345947"/>
                </a:moveTo>
                <a:lnTo>
                  <a:pt x="687324" y="345947"/>
                </a:lnTo>
                <a:lnTo>
                  <a:pt x="687324" y="0"/>
                </a:lnTo>
                <a:lnTo>
                  <a:pt x="0" y="0"/>
                </a:lnTo>
                <a:lnTo>
                  <a:pt x="0" y="345947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6973569" y="3631133"/>
            <a:ext cx="6610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供</a:t>
            </a:r>
            <a:r>
              <a:rPr sz="10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应</a:t>
            </a:r>
            <a:r>
              <a:rPr sz="1000" spc="-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练</a:t>
            </a:r>
            <a:r>
              <a:rPr sz="1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管</a:t>
            </a:r>
            <a:r>
              <a:rPr sz="10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理</a:t>
            </a:r>
            <a:endParaRPr sz="1000">
              <a:latin typeface="Noto Sans Mono CJK JP Regular"/>
              <a:cs typeface="Noto Sans Mono CJK JP Regular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312408" y="3558540"/>
            <a:ext cx="565785" cy="334010"/>
          </a:xfrm>
          <a:custGeom>
            <a:avLst/>
            <a:gdLst/>
            <a:ahLst/>
            <a:cxnLst/>
            <a:rect l="l" t="t" r="r" b="b"/>
            <a:pathLst>
              <a:path w="565784" h="334010">
                <a:moveTo>
                  <a:pt x="0" y="333756"/>
                </a:moveTo>
                <a:lnTo>
                  <a:pt x="565404" y="333756"/>
                </a:lnTo>
                <a:lnTo>
                  <a:pt x="565404" y="0"/>
                </a:lnTo>
                <a:lnTo>
                  <a:pt x="0" y="0"/>
                </a:lnTo>
                <a:lnTo>
                  <a:pt x="0" y="333756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6329553" y="3628135"/>
            <a:ext cx="53276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仓</a:t>
            </a:r>
            <a:r>
              <a:rPr sz="10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储管理</a:t>
            </a:r>
            <a:endParaRPr sz="1000">
              <a:latin typeface="Noto Sans Mono CJK JP Regular"/>
              <a:cs typeface="Noto Sans Mono CJK JP Regular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224529" y="2025395"/>
            <a:ext cx="1971039" cy="174625"/>
          </a:xfrm>
          <a:custGeom>
            <a:avLst/>
            <a:gdLst/>
            <a:ahLst/>
            <a:cxnLst/>
            <a:rect l="l" t="t" r="r" b="b"/>
            <a:pathLst>
              <a:path w="1971039" h="174625">
                <a:moveTo>
                  <a:pt x="1926462" y="80645"/>
                </a:moveTo>
                <a:lnTo>
                  <a:pt x="0" y="80645"/>
                </a:lnTo>
                <a:lnTo>
                  <a:pt x="0" y="174117"/>
                </a:lnTo>
                <a:lnTo>
                  <a:pt x="12700" y="174117"/>
                </a:lnTo>
                <a:lnTo>
                  <a:pt x="12700" y="93345"/>
                </a:lnTo>
                <a:lnTo>
                  <a:pt x="6350" y="93345"/>
                </a:lnTo>
                <a:lnTo>
                  <a:pt x="12700" y="86995"/>
                </a:lnTo>
                <a:lnTo>
                  <a:pt x="1926462" y="86995"/>
                </a:lnTo>
                <a:lnTo>
                  <a:pt x="1926462" y="80645"/>
                </a:lnTo>
                <a:close/>
              </a:path>
              <a:path w="1971039" h="174625">
                <a:moveTo>
                  <a:pt x="12700" y="86995"/>
                </a:moveTo>
                <a:lnTo>
                  <a:pt x="6350" y="93345"/>
                </a:lnTo>
                <a:lnTo>
                  <a:pt x="12700" y="93345"/>
                </a:lnTo>
                <a:lnTo>
                  <a:pt x="12700" y="86995"/>
                </a:lnTo>
                <a:close/>
              </a:path>
              <a:path w="1971039" h="174625">
                <a:moveTo>
                  <a:pt x="1939162" y="80645"/>
                </a:moveTo>
                <a:lnTo>
                  <a:pt x="1932812" y="80645"/>
                </a:lnTo>
                <a:lnTo>
                  <a:pt x="1926462" y="86995"/>
                </a:lnTo>
                <a:lnTo>
                  <a:pt x="12700" y="86995"/>
                </a:lnTo>
                <a:lnTo>
                  <a:pt x="12700" y="93345"/>
                </a:lnTo>
                <a:lnTo>
                  <a:pt x="1939162" y="93345"/>
                </a:lnTo>
                <a:lnTo>
                  <a:pt x="1939162" y="80645"/>
                </a:lnTo>
                <a:close/>
              </a:path>
              <a:path w="1971039" h="174625">
                <a:moveTo>
                  <a:pt x="1939162" y="63500"/>
                </a:moveTo>
                <a:lnTo>
                  <a:pt x="1926462" y="63500"/>
                </a:lnTo>
                <a:lnTo>
                  <a:pt x="1926462" y="86995"/>
                </a:lnTo>
                <a:lnTo>
                  <a:pt x="1932812" y="80645"/>
                </a:lnTo>
                <a:lnTo>
                  <a:pt x="1939162" y="80645"/>
                </a:lnTo>
                <a:lnTo>
                  <a:pt x="1939162" y="63500"/>
                </a:lnTo>
                <a:close/>
              </a:path>
              <a:path w="1971039" h="174625">
                <a:moveTo>
                  <a:pt x="1932812" y="0"/>
                </a:moveTo>
                <a:lnTo>
                  <a:pt x="1894712" y="76200"/>
                </a:lnTo>
                <a:lnTo>
                  <a:pt x="1926462" y="76200"/>
                </a:lnTo>
                <a:lnTo>
                  <a:pt x="1926462" y="63500"/>
                </a:lnTo>
                <a:lnTo>
                  <a:pt x="1964562" y="63500"/>
                </a:lnTo>
                <a:lnTo>
                  <a:pt x="1932812" y="0"/>
                </a:lnTo>
                <a:close/>
              </a:path>
              <a:path w="1971039" h="174625">
                <a:moveTo>
                  <a:pt x="1964562" y="63500"/>
                </a:moveTo>
                <a:lnTo>
                  <a:pt x="1939162" y="63500"/>
                </a:lnTo>
                <a:lnTo>
                  <a:pt x="1939162" y="76200"/>
                </a:lnTo>
                <a:lnTo>
                  <a:pt x="1970912" y="76200"/>
                </a:lnTo>
                <a:lnTo>
                  <a:pt x="1964562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3224529" y="2025395"/>
            <a:ext cx="683895" cy="174625"/>
          </a:xfrm>
          <a:custGeom>
            <a:avLst/>
            <a:gdLst/>
            <a:ahLst/>
            <a:cxnLst/>
            <a:rect l="l" t="t" r="r" b="b"/>
            <a:pathLst>
              <a:path w="683895" h="174625">
                <a:moveTo>
                  <a:pt x="639318" y="80645"/>
                </a:moveTo>
                <a:lnTo>
                  <a:pt x="0" y="80645"/>
                </a:lnTo>
                <a:lnTo>
                  <a:pt x="0" y="174117"/>
                </a:lnTo>
                <a:lnTo>
                  <a:pt x="12700" y="174117"/>
                </a:lnTo>
                <a:lnTo>
                  <a:pt x="12700" y="93345"/>
                </a:lnTo>
                <a:lnTo>
                  <a:pt x="6350" y="93345"/>
                </a:lnTo>
                <a:lnTo>
                  <a:pt x="12700" y="86995"/>
                </a:lnTo>
                <a:lnTo>
                  <a:pt x="639318" y="86995"/>
                </a:lnTo>
                <a:lnTo>
                  <a:pt x="639318" y="80645"/>
                </a:lnTo>
                <a:close/>
              </a:path>
              <a:path w="683895" h="174625">
                <a:moveTo>
                  <a:pt x="12700" y="86995"/>
                </a:moveTo>
                <a:lnTo>
                  <a:pt x="6350" y="93345"/>
                </a:lnTo>
                <a:lnTo>
                  <a:pt x="12700" y="93345"/>
                </a:lnTo>
                <a:lnTo>
                  <a:pt x="12700" y="86995"/>
                </a:lnTo>
                <a:close/>
              </a:path>
              <a:path w="683895" h="174625">
                <a:moveTo>
                  <a:pt x="652018" y="80645"/>
                </a:moveTo>
                <a:lnTo>
                  <a:pt x="645668" y="80645"/>
                </a:lnTo>
                <a:lnTo>
                  <a:pt x="639318" y="86995"/>
                </a:lnTo>
                <a:lnTo>
                  <a:pt x="12700" y="86995"/>
                </a:lnTo>
                <a:lnTo>
                  <a:pt x="12700" y="93345"/>
                </a:lnTo>
                <a:lnTo>
                  <a:pt x="652018" y="93345"/>
                </a:lnTo>
                <a:lnTo>
                  <a:pt x="652018" y="80645"/>
                </a:lnTo>
                <a:close/>
              </a:path>
              <a:path w="683895" h="174625">
                <a:moveTo>
                  <a:pt x="652018" y="63500"/>
                </a:moveTo>
                <a:lnTo>
                  <a:pt x="639318" y="63500"/>
                </a:lnTo>
                <a:lnTo>
                  <a:pt x="639318" y="86995"/>
                </a:lnTo>
                <a:lnTo>
                  <a:pt x="645668" y="80645"/>
                </a:lnTo>
                <a:lnTo>
                  <a:pt x="652018" y="80645"/>
                </a:lnTo>
                <a:lnTo>
                  <a:pt x="652018" y="63500"/>
                </a:lnTo>
                <a:close/>
              </a:path>
              <a:path w="683895" h="174625">
                <a:moveTo>
                  <a:pt x="645668" y="0"/>
                </a:moveTo>
                <a:lnTo>
                  <a:pt x="607568" y="76200"/>
                </a:lnTo>
                <a:lnTo>
                  <a:pt x="639318" y="76200"/>
                </a:lnTo>
                <a:lnTo>
                  <a:pt x="639318" y="63500"/>
                </a:lnTo>
                <a:lnTo>
                  <a:pt x="677418" y="63500"/>
                </a:lnTo>
                <a:lnTo>
                  <a:pt x="645668" y="0"/>
                </a:lnTo>
                <a:close/>
              </a:path>
              <a:path w="683895" h="174625">
                <a:moveTo>
                  <a:pt x="677418" y="63500"/>
                </a:moveTo>
                <a:lnTo>
                  <a:pt x="652018" y="63500"/>
                </a:lnTo>
                <a:lnTo>
                  <a:pt x="652018" y="76200"/>
                </a:lnTo>
                <a:lnTo>
                  <a:pt x="683768" y="76200"/>
                </a:lnTo>
                <a:lnTo>
                  <a:pt x="677418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543555" y="2025395"/>
            <a:ext cx="693420" cy="174625"/>
          </a:xfrm>
          <a:custGeom>
            <a:avLst/>
            <a:gdLst/>
            <a:ahLst/>
            <a:cxnLst/>
            <a:rect l="l" t="t" r="r" b="b"/>
            <a:pathLst>
              <a:path w="693419" h="174625">
                <a:moveTo>
                  <a:pt x="680338" y="86995"/>
                </a:moveTo>
                <a:lnTo>
                  <a:pt x="680338" y="174117"/>
                </a:lnTo>
                <a:lnTo>
                  <a:pt x="693038" y="174117"/>
                </a:lnTo>
                <a:lnTo>
                  <a:pt x="693038" y="93345"/>
                </a:lnTo>
                <a:lnTo>
                  <a:pt x="686688" y="93345"/>
                </a:lnTo>
                <a:lnTo>
                  <a:pt x="680338" y="86995"/>
                </a:lnTo>
                <a:close/>
              </a:path>
              <a:path w="693419" h="174625">
                <a:moveTo>
                  <a:pt x="44450" y="63500"/>
                </a:moveTo>
                <a:lnTo>
                  <a:pt x="31750" y="63500"/>
                </a:lnTo>
                <a:lnTo>
                  <a:pt x="31750" y="93345"/>
                </a:lnTo>
                <a:lnTo>
                  <a:pt x="680338" y="93345"/>
                </a:lnTo>
                <a:lnTo>
                  <a:pt x="680338" y="86995"/>
                </a:lnTo>
                <a:lnTo>
                  <a:pt x="44450" y="86995"/>
                </a:lnTo>
                <a:lnTo>
                  <a:pt x="38100" y="80645"/>
                </a:lnTo>
                <a:lnTo>
                  <a:pt x="44450" y="80645"/>
                </a:lnTo>
                <a:lnTo>
                  <a:pt x="44450" y="63500"/>
                </a:lnTo>
                <a:close/>
              </a:path>
              <a:path w="693419" h="174625">
                <a:moveTo>
                  <a:pt x="693038" y="80645"/>
                </a:moveTo>
                <a:lnTo>
                  <a:pt x="44450" y="80645"/>
                </a:lnTo>
                <a:lnTo>
                  <a:pt x="44450" y="86995"/>
                </a:lnTo>
                <a:lnTo>
                  <a:pt x="680338" y="86995"/>
                </a:lnTo>
                <a:lnTo>
                  <a:pt x="686688" y="93345"/>
                </a:lnTo>
                <a:lnTo>
                  <a:pt x="693038" y="93345"/>
                </a:lnTo>
                <a:lnTo>
                  <a:pt x="693038" y="80645"/>
                </a:lnTo>
                <a:close/>
              </a:path>
              <a:path w="693419" h="174625">
                <a:moveTo>
                  <a:pt x="44450" y="80645"/>
                </a:moveTo>
                <a:lnTo>
                  <a:pt x="38100" y="80645"/>
                </a:lnTo>
                <a:lnTo>
                  <a:pt x="44450" y="86995"/>
                </a:lnTo>
                <a:lnTo>
                  <a:pt x="44450" y="80645"/>
                </a:lnTo>
                <a:close/>
              </a:path>
              <a:path w="693419" h="174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693419" h="174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255775" y="2025395"/>
            <a:ext cx="1981200" cy="174625"/>
          </a:xfrm>
          <a:custGeom>
            <a:avLst/>
            <a:gdLst/>
            <a:ahLst/>
            <a:cxnLst/>
            <a:rect l="l" t="t" r="r" b="b"/>
            <a:pathLst>
              <a:path w="1981200" h="174625">
                <a:moveTo>
                  <a:pt x="1968246" y="86995"/>
                </a:moveTo>
                <a:lnTo>
                  <a:pt x="1968246" y="174117"/>
                </a:lnTo>
                <a:lnTo>
                  <a:pt x="1980946" y="174117"/>
                </a:lnTo>
                <a:lnTo>
                  <a:pt x="1980946" y="93345"/>
                </a:lnTo>
                <a:lnTo>
                  <a:pt x="1974596" y="93345"/>
                </a:lnTo>
                <a:lnTo>
                  <a:pt x="1968246" y="86995"/>
                </a:lnTo>
                <a:close/>
              </a:path>
              <a:path w="1981200" h="174625">
                <a:moveTo>
                  <a:pt x="44450" y="63500"/>
                </a:moveTo>
                <a:lnTo>
                  <a:pt x="31750" y="63500"/>
                </a:lnTo>
                <a:lnTo>
                  <a:pt x="31750" y="93345"/>
                </a:lnTo>
                <a:lnTo>
                  <a:pt x="1968246" y="93345"/>
                </a:lnTo>
                <a:lnTo>
                  <a:pt x="1968246" y="86995"/>
                </a:lnTo>
                <a:lnTo>
                  <a:pt x="44450" y="86995"/>
                </a:lnTo>
                <a:lnTo>
                  <a:pt x="38100" y="80645"/>
                </a:lnTo>
                <a:lnTo>
                  <a:pt x="44450" y="80645"/>
                </a:lnTo>
                <a:lnTo>
                  <a:pt x="44450" y="63500"/>
                </a:lnTo>
                <a:close/>
              </a:path>
              <a:path w="1981200" h="174625">
                <a:moveTo>
                  <a:pt x="1980946" y="80645"/>
                </a:moveTo>
                <a:lnTo>
                  <a:pt x="44450" y="80645"/>
                </a:lnTo>
                <a:lnTo>
                  <a:pt x="44450" y="86995"/>
                </a:lnTo>
                <a:lnTo>
                  <a:pt x="1968246" y="86995"/>
                </a:lnTo>
                <a:lnTo>
                  <a:pt x="1974596" y="93345"/>
                </a:lnTo>
                <a:lnTo>
                  <a:pt x="1980946" y="93345"/>
                </a:lnTo>
                <a:lnTo>
                  <a:pt x="1980946" y="80645"/>
                </a:lnTo>
                <a:close/>
              </a:path>
              <a:path w="1981200" h="174625">
                <a:moveTo>
                  <a:pt x="44450" y="80645"/>
                </a:moveTo>
                <a:lnTo>
                  <a:pt x="38100" y="80645"/>
                </a:lnTo>
                <a:lnTo>
                  <a:pt x="44450" y="86995"/>
                </a:lnTo>
                <a:lnTo>
                  <a:pt x="44450" y="80645"/>
                </a:lnTo>
                <a:close/>
              </a:path>
              <a:path w="1981200" h="17462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1981200" h="17462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484620" y="4721352"/>
            <a:ext cx="2581910" cy="276225"/>
          </a:xfrm>
          <a:custGeom>
            <a:avLst/>
            <a:gdLst/>
            <a:ahLst/>
            <a:cxnLst/>
            <a:rect l="l" t="t" r="r" b="b"/>
            <a:pathLst>
              <a:path w="2581909" h="276225">
                <a:moveTo>
                  <a:pt x="0" y="275844"/>
                </a:moveTo>
                <a:lnTo>
                  <a:pt x="2581655" y="275844"/>
                </a:lnTo>
                <a:lnTo>
                  <a:pt x="2581655" y="0"/>
                </a:lnTo>
                <a:lnTo>
                  <a:pt x="0" y="0"/>
                </a:lnTo>
                <a:lnTo>
                  <a:pt x="0" y="275844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7118731" y="4299305"/>
            <a:ext cx="1244600" cy="6610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数据的覆盖面扩张</a:t>
            </a:r>
            <a:endParaRPr sz="1200">
              <a:latin typeface="Noto Sans Mono CJK JP Regular"/>
              <a:cs typeface="Noto Sans Mono CJK JP Regular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 marL="69850" algn="ctr">
              <a:lnSpc>
                <a:spcPct val="100000"/>
              </a:lnSpc>
              <a:spcBef>
                <a:spcPts val="745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设备控制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312408" y="2918460"/>
            <a:ext cx="2741930" cy="417830"/>
          </a:xfrm>
          <a:custGeom>
            <a:avLst/>
            <a:gdLst/>
            <a:ahLst/>
            <a:cxnLst/>
            <a:rect l="l" t="t" r="r" b="b"/>
            <a:pathLst>
              <a:path w="2741929" h="417829">
                <a:moveTo>
                  <a:pt x="1370838" y="0"/>
                </a:moveTo>
                <a:lnTo>
                  <a:pt x="1290295" y="117"/>
                </a:lnTo>
                <a:lnTo>
                  <a:pt x="1210977" y="467"/>
                </a:lnTo>
                <a:lnTo>
                  <a:pt x="1133013" y="1042"/>
                </a:lnTo>
                <a:lnTo>
                  <a:pt x="1056531" y="1835"/>
                </a:lnTo>
                <a:lnTo>
                  <a:pt x="635968" y="10824"/>
                </a:lnTo>
                <a:lnTo>
                  <a:pt x="401526" y="20367"/>
                </a:lnTo>
                <a:lnTo>
                  <a:pt x="255661" y="29093"/>
                </a:lnTo>
                <a:lnTo>
                  <a:pt x="174617" y="35561"/>
                </a:lnTo>
                <a:lnTo>
                  <a:pt x="107733" y="42487"/>
                </a:lnTo>
                <a:lnTo>
                  <a:pt x="56037" y="49821"/>
                </a:lnTo>
                <a:lnTo>
                  <a:pt x="9223" y="61471"/>
                </a:lnTo>
                <a:lnTo>
                  <a:pt x="0" y="69595"/>
                </a:lnTo>
                <a:lnTo>
                  <a:pt x="0" y="347979"/>
                </a:lnTo>
                <a:lnTo>
                  <a:pt x="36207" y="363951"/>
                </a:lnTo>
                <a:lnTo>
                  <a:pt x="79922" y="371469"/>
                </a:lnTo>
                <a:lnTo>
                  <a:pt x="139341" y="378605"/>
                </a:lnTo>
                <a:lnTo>
                  <a:pt x="213434" y="385309"/>
                </a:lnTo>
                <a:lnTo>
                  <a:pt x="301172" y="391527"/>
                </a:lnTo>
                <a:lnTo>
                  <a:pt x="401526" y="397208"/>
                </a:lnTo>
                <a:lnTo>
                  <a:pt x="573462" y="404609"/>
                </a:lnTo>
                <a:lnTo>
                  <a:pt x="908529" y="413523"/>
                </a:lnTo>
                <a:lnTo>
                  <a:pt x="1370838" y="417575"/>
                </a:lnTo>
                <a:lnTo>
                  <a:pt x="1833146" y="413523"/>
                </a:lnTo>
                <a:lnTo>
                  <a:pt x="2168213" y="404609"/>
                </a:lnTo>
                <a:lnTo>
                  <a:pt x="2340149" y="397208"/>
                </a:lnTo>
                <a:lnTo>
                  <a:pt x="2440503" y="391527"/>
                </a:lnTo>
                <a:lnTo>
                  <a:pt x="2528241" y="385309"/>
                </a:lnTo>
                <a:lnTo>
                  <a:pt x="2567058" y="382014"/>
                </a:lnTo>
                <a:lnTo>
                  <a:pt x="2633942" y="375088"/>
                </a:lnTo>
                <a:lnTo>
                  <a:pt x="2685638" y="367754"/>
                </a:lnTo>
                <a:lnTo>
                  <a:pt x="2732452" y="356104"/>
                </a:lnTo>
                <a:lnTo>
                  <a:pt x="2741675" y="347979"/>
                </a:lnTo>
                <a:lnTo>
                  <a:pt x="2741675" y="69595"/>
                </a:lnTo>
                <a:lnTo>
                  <a:pt x="2705468" y="53624"/>
                </a:lnTo>
                <a:lnTo>
                  <a:pt x="2661753" y="46106"/>
                </a:lnTo>
                <a:lnTo>
                  <a:pt x="2602334" y="38970"/>
                </a:lnTo>
                <a:lnTo>
                  <a:pt x="2486014" y="29093"/>
                </a:lnTo>
                <a:lnTo>
                  <a:pt x="2340149" y="20367"/>
                </a:lnTo>
                <a:lnTo>
                  <a:pt x="2105707" y="10824"/>
                </a:lnTo>
                <a:lnTo>
                  <a:pt x="1685144" y="1835"/>
                </a:lnTo>
                <a:lnTo>
                  <a:pt x="1370838" y="0"/>
                </a:lnTo>
                <a:close/>
              </a:path>
            </a:pathLst>
          </a:custGeom>
          <a:solidFill>
            <a:srgbClr val="767070">
              <a:alpha val="6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312408" y="2988055"/>
            <a:ext cx="2741930" cy="69850"/>
          </a:xfrm>
          <a:custGeom>
            <a:avLst/>
            <a:gdLst/>
            <a:ahLst/>
            <a:cxnLst/>
            <a:rect l="l" t="t" r="r" b="b"/>
            <a:pathLst>
              <a:path w="2741929" h="69850">
                <a:moveTo>
                  <a:pt x="2741675" y="0"/>
                </a:moveTo>
                <a:lnTo>
                  <a:pt x="2705468" y="15971"/>
                </a:lnTo>
                <a:lnTo>
                  <a:pt x="2661753" y="23489"/>
                </a:lnTo>
                <a:lnTo>
                  <a:pt x="2602334" y="30625"/>
                </a:lnTo>
                <a:lnTo>
                  <a:pt x="2528241" y="37329"/>
                </a:lnTo>
                <a:lnTo>
                  <a:pt x="2486014" y="40502"/>
                </a:lnTo>
                <a:lnTo>
                  <a:pt x="2440503" y="43547"/>
                </a:lnTo>
                <a:lnTo>
                  <a:pt x="2391839" y="46458"/>
                </a:lnTo>
                <a:lnTo>
                  <a:pt x="2340149" y="49228"/>
                </a:lnTo>
                <a:lnTo>
                  <a:pt x="2285562" y="51851"/>
                </a:lnTo>
                <a:lnTo>
                  <a:pt x="2228207" y="54320"/>
                </a:lnTo>
                <a:lnTo>
                  <a:pt x="2168213" y="56629"/>
                </a:lnTo>
                <a:lnTo>
                  <a:pt x="2105707" y="58771"/>
                </a:lnTo>
                <a:lnTo>
                  <a:pt x="2040819" y="60740"/>
                </a:lnTo>
                <a:lnTo>
                  <a:pt x="1973677" y="62529"/>
                </a:lnTo>
                <a:lnTo>
                  <a:pt x="1904410" y="64133"/>
                </a:lnTo>
                <a:lnTo>
                  <a:pt x="1833146" y="65543"/>
                </a:lnTo>
                <a:lnTo>
                  <a:pt x="1760015" y="66754"/>
                </a:lnTo>
                <a:lnTo>
                  <a:pt x="1685144" y="67760"/>
                </a:lnTo>
                <a:lnTo>
                  <a:pt x="1608662" y="68553"/>
                </a:lnTo>
                <a:lnTo>
                  <a:pt x="1530698" y="69128"/>
                </a:lnTo>
                <a:lnTo>
                  <a:pt x="1451380" y="69478"/>
                </a:lnTo>
                <a:lnTo>
                  <a:pt x="1370838" y="69595"/>
                </a:lnTo>
                <a:lnTo>
                  <a:pt x="1290295" y="69478"/>
                </a:lnTo>
                <a:lnTo>
                  <a:pt x="1210977" y="69128"/>
                </a:lnTo>
                <a:lnTo>
                  <a:pt x="1133013" y="68553"/>
                </a:lnTo>
                <a:lnTo>
                  <a:pt x="1056531" y="67760"/>
                </a:lnTo>
                <a:lnTo>
                  <a:pt x="981660" y="66754"/>
                </a:lnTo>
                <a:lnTo>
                  <a:pt x="908529" y="65543"/>
                </a:lnTo>
                <a:lnTo>
                  <a:pt x="837265" y="64133"/>
                </a:lnTo>
                <a:lnTo>
                  <a:pt x="767998" y="62529"/>
                </a:lnTo>
                <a:lnTo>
                  <a:pt x="700856" y="60740"/>
                </a:lnTo>
                <a:lnTo>
                  <a:pt x="635968" y="58771"/>
                </a:lnTo>
                <a:lnTo>
                  <a:pt x="573462" y="56629"/>
                </a:lnTo>
                <a:lnTo>
                  <a:pt x="513468" y="54320"/>
                </a:lnTo>
                <a:lnTo>
                  <a:pt x="456113" y="51851"/>
                </a:lnTo>
                <a:lnTo>
                  <a:pt x="401526" y="49228"/>
                </a:lnTo>
                <a:lnTo>
                  <a:pt x="349836" y="46458"/>
                </a:lnTo>
                <a:lnTo>
                  <a:pt x="301172" y="43547"/>
                </a:lnTo>
                <a:lnTo>
                  <a:pt x="255661" y="40502"/>
                </a:lnTo>
                <a:lnTo>
                  <a:pt x="213434" y="37329"/>
                </a:lnTo>
                <a:lnTo>
                  <a:pt x="174617" y="34034"/>
                </a:lnTo>
                <a:lnTo>
                  <a:pt x="107733" y="27108"/>
                </a:lnTo>
                <a:lnTo>
                  <a:pt x="56037" y="19774"/>
                </a:lnTo>
                <a:lnTo>
                  <a:pt x="9223" y="8124"/>
                </a:lnTo>
                <a:lnTo>
                  <a:pt x="2327" y="4093"/>
                </a:lnTo>
                <a:lnTo>
                  <a:pt x="0" y="0"/>
                </a:lnTo>
              </a:path>
            </a:pathLst>
          </a:custGeom>
          <a:ln w="609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312408" y="2918460"/>
            <a:ext cx="2741930" cy="417830"/>
          </a:xfrm>
          <a:custGeom>
            <a:avLst/>
            <a:gdLst/>
            <a:ahLst/>
            <a:cxnLst/>
            <a:rect l="l" t="t" r="r" b="b"/>
            <a:pathLst>
              <a:path w="2741929" h="417829">
                <a:moveTo>
                  <a:pt x="0" y="69595"/>
                </a:moveTo>
                <a:lnTo>
                  <a:pt x="36207" y="53624"/>
                </a:lnTo>
                <a:lnTo>
                  <a:pt x="79922" y="46106"/>
                </a:lnTo>
                <a:lnTo>
                  <a:pt x="139341" y="38970"/>
                </a:lnTo>
                <a:lnTo>
                  <a:pt x="213434" y="32266"/>
                </a:lnTo>
                <a:lnTo>
                  <a:pt x="255661" y="29093"/>
                </a:lnTo>
                <a:lnTo>
                  <a:pt x="301172" y="26048"/>
                </a:lnTo>
                <a:lnTo>
                  <a:pt x="349836" y="23137"/>
                </a:lnTo>
                <a:lnTo>
                  <a:pt x="401526" y="20367"/>
                </a:lnTo>
                <a:lnTo>
                  <a:pt x="456113" y="17744"/>
                </a:lnTo>
                <a:lnTo>
                  <a:pt x="513468" y="15275"/>
                </a:lnTo>
                <a:lnTo>
                  <a:pt x="573462" y="12966"/>
                </a:lnTo>
                <a:lnTo>
                  <a:pt x="635968" y="10824"/>
                </a:lnTo>
                <a:lnTo>
                  <a:pt x="700856" y="8855"/>
                </a:lnTo>
                <a:lnTo>
                  <a:pt x="767998" y="7066"/>
                </a:lnTo>
                <a:lnTo>
                  <a:pt x="837265" y="5462"/>
                </a:lnTo>
                <a:lnTo>
                  <a:pt x="908529" y="4052"/>
                </a:lnTo>
                <a:lnTo>
                  <a:pt x="981660" y="2841"/>
                </a:lnTo>
                <a:lnTo>
                  <a:pt x="1056531" y="1835"/>
                </a:lnTo>
                <a:lnTo>
                  <a:pt x="1133013" y="1042"/>
                </a:lnTo>
                <a:lnTo>
                  <a:pt x="1210977" y="467"/>
                </a:lnTo>
                <a:lnTo>
                  <a:pt x="1290295" y="117"/>
                </a:lnTo>
                <a:lnTo>
                  <a:pt x="1370838" y="0"/>
                </a:lnTo>
                <a:lnTo>
                  <a:pt x="1451380" y="117"/>
                </a:lnTo>
                <a:lnTo>
                  <a:pt x="1530698" y="467"/>
                </a:lnTo>
                <a:lnTo>
                  <a:pt x="1608662" y="1042"/>
                </a:lnTo>
                <a:lnTo>
                  <a:pt x="1685144" y="1835"/>
                </a:lnTo>
                <a:lnTo>
                  <a:pt x="1760015" y="2841"/>
                </a:lnTo>
                <a:lnTo>
                  <a:pt x="1833146" y="4052"/>
                </a:lnTo>
                <a:lnTo>
                  <a:pt x="1904410" y="5462"/>
                </a:lnTo>
                <a:lnTo>
                  <a:pt x="1973677" y="7066"/>
                </a:lnTo>
                <a:lnTo>
                  <a:pt x="2040819" y="8855"/>
                </a:lnTo>
                <a:lnTo>
                  <a:pt x="2105707" y="10824"/>
                </a:lnTo>
                <a:lnTo>
                  <a:pt x="2168213" y="12966"/>
                </a:lnTo>
                <a:lnTo>
                  <a:pt x="2228207" y="15275"/>
                </a:lnTo>
                <a:lnTo>
                  <a:pt x="2285562" y="17744"/>
                </a:lnTo>
                <a:lnTo>
                  <a:pt x="2340149" y="20367"/>
                </a:lnTo>
                <a:lnTo>
                  <a:pt x="2391839" y="23137"/>
                </a:lnTo>
                <a:lnTo>
                  <a:pt x="2440503" y="26048"/>
                </a:lnTo>
                <a:lnTo>
                  <a:pt x="2486014" y="29093"/>
                </a:lnTo>
                <a:lnTo>
                  <a:pt x="2528241" y="32266"/>
                </a:lnTo>
                <a:lnTo>
                  <a:pt x="2567058" y="35561"/>
                </a:lnTo>
                <a:lnTo>
                  <a:pt x="2633942" y="42487"/>
                </a:lnTo>
                <a:lnTo>
                  <a:pt x="2685638" y="49821"/>
                </a:lnTo>
                <a:lnTo>
                  <a:pt x="2732452" y="61471"/>
                </a:lnTo>
                <a:lnTo>
                  <a:pt x="2741675" y="69595"/>
                </a:lnTo>
                <a:lnTo>
                  <a:pt x="2741675" y="347979"/>
                </a:lnTo>
                <a:lnTo>
                  <a:pt x="2705468" y="363951"/>
                </a:lnTo>
                <a:lnTo>
                  <a:pt x="2661753" y="371469"/>
                </a:lnTo>
                <a:lnTo>
                  <a:pt x="2602334" y="378605"/>
                </a:lnTo>
                <a:lnTo>
                  <a:pt x="2528241" y="385309"/>
                </a:lnTo>
                <a:lnTo>
                  <a:pt x="2486014" y="388482"/>
                </a:lnTo>
                <a:lnTo>
                  <a:pt x="2440503" y="391527"/>
                </a:lnTo>
                <a:lnTo>
                  <a:pt x="2391839" y="394438"/>
                </a:lnTo>
                <a:lnTo>
                  <a:pt x="2340149" y="397208"/>
                </a:lnTo>
                <a:lnTo>
                  <a:pt x="2285562" y="399831"/>
                </a:lnTo>
                <a:lnTo>
                  <a:pt x="2228207" y="402300"/>
                </a:lnTo>
                <a:lnTo>
                  <a:pt x="2168213" y="404609"/>
                </a:lnTo>
                <a:lnTo>
                  <a:pt x="2105707" y="406751"/>
                </a:lnTo>
                <a:lnTo>
                  <a:pt x="2040819" y="408720"/>
                </a:lnTo>
                <a:lnTo>
                  <a:pt x="1973677" y="410509"/>
                </a:lnTo>
                <a:lnTo>
                  <a:pt x="1904410" y="412113"/>
                </a:lnTo>
                <a:lnTo>
                  <a:pt x="1833146" y="413523"/>
                </a:lnTo>
                <a:lnTo>
                  <a:pt x="1760015" y="414734"/>
                </a:lnTo>
                <a:lnTo>
                  <a:pt x="1685144" y="415740"/>
                </a:lnTo>
                <a:lnTo>
                  <a:pt x="1608662" y="416533"/>
                </a:lnTo>
                <a:lnTo>
                  <a:pt x="1530698" y="417108"/>
                </a:lnTo>
                <a:lnTo>
                  <a:pt x="1451380" y="417458"/>
                </a:lnTo>
                <a:lnTo>
                  <a:pt x="1370838" y="417575"/>
                </a:lnTo>
                <a:lnTo>
                  <a:pt x="1290295" y="417458"/>
                </a:lnTo>
                <a:lnTo>
                  <a:pt x="1210977" y="417108"/>
                </a:lnTo>
                <a:lnTo>
                  <a:pt x="1133013" y="416533"/>
                </a:lnTo>
                <a:lnTo>
                  <a:pt x="1056531" y="415740"/>
                </a:lnTo>
                <a:lnTo>
                  <a:pt x="981660" y="414734"/>
                </a:lnTo>
                <a:lnTo>
                  <a:pt x="908529" y="413523"/>
                </a:lnTo>
                <a:lnTo>
                  <a:pt x="837265" y="412113"/>
                </a:lnTo>
                <a:lnTo>
                  <a:pt x="767998" y="410509"/>
                </a:lnTo>
                <a:lnTo>
                  <a:pt x="700856" y="408720"/>
                </a:lnTo>
                <a:lnTo>
                  <a:pt x="635968" y="406751"/>
                </a:lnTo>
                <a:lnTo>
                  <a:pt x="573462" y="404609"/>
                </a:lnTo>
                <a:lnTo>
                  <a:pt x="513468" y="402300"/>
                </a:lnTo>
                <a:lnTo>
                  <a:pt x="456113" y="399831"/>
                </a:lnTo>
                <a:lnTo>
                  <a:pt x="401526" y="397208"/>
                </a:lnTo>
                <a:lnTo>
                  <a:pt x="349836" y="394438"/>
                </a:lnTo>
                <a:lnTo>
                  <a:pt x="301172" y="391527"/>
                </a:lnTo>
                <a:lnTo>
                  <a:pt x="255661" y="388482"/>
                </a:lnTo>
                <a:lnTo>
                  <a:pt x="213434" y="385309"/>
                </a:lnTo>
                <a:lnTo>
                  <a:pt x="174617" y="382014"/>
                </a:lnTo>
                <a:lnTo>
                  <a:pt x="107733" y="375088"/>
                </a:lnTo>
                <a:lnTo>
                  <a:pt x="56037" y="367754"/>
                </a:lnTo>
                <a:lnTo>
                  <a:pt x="9223" y="356104"/>
                </a:lnTo>
                <a:lnTo>
                  <a:pt x="0" y="347979"/>
                </a:lnTo>
                <a:lnTo>
                  <a:pt x="0" y="69595"/>
                </a:lnTo>
                <a:close/>
              </a:path>
            </a:pathLst>
          </a:custGeom>
          <a:ln w="6096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6425946" y="2941701"/>
            <a:ext cx="251460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------------</a:t>
            </a:r>
            <a:r>
              <a:rPr sz="1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基</a:t>
            </a:r>
            <a:r>
              <a:rPr sz="1400" spc="-1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础</a:t>
            </a:r>
            <a:r>
              <a:rPr sz="1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数据记录</a:t>
            </a:r>
            <a:r>
              <a:rPr sz="1400" spc="-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----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7270242" y="3155061"/>
            <a:ext cx="8261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---------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256031" y="2685288"/>
            <a:ext cx="768350" cy="222885"/>
          </a:xfrm>
          <a:custGeom>
            <a:avLst/>
            <a:gdLst/>
            <a:ahLst/>
            <a:cxnLst/>
            <a:rect l="l" t="t" r="r" b="b"/>
            <a:pathLst>
              <a:path w="768350" h="222885">
                <a:moveTo>
                  <a:pt x="0" y="222504"/>
                </a:moveTo>
                <a:lnTo>
                  <a:pt x="768096" y="222504"/>
                </a:lnTo>
                <a:lnTo>
                  <a:pt x="768096" y="0"/>
                </a:lnTo>
                <a:lnTo>
                  <a:pt x="0" y="0"/>
                </a:lnTo>
                <a:lnTo>
                  <a:pt x="0" y="222504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434584" y="2695955"/>
            <a:ext cx="768350" cy="222885"/>
          </a:xfrm>
          <a:custGeom>
            <a:avLst/>
            <a:gdLst/>
            <a:ahLst/>
            <a:cxnLst/>
            <a:rect l="l" t="t" r="r" b="b"/>
            <a:pathLst>
              <a:path w="768350" h="222885">
                <a:moveTo>
                  <a:pt x="0" y="222504"/>
                </a:moveTo>
                <a:lnTo>
                  <a:pt x="768096" y="222504"/>
                </a:lnTo>
                <a:lnTo>
                  <a:pt x="768096" y="0"/>
                </a:lnTo>
                <a:lnTo>
                  <a:pt x="0" y="0"/>
                </a:lnTo>
                <a:lnTo>
                  <a:pt x="0" y="222504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3736847" y="2691383"/>
            <a:ext cx="768350" cy="231775"/>
          </a:xfrm>
          <a:prstGeom prst="rect">
            <a:avLst/>
          </a:prstGeom>
          <a:solidFill>
            <a:srgbClr val="006600"/>
          </a:solidFill>
        </p:spPr>
        <p:txBody>
          <a:bodyPr vert="horz" wrap="square" lIns="0" tIns="37465" rIns="0" bIns="0" rtlCol="0">
            <a:spAutoFit/>
          </a:bodyPr>
          <a:lstStyle/>
          <a:p>
            <a:pPr marL="40005">
              <a:lnSpc>
                <a:spcPct val="100000"/>
              </a:lnSpc>
              <a:spcBef>
                <a:spcPts val="295"/>
              </a:spcBef>
            </a:pPr>
            <a:r>
              <a:rPr sz="9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基础统计应用</a:t>
            </a:r>
            <a:endParaRPr sz="900">
              <a:latin typeface="Noto Sans Mono CJK JP Regular"/>
              <a:cs typeface="Noto Sans Mono CJK JP Regular"/>
            </a:endParaRPr>
          </a:p>
        </p:txBody>
      </p:sp>
      <p:sp>
        <p:nvSpPr>
          <p:cNvPr id="49" name="object 49"/>
          <p:cNvSpPr txBox="1"/>
          <p:nvPr/>
        </p:nvSpPr>
        <p:spPr>
          <a:xfrm>
            <a:off x="256031" y="2718892"/>
            <a:ext cx="3355975" cy="163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9370">
              <a:lnSpc>
                <a:spcPct val="100000"/>
              </a:lnSpc>
              <a:spcBef>
                <a:spcPts val="100"/>
              </a:spcBef>
              <a:tabLst>
                <a:tab pos="908050" algn="l"/>
                <a:tab pos="1777364" algn="l"/>
                <a:tab pos="2628900" algn="l"/>
              </a:tabLst>
            </a:pPr>
            <a:r>
              <a:rPr sz="9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基础统计应</a:t>
            </a:r>
            <a:r>
              <a:rPr sz="9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用	基础统计应用	基础统计应用	基础统计应用</a:t>
            </a:r>
            <a:endParaRPr sz="900">
              <a:latin typeface="Noto Sans Mono CJK JP Regular"/>
              <a:cs typeface="Noto Sans Mono CJK JP Regular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4567428" y="2691383"/>
            <a:ext cx="1635760" cy="231775"/>
          </a:xfrm>
          <a:prstGeom prst="rect">
            <a:avLst/>
          </a:prstGeom>
          <a:solidFill>
            <a:srgbClr val="006600"/>
          </a:solidFill>
        </p:spPr>
        <p:txBody>
          <a:bodyPr vert="horz" wrap="square" lIns="0" tIns="50800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400"/>
              </a:spcBef>
              <a:tabLst>
                <a:tab pos="907415" algn="l"/>
              </a:tabLst>
            </a:pPr>
            <a:r>
              <a:rPr sz="1350" baseline="3086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基础统计应用	</a:t>
            </a:r>
            <a:r>
              <a:rPr sz="9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基础统计应用</a:t>
            </a:r>
            <a:endParaRPr sz="900">
              <a:latin typeface="Noto Sans Mono CJK JP Regular"/>
              <a:cs typeface="Noto Sans Mono CJK JP Regular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600468" y="2907792"/>
            <a:ext cx="76200" cy="303530"/>
          </a:xfrm>
          <a:custGeom>
            <a:avLst/>
            <a:gdLst/>
            <a:ahLst/>
            <a:cxnLst/>
            <a:rect l="l" t="t" r="r" b="b"/>
            <a:pathLst>
              <a:path w="76200" h="303530">
                <a:moveTo>
                  <a:pt x="31747" y="76073"/>
                </a:moveTo>
                <a:lnTo>
                  <a:pt x="27165" y="303021"/>
                </a:lnTo>
                <a:lnTo>
                  <a:pt x="39865" y="303275"/>
                </a:lnTo>
                <a:lnTo>
                  <a:pt x="44447" y="76327"/>
                </a:lnTo>
                <a:lnTo>
                  <a:pt x="31747" y="76073"/>
                </a:lnTo>
                <a:close/>
              </a:path>
              <a:path w="76200" h="303530">
                <a:moveTo>
                  <a:pt x="69733" y="63372"/>
                </a:moveTo>
                <a:lnTo>
                  <a:pt x="32004" y="63372"/>
                </a:lnTo>
                <a:lnTo>
                  <a:pt x="44704" y="63626"/>
                </a:lnTo>
                <a:lnTo>
                  <a:pt x="44447" y="76327"/>
                </a:lnTo>
                <a:lnTo>
                  <a:pt x="76187" y="76962"/>
                </a:lnTo>
                <a:lnTo>
                  <a:pt x="69733" y="63372"/>
                </a:lnTo>
                <a:close/>
              </a:path>
              <a:path w="76200" h="303530">
                <a:moveTo>
                  <a:pt x="32004" y="63372"/>
                </a:moveTo>
                <a:lnTo>
                  <a:pt x="31747" y="76073"/>
                </a:lnTo>
                <a:lnTo>
                  <a:pt x="44447" y="76327"/>
                </a:lnTo>
                <a:lnTo>
                  <a:pt x="44704" y="63626"/>
                </a:lnTo>
                <a:lnTo>
                  <a:pt x="32004" y="63372"/>
                </a:lnTo>
                <a:close/>
              </a:path>
              <a:path w="76200" h="303530">
                <a:moveTo>
                  <a:pt x="39636" y="0"/>
                </a:moveTo>
                <a:lnTo>
                  <a:pt x="0" y="75437"/>
                </a:lnTo>
                <a:lnTo>
                  <a:pt x="31747" y="76073"/>
                </a:lnTo>
                <a:lnTo>
                  <a:pt x="32004" y="63372"/>
                </a:lnTo>
                <a:lnTo>
                  <a:pt x="69733" y="63372"/>
                </a:lnTo>
                <a:lnTo>
                  <a:pt x="3963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470533" y="2904744"/>
            <a:ext cx="76200" cy="314325"/>
          </a:xfrm>
          <a:custGeom>
            <a:avLst/>
            <a:gdLst/>
            <a:ahLst/>
            <a:cxnLst/>
            <a:rect l="l" t="t" r="r" b="b"/>
            <a:pathLst>
              <a:path w="76200" h="314325">
                <a:moveTo>
                  <a:pt x="31800" y="76158"/>
                </a:moveTo>
                <a:lnTo>
                  <a:pt x="30353" y="314070"/>
                </a:lnTo>
                <a:lnTo>
                  <a:pt x="43053" y="314070"/>
                </a:lnTo>
                <a:lnTo>
                  <a:pt x="44499" y="76242"/>
                </a:lnTo>
                <a:lnTo>
                  <a:pt x="31800" y="76158"/>
                </a:lnTo>
                <a:close/>
              </a:path>
              <a:path w="76200" h="314325">
                <a:moveTo>
                  <a:pt x="69809" y="63500"/>
                </a:moveTo>
                <a:lnTo>
                  <a:pt x="44576" y="63500"/>
                </a:lnTo>
                <a:lnTo>
                  <a:pt x="44499" y="76242"/>
                </a:lnTo>
                <a:lnTo>
                  <a:pt x="76200" y="76454"/>
                </a:lnTo>
                <a:lnTo>
                  <a:pt x="69809" y="63500"/>
                </a:lnTo>
                <a:close/>
              </a:path>
              <a:path w="76200" h="314325">
                <a:moveTo>
                  <a:pt x="44576" y="63500"/>
                </a:moveTo>
                <a:lnTo>
                  <a:pt x="31876" y="63500"/>
                </a:lnTo>
                <a:lnTo>
                  <a:pt x="31800" y="76158"/>
                </a:lnTo>
                <a:lnTo>
                  <a:pt x="44499" y="76242"/>
                </a:lnTo>
                <a:lnTo>
                  <a:pt x="44576" y="63500"/>
                </a:lnTo>
                <a:close/>
              </a:path>
              <a:path w="76200" h="314325">
                <a:moveTo>
                  <a:pt x="38480" y="0"/>
                </a:moveTo>
                <a:lnTo>
                  <a:pt x="0" y="75945"/>
                </a:lnTo>
                <a:lnTo>
                  <a:pt x="31800" y="76158"/>
                </a:lnTo>
                <a:lnTo>
                  <a:pt x="31876" y="63500"/>
                </a:lnTo>
                <a:lnTo>
                  <a:pt x="69809" y="63500"/>
                </a:lnTo>
                <a:lnTo>
                  <a:pt x="3848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2340229" y="2904744"/>
            <a:ext cx="76200" cy="306070"/>
          </a:xfrm>
          <a:custGeom>
            <a:avLst/>
            <a:gdLst/>
            <a:ahLst/>
            <a:cxnLst/>
            <a:rect l="l" t="t" r="r" b="b"/>
            <a:pathLst>
              <a:path w="76200" h="306069">
                <a:moveTo>
                  <a:pt x="44469" y="76062"/>
                </a:moveTo>
                <a:lnTo>
                  <a:pt x="31768" y="76210"/>
                </a:lnTo>
                <a:lnTo>
                  <a:pt x="34416" y="305943"/>
                </a:lnTo>
                <a:lnTo>
                  <a:pt x="47116" y="305816"/>
                </a:lnTo>
                <a:lnTo>
                  <a:pt x="44469" y="76062"/>
                </a:lnTo>
                <a:close/>
              </a:path>
              <a:path w="76200" h="306069">
                <a:moveTo>
                  <a:pt x="37210" y="0"/>
                </a:moveTo>
                <a:lnTo>
                  <a:pt x="0" y="76581"/>
                </a:lnTo>
                <a:lnTo>
                  <a:pt x="31768" y="76210"/>
                </a:lnTo>
                <a:lnTo>
                  <a:pt x="31622" y="63626"/>
                </a:lnTo>
                <a:lnTo>
                  <a:pt x="44322" y="63373"/>
                </a:lnTo>
                <a:lnTo>
                  <a:pt x="69854" y="63373"/>
                </a:lnTo>
                <a:lnTo>
                  <a:pt x="37210" y="0"/>
                </a:lnTo>
                <a:close/>
              </a:path>
              <a:path w="76200" h="306069">
                <a:moveTo>
                  <a:pt x="44322" y="63373"/>
                </a:moveTo>
                <a:lnTo>
                  <a:pt x="31622" y="63626"/>
                </a:lnTo>
                <a:lnTo>
                  <a:pt x="31768" y="76210"/>
                </a:lnTo>
                <a:lnTo>
                  <a:pt x="44469" y="76062"/>
                </a:lnTo>
                <a:lnTo>
                  <a:pt x="44322" y="63373"/>
                </a:lnTo>
                <a:close/>
              </a:path>
              <a:path w="76200" h="306069">
                <a:moveTo>
                  <a:pt x="69854" y="63373"/>
                </a:moveTo>
                <a:lnTo>
                  <a:pt x="44322" y="63373"/>
                </a:lnTo>
                <a:lnTo>
                  <a:pt x="44469" y="76062"/>
                </a:lnTo>
                <a:lnTo>
                  <a:pt x="76200" y="75692"/>
                </a:lnTo>
                <a:lnTo>
                  <a:pt x="69854" y="6337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191891" y="2906267"/>
            <a:ext cx="76200" cy="305435"/>
          </a:xfrm>
          <a:custGeom>
            <a:avLst/>
            <a:gdLst/>
            <a:ahLst/>
            <a:cxnLst/>
            <a:rect l="l" t="t" r="r" b="b"/>
            <a:pathLst>
              <a:path w="76200" h="305435">
                <a:moveTo>
                  <a:pt x="44422" y="76157"/>
                </a:moveTo>
                <a:lnTo>
                  <a:pt x="31723" y="76242"/>
                </a:lnTo>
                <a:lnTo>
                  <a:pt x="33527" y="305307"/>
                </a:lnTo>
                <a:lnTo>
                  <a:pt x="46227" y="305181"/>
                </a:lnTo>
                <a:lnTo>
                  <a:pt x="44422" y="76157"/>
                </a:lnTo>
                <a:close/>
              </a:path>
              <a:path w="76200" h="305435">
                <a:moveTo>
                  <a:pt x="37464" y="0"/>
                </a:moveTo>
                <a:lnTo>
                  <a:pt x="0" y="76454"/>
                </a:lnTo>
                <a:lnTo>
                  <a:pt x="31723" y="76242"/>
                </a:lnTo>
                <a:lnTo>
                  <a:pt x="31622" y="63500"/>
                </a:lnTo>
                <a:lnTo>
                  <a:pt x="69852" y="63500"/>
                </a:lnTo>
                <a:lnTo>
                  <a:pt x="37464" y="0"/>
                </a:lnTo>
                <a:close/>
              </a:path>
              <a:path w="76200" h="305435">
                <a:moveTo>
                  <a:pt x="44322" y="63500"/>
                </a:moveTo>
                <a:lnTo>
                  <a:pt x="31622" y="63500"/>
                </a:lnTo>
                <a:lnTo>
                  <a:pt x="31723" y="76242"/>
                </a:lnTo>
                <a:lnTo>
                  <a:pt x="44422" y="76157"/>
                </a:lnTo>
                <a:lnTo>
                  <a:pt x="44322" y="63500"/>
                </a:lnTo>
                <a:close/>
              </a:path>
              <a:path w="76200" h="305435">
                <a:moveTo>
                  <a:pt x="69852" y="63500"/>
                </a:moveTo>
                <a:lnTo>
                  <a:pt x="44322" y="63500"/>
                </a:lnTo>
                <a:lnTo>
                  <a:pt x="44422" y="76157"/>
                </a:lnTo>
                <a:lnTo>
                  <a:pt x="76199" y="75945"/>
                </a:lnTo>
                <a:lnTo>
                  <a:pt x="69852" y="635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084320" y="2904744"/>
            <a:ext cx="76200" cy="306070"/>
          </a:xfrm>
          <a:custGeom>
            <a:avLst/>
            <a:gdLst/>
            <a:ahLst/>
            <a:cxnLst/>
            <a:rect l="l" t="t" r="r" b="b"/>
            <a:pathLst>
              <a:path w="76200" h="306069">
                <a:moveTo>
                  <a:pt x="44442" y="76073"/>
                </a:moveTo>
                <a:lnTo>
                  <a:pt x="31742" y="76327"/>
                </a:lnTo>
                <a:lnTo>
                  <a:pt x="36194" y="305943"/>
                </a:lnTo>
                <a:lnTo>
                  <a:pt x="48894" y="305688"/>
                </a:lnTo>
                <a:lnTo>
                  <a:pt x="44442" y="76073"/>
                </a:lnTo>
                <a:close/>
              </a:path>
              <a:path w="76200" h="306069">
                <a:moveTo>
                  <a:pt x="36575" y="0"/>
                </a:moveTo>
                <a:lnTo>
                  <a:pt x="0" y="76962"/>
                </a:lnTo>
                <a:lnTo>
                  <a:pt x="31742" y="76327"/>
                </a:lnTo>
                <a:lnTo>
                  <a:pt x="31495" y="63626"/>
                </a:lnTo>
                <a:lnTo>
                  <a:pt x="44195" y="63373"/>
                </a:lnTo>
                <a:lnTo>
                  <a:pt x="69862" y="63373"/>
                </a:lnTo>
                <a:lnTo>
                  <a:pt x="36575" y="0"/>
                </a:lnTo>
                <a:close/>
              </a:path>
              <a:path w="76200" h="306069">
                <a:moveTo>
                  <a:pt x="44195" y="63373"/>
                </a:moveTo>
                <a:lnTo>
                  <a:pt x="31495" y="63626"/>
                </a:lnTo>
                <a:lnTo>
                  <a:pt x="31742" y="76327"/>
                </a:lnTo>
                <a:lnTo>
                  <a:pt x="44442" y="76073"/>
                </a:lnTo>
                <a:lnTo>
                  <a:pt x="44195" y="63373"/>
                </a:lnTo>
                <a:close/>
              </a:path>
              <a:path w="76200" h="306069">
                <a:moveTo>
                  <a:pt x="69862" y="63373"/>
                </a:moveTo>
                <a:lnTo>
                  <a:pt x="44195" y="63373"/>
                </a:lnTo>
                <a:lnTo>
                  <a:pt x="44442" y="76073"/>
                </a:lnTo>
                <a:lnTo>
                  <a:pt x="76200" y="75437"/>
                </a:lnTo>
                <a:lnTo>
                  <a:pt x="69862" y="6337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914646" y="2912364"/>
            <a:ext cx="76200" cy="299720"/>
          </a:xfrm>
          <a:custGeom>
            <a:avLst/>
            <a:gdLst/>
            <a:ahLst/>
            <a:cxnLst/>
            <a:rect l="l" t="t" r="r" b="b"/>
            <a:pathLst>
              <a:path w="76200" h="299719">
                <a:moveTo>
                  <a:pt x="44401" y="76094"/>
                </a:moveTo>
                <a:lnTo>
                  <a:pt x="31700" y="76306"/>
                </a:lnTo>
                <a:lnTo>
                  <a:pt x="35305" y="299593"/>
                </a:lnTo>
                <a:lnTo>
                  <a:pt x="48005" y="299338"/>
                </a:lnTo>
                <a:lnTo>
                  <a:pt x="44401" y="76094"/>
                </a:lnTo>
                <a:close/>
              </a:path>
              <a:path w="76200" h="299719">
                <a:moveTo>
                  <a:pt x="36829" y="0"/>
                </a:moveTo>
                <a:lnTo>
                  <a:pt x="0" y="76835"/>
                </a:lnTo>
                <a:lnTo>
                  <a:pt x="31700" y="76306"/>
                </a:lnTo>
                <a:lnTo>
                  <a:pt x="31495" y="63627"/>
                </a:lnTo>
                <a:lnTo>
                  <a:pt x="44195" y="63373"/>
                </a:lnTo>
                <a:lnTo>
                  <a:pt x="69847" y="63373"/>
                </a:lnTo>
                <a:lnTo>
                  <a:pt x="36829" y="0"/>
                </a:lnTo>
                <a:close/>
              </a:path>
              <a:path w="76200" h="299719">
                <a:moveTo>
                  <a:pt x="44195" y="63373"/>
                </a:moveTo>
                <a:lnTo>
                  <a:pt x="31495" y="63627"/>
                </a:lnTo>
                <a:lnTo>
                  <a:pt x="31700" y="76306"/>
                </a:lnTo>
                <a:lnTo>
                  <a:pt x="44401" y="76094"/>
                </a:lnTo>
                <a:lnTo>
                  <a:pt x="44195" y="63373"/>
                </a:lnTo>
                <a:close/>
              </a:path>
              <a:path w="76200" h="299719">
                <a:moveTo>
                  <a:pt x="69847" y="63373"/>
                </a:moveTo>
                <a:lnTo>
                  <a:pt x="44195" y="63373"/>
                </a:lnTo>
                <a:lnTo>
                  <a:pt x="44401" y="76094"/>
                </a:lnTo>
                <a:lnTo>
                  <a:pt x="76200" y="75565"/>
                </a:lnTo>
                <a:lnTo>
                  <a:pt x="69847" y="6337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779261" y="2918460"/>
            <a:ext cx="76200" cy="292735"/>
          </a:xfrm>
          <a:custGeom>
            <a:avLst/>
            <a:gdLst/>
            <a:ahLst/>
            <a:cxnLst/>
            <a:rect l="l" t="t" r="r" b="b"/>
            <a:pathLst>
              <a:path w="76200" h="292735">
                <a:moveTo>
                  <a:pt x="31687" y="76040"/>
                </a:moveTo>
                <a:lnTo>
                  <a:pt x="28448" y="292353"/>
                </a:lnTo>
                <a:lnTo>
                  <a:pt x="41148" y="292607"/>
                </a:lnTo>
                <a:lnTo>
                  <a:pt x="44388" y="76230"/>
                </a:lnTo>
                <a:lnTo>
                  <a:pt x="31687" y="76040"/>
                </a:lnTo>
                <a:close/>
              </a:path>
              <a:path w="76200" h="292735">
                <a:moveTo>
                  <a:pt x="69775" y="63372"/>
                </a:moveTo>
                <a:lnTo>
                  <a:pt x="31876" y="63372"/>
                </a:lnTo>
                <a:lnTo>
                  <a:pt x="44576" y="63626"/>
                </a:lnTo>
                <a:lnTo>
                  <a:pt x="44388" y="76230"/>
                </a:lnTo>
                <a:lnTo>
                  <a:pt x="76200" y="76707"/>
                </a:lnTo>
                <a:lnTo>
                  <a:pt x="69775" y="63372"/>
                </a:lnTo>
                <a:close/>
              </a:path>
              <a:path w="76200" h="292735">
                <a:moveTo>
                  <a:pt x="31876" y="63372"/>
                </a:moveTo>
                <a:lnTo>
                  <a:pt x="31687" y="76040"/>
                </a:lnTo>
                <a:lnTo>
                  <a:pt x="44388" y="76230"/>
                </a:lnTo>
                <a:lnTo>
                  <a:pt x="44576" y="63626"/>
                </a:lnTo>
                <a:lnTo>
                  <a:pt x="31876" y="63372"/>
                </a:lnTo>
                <a:close/>
              </a:path>
              <a:path w="76200" h="292735">
                <a:moveTo>
                  <a:pt x="39242" y="0"/>
                </a:moveTo>
                <a:lnTo>
                  <a:pt x="0" y="75564"/>
                </a:lnTo>
                <a:lnTo>
                  <a:pt x="31687" y="76040"/>
                </a:lnTo>
                <a:lnTo>
                  <a:pt x="31876" y="63372"/>
                </a:lnTo>
                <a:lnTo>
                  <a:pt x="69775" y="63372"/>
                </a:lnTo>
                <a:lnTo>
                  <a:pt x="3924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650735" y="3208020"/>
            <a:ext cx="259079" cy="304800"/>
          </a:xfrm>
          <a:custGeom>
            <a:avLst/>
            <a:gdLst/>
            <a:ahLst/>
            <a:cxnLst/>
            <a:rect l="l" t="t" r="r" b="b"/>
            <a:pathLst>
              <a:path w="259079" h="304800">
                <a:moveTo>
                  <a:pt x="194310" y="129540"/>
                </a:moveTo>
                <a:lnTo>
                  <a:pt x="64770" y="129540"/>
                </a:lnTo>
                <a:lnTo>
                  <a:pt x="64770" y="304800"/>
                </a:lnTo>
                <a:lnTo>
                  <a:pt x="194310" y="304800"/>
                </a:lnTo>
                <a:lnTo>
                  <a:pt x="194310" y="129540"/>
                </a:lnTo>
                <a:close/>
              </a:path>
              <a:path w="259079" h="304800">
                <a:moveTo>
                  <a:pt x="129540" y="0"/>
                </a:moveTo>
                <a:lnTo>
                  <a:pt x="0" y="129540"/>
                </a:lnTo>
                <a:lnTo>
                  <a:pt x="259080" y="129540"/>
                </a:lnTo>
                <a:lnTo>
                  <a:pt x="12954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481316" y="3208020"/>
            <a:ext cx="259079" cy="304800"/>
          </a:xfrm>
          <a:custGeom>
            <a:avLst/>
            <a:gdLst/>
            <a:ahLst/>
            <a:cxnLst/>
            <a:rect l="l" t="t" r="r" b="b"/>
            <a:pathLst>
              <a:path w="259079" h="304800">
                <a:moveTo>
                  <a:pt x="194309" y="129540"/>
                </a:moveTo>
                <a:lnTo>
                  <a:pt x="64769" y="129540"/>
                </a:lnTo>
                <a:lnTo>
                  <a:pt x="64769" y="304800"/>
                </a:lnTo>
                <a:lnTo>
                  <a:pt x="194309" y="304800"/>
                </a:lnTo>
                <a:lnTo>
                  <a:pt x="194309" y="129540"/>
                </a:lnTo>
                <a:close/>
              </a:path>
              <a:path w="259079" h="304800">
                <a:moveTo>
                  <a:pt x="129539" y="0"/>
                </a:moveTo>
                <a:lnTo>
                  <a:pt x="0" y="129540"/>
                </a:lnTo>
                <a:lnTo>
                  <a:pt x="259079" y="129540"/>
                </a:lnTo>
                <a:lnTo>
                  <a:pt x="12953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997952" y="3208020"/>
            <a:ext cx="259079" cy="304800"/>
          </a:xfrm>
          <a:custGeom>
            <a:avLst/>
            <a:gdLst/>
            <a:ahLst/>
            <a:cxnLst/>
            <a:rect l="l" t="t" r="r" b="b"/>
            <a:pathLst>
              <a:path w="259079" h="304800">
                <a:moveTo>
                  <a:pt x="194309" y="129540"/>
                </a:moveTo>
                <a:lnTo>
                  <a:pt x="64770" y="129540"/>
                </a:lnTo>
                <a:lnTo>
                  <a:pt x="64770" y="304800"/>
                </a:lnTo>
                <a:lnTo>
                  <a:pt x="194309" y="304800"/>
                </a:lnTo>
                <a:lnTo>
                  <a:pt x="194309" y="129540"/>
                </a:lnTo>
                <a:close/>
              </a:path>
              <a:path w="259079" h="304800">
                <a:moveTo>
                  <a:pt x="129540" y="0"/>
                </a:moveTo>
                <a:lnTo>
                  <a:pt x="0" y="129540"/>
                </a:lnTo>
                <a:lnTo>
                  <a:pt x="259079" y="129540"/>
                </a:lnTo>
                <a:lnTo>
                  <a:pt x="12954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8048243" y="2680716"/>
            <a:ext cx="768350" cy="222885"/>
          </a:xfrm>
          <a:custGeom>
            <a:avLst/>
            <a:gdLst/>
            <a:ahLst/>
            <a:cxnLst/>
            <a:rect l="l" t="t" r="r" b="b"/>
            <a:pathLst>
              <a:path w="768350" h="222885">
                <a:moveTo>
                  <a:pt x="0" y="222504"/>
                </a:moveTo>
                <a:lnTo>
                  <a:pt x="768096" y="222504"/>
                </a:lnTo>
                <a:lnTo>
                  <a:pt x="768096" y="0"/>
                </a:lnTo>
                <a:lnTo>
                  <a:pt x="0" y="0"/>
                </a:lnTo>
                <a:lnTo>
                  <a:pt x="0" y="222504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214616" y="2680716"/>
            <a:ext cx="768350" cy="222885"/>
          </a:xfrm>
          <a:custGeom>
            <a:avLst/>
            <a:gdLst/>
            <a:ahLst/>
            <a:cxnLst/>
            <a:rect l="l" t="t" r="r" b="b"/>
            <a:pathLst>
              <a:path w="768350" h="222885">
                <a:moveTo>
                  <a:pt x="0" y="222504"/>
                </a:moveTo>
                <a:lnTo>
                  <a:pt x="768096" y="222504"/>
                </a:lnTo>
                <a:lnTo>
                  <a:pt x="768096" y="0"/>
                </a:lnTo>
                <a:lnTo>
                  <a:pt x="0" y="0"/>
                </a:lnTo>
                <a:lnTo>
                  <a:pt x="0" y="222504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6394703" y="2680716"/>
            <a:ext cx="2393950" cy="222885"/>
          </a:xfrm>
          <a:prstGeom prst="rect">
            <a:avLst/>
          </a:prstGeom>
          <a:solidFill>
            <a:srgbClr val="006600"/>
          </a:solidFill>
        </p:spPr>
        <p:txBody>
          <a:bodyPr vert="horz" wrap="square" lIns="0" tIns="45720" rIns="0" bIns="0" rtlCol="0">
            <a:spAutoFit/>
          </a:bodyPr>
          <a:lstStyle/>
          <a:p>
            <a:pPr marL="41275">
              <a:lnSpc>
                <a:spcPct val="100000"/>
              </a:lnSpc>
              <a:spcBef>
                <a:spcPts val="360"/>
              </a:spcBef>
              <a:tabLst>
                <a:tab pos="861694" algn="l"/>
                <a:tab pos="1694814" algn="l"/>
              </a:tabLst>
            </a:pPr>
            <a:r>
              <a:rPr sz="1350" baseline="3086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基础统计应用	</a:t>
            </a:r>
            <a:r>
              <a:rPr sz="9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基础统计应用	基础统计应用</a:t>
            </a:r>
            <a:endParaRPr sz="900">
              <a:latin typeface="Noto Sans Mono CJK JP Regular"/>
              <a:cs typeface="Noto Sans Mono CJK JP Regular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6740779" y="2897123"/>
            <a:ext cx="76200" cy="311150"/>
          </a:xfrm>
          <a:custGeom>
            <a:avLst/>
            <a:gdLst/>
            <a:ahLst/>
            <a:cxnLst/>
            <a:rect l="l" t="t" r="r" b="b"/>
            <a:pathLst>
              <a:path w="76200" h="311150">
                <a:moveTo>
                  <a:pt x="44476" y="76178"/>
                </a:moveTo>
                <a:lnTo>
                  <a:pt x="31776" y="76221"/>
                </a:lnTo>
                <a:lnTo>
                  <a:pt x="32257" y="310895"/>
                </a:lnTo>
                <a:lnTo>
                  <a:pt x="44957" y="310895"/>
                </a:lnTo>
                <a:lnTo>
                  <a:pt x="44476" y="76178"/>
                </a:lnTo>
                <a:close/>
              </a:path>
              <a:path w="76200" h="311150">
                <a:moveTo>
                  <a:pt x="37973" y="0"/>
                </a:moveTo>
                <a:lnTo>
                  <a:pt x="0" y="76326"/>
                </a:lnTo>
                <a:lnTo>
                  <a:pt x="31776" y="76221"/>
                </a:lnTo>
                <a:lnTo>
                  <a:pt x="31750" y="63500"/>
                </a:lnTo>
                <a:lnTo>
                  <a:pt x="69882" y="63500"/>
                </a:lnTo>
                <a:lnTo>
                  <a:pt x="37973" y="0"/>
                </a:lnTo>
                <a:close/>
              </a:path>
              <a:path w="76200" h="311150">
                <a:moveTo>
                  <a:pt x="44450" y="63500"/>
                </a:moveTo>
                <a:lnTo>
                  <a:pt x="31750" y="63500"/>
                </a:lnTo>
                <a:lnTo>
                  <a:pt x="31776" y="76221"/>
                </a:lnTo>
                <a:lnTo>
                  <a:pt x="44476" y="76178"/>
                </a:lnTo>
                <a:lnTo>
                  <a:pt x="44450" y="63500"/>
                </a:lnTo>
                <a:close/>
              </a:path>
              <a:path w="76200" h="311150">
                <a:moveTo>
                  <a:pt x="69882" y="63500"/>
                </a:moveTo>
                <a:lnTo>
                  <a:pt x="44450" y="63500"/>
                </a:lnTo>
                <a:lnTo>
                  <a:pt x="44476" y="76178"/>
                </a:lnTo>
                <a:lnTo>
                  <a:pt x="76200" y="76073"/>
                </a:lnTo>
                <a:lnTo>
                  <a:pt x="69882" y="635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563357" y="2903220"/>
            <a:ext cx="76200" cy="306070"/>
          </a:xfrm>
          <a:custGeom>
            <a:avLst/>
            <a:gdLst/>
            <a:ahLst/>
            <a:cxnLst/>
            <a:rect l="l" t="t" r="r" b="b"/>
            <a:pathLst>
              <a:path w="76200" h="306069">
                <a:moveTo>
                  <a:pt x="44399" y="75913"/>
                </a:moveTo>
                <a:lnTo>
                  <a:pt x="31702" y="76358"/>
                </a:lnTo>
                <a:lnTo>
                  <a:pt x="40005" y="306069"/>
                </a:lnTo>
                <a:lnTo>
                  <a:pt x="52705" y="305688"/>
                </a:lnTo>
                <a:lnTo>
                  <a:pt x="44399" y="75913"/>
                </a:lnTo>
                <a:close/>
              </a:path>
              <a:path w="76200" h="306069">
                <a:moveTo>
                  <a:pt x="35306" y="0"/>
                </a:moveTo>
                <a:lnTo>
                  <a:pt x="0" y="77469"/>
                </a:lnTo>
                <a:lnTo>
                  <a:pt x="31702" y="76358"/>
                </a:lnTo>
                <a:lnTo>
                  <a:pt x="31242" y="63627"/>
                </a:lnTo>
                <a:lnTo>
                  <a:pt x="43942" y="63246"/>
                </a:lnTo>
                <a:lnTo>
                  <a:pt x="69774" y="63246"/>
                </a:lnTo>
                <a:lnTo>
                  <a:pt x="35306" y="0"/>
                </a:lnTo>
                <a:close/>
              </a:path>
              <a:path w="76200" h="306069">
                <a:moveTo>
                  <a:pt x="43942" y="63246"/>
                </a:moveTo>
                <a:lnTo>
                  <a:pt x="31242" y="63627"/>
                </a:lnTo>
                <a:lnTo>
                  <a:pt x="31702" y="76358"/>
                </a:lnTo>
                <a:lnTo>
                  <a:pt x="44399" y="75913"/>
                </a:lnTo>
                <a:lnTo>
                  <a:pt x="43942" y="63246"/>
                </a:lnTo>
                <a:close/>
              </a:path>
              <a:path w="76200" h="306069">
                <a:moveTo>
                  <a:pt x="69774" y="63246"/>
                </a:moveTo>
                <a:lnTo>
                  <a:pt x="43942" y="63246"/>
                </a:lnTo>
                <a:lnTo>
                  <a:pt x="44399" y="75913"/>
                </a:lnTo>
                <a:lnTo>
                  <a:pt x="76073" y="74803"/>
                </a:lnTo>
                <a:lnTo>
                  <a:pt x="69774" y="63246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8092947" y="2842260"/>
            <a:ext cx="76200" cy="367030"/>
          </a:xfrm>
          <a:custGeom>
            <a:avLst/>
            <a:gdLst/>
            <a:ahLst/>
            <a:cxnLst/>
            <a:rect l="l" t="t" r="r" b="b"/>
            <a:pathLst>
              <a:path w="76200" h="367030">
                <a:moveTo>
                  <a:pt x="31722" y="76114"/>
                </a:moveTo>
                <a:lnTo>
                  <a:pt x="28194" y="366775"/>
                </a:lnTo>
                <a:lnTo>
                  <a:pt x="40894" y="366902"/>
                </a:lnTo>
                <a:lnTo>
                  <a:pt x="44423" y="76284"/>
                </a:lnTo>
                <a:lnTo>
                  <a:pt x="31722" y="76114"/>
                </a:lnTo>
                <a:close/>
              </a:path>
              <a:path w="76200" h="367030">
                <a:moveTo>
                  <a:pt x="69731" y="63372"/>
                </a:moveTo>
                <a:lnTo>
                  <a:pt x="31876" y="63372"/>
                </a:lnTo>
                <a:lnTo>
                  <a:pt x="44576" y="63626"/>
                </a:lnTo>
                <a:lnTo>
                  <a:pt x="44423" y="76284"/>
                </a:lnTo>
                <a:lnTo>
                  <a:pt x="76200" y="76707"/>
                </a:lnTo>
                <a:lnTo>
                  <a:pt x="69731" y="63372"/>
                </a:lnTo>
                <a:close/>
              </a:path>
              <a:path w="76200" h="367030">
                <a:moveTo>
                  <a:pt x="31876" y="63372"/>
                </a:moveTo>
                <a:lnTo>
                  <a:pt x="31722" y="76114"/>
                </a:lnTo>
                <a:lnTo>
                  <a:pt x="44423" y="76284"/>
                </a:lnTo>
                <a:lnTo>
                  <a:pt x="44576" y="63626"/>
                </a:lnTo>
                <a:lnTo>
                  <a:pt x="31876" y="63372"/>
                </a:lnTo>
                <a:close/>
              </a:path>
              <a:path w="76200" h="367030">
                <a:moveTo>
                  <a:pt x="38988" y="0"/>
                </a:moveTo>
                <a:lnTo>
                  <a:pt x="0" y="75691"/>
                </a:lnTo>
                <a:lnTo>
                  <a:pt x="31722" y="76114"/>
                </a:lnTo>
                <a:lnTo>
                  <a:pt x="31876" y="63372"/>
                </a:lnTo>
                <a:lnTo>
                  <a:pt x="69731" y="63372"/>
                </a:lnTo>
                <a:lnTo>
                  <a:pt x="3898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556247" y="3892296"/>
            <a:ext cx="1224915" cy="295275"/>
          </a:xfrm>
          <a:custGeom>
            <a:avLst/>
            <a:gdLst/>
            <a:ahLst/>
            <a:cxnLst/>
            <a:rect l="l" t="t" r="r" b="b"/>
            <a:pathLst>
              <a:path w="1224915" h="295275">
                <a:moveTo>
                  <a:pt x="1212087" y="147383"/>
                </a:moveTo>
                <a:lnTo>
                  <a:pt x="1212087" y="294766"/>
                </a:lnTo>
                <a:lnTo>
                  <a:pt x="1224787" y="294766"/>
                </a:lnTo>
                <a:lnTo>
                  <a:pt x="1224787" y="153733"/>
                </a:lnTo>
                <a:lnTo>
                  <a:pt x="1218437" y="153733"/>
                </a:lnTo>
                <a:lnTo>
                  <a:pt x="1212087" y="147383"/>
                </a:lnTo>
                <a:close/>
              </a:path>
              <a:path w="1224915" h="295275">
                <a:moveTo>
                  <a:pt x="44450" y="63499"/>
                </a:moveTo>
                <a:lnTo>
                  <a:pt x="31750" y="63499"/>
                </a:lnTo>
                <a:lnTo>
                  <a:pt x="31750" y="153733"/>
                </a:lnTo>
                <a:lnTo>
                  <a:pt x="1212087" y="153733"/>
                </a:lnTo>
                <a:lnTo>
                  <a:pt x="1212087" y="147383"/>
                </a:lnTo>
                <a:lnTo>
                  <a:pt x="44450" y="147383"/>
                </a:lnTo>
                <a:lnTo>
                  <a:pt x="38100" y="141033"/>
                </a:lnTo>
                <a:lnTo>
                  <a:pt x="44450" y="141033"/>
                </a:lnTo>
                <a:lnTo>
                  <a:pt x="44450" y="63499"/>
                </a:lnTo>
                <a:close/>
              </a:path>
              <a:path w="1224915" h="295275">
                <a:moveTo>
                  <a:pt x="1224787" y="141033"/>
                </a:moveTo>
                <a:lnTo>
                  <a:pt x="44450" y="141033"/>
                </a:lnTo>
                <a:lnTo>
                  <a:pt x="44450" y="147383"/>
                </a:lnTo>
                <a:lnTo>
                  <a:pt x="1212087" y="147383"/>
                </a:lnTo>
                <a:lnTo>
                  <a:pt x="1218437" y="153733"/>
                </a:lnTo>
                <a:lnTo>
                  <a:pt x="1224787" y="153733"/>
                </a:lnTo>
                <a:lnTo>
                  <a:pt x="1224787" y="141033"/>
                </a:lnTo>
                <a:close/>
              </a:path>
              <a:path w="1224915" h="295275">
                <a:moveTo>
                  <a:pt x="44450" y="141033"/>
                </a:moveTo>
                <a:lnTo>
                  <a:pt x="38100" y="141033"/>
                </a:lnTo>
                <a:lnTo>
                  <a:pt x="44450" y="147383"/>
                </a:lnTo>
                <a:lnTo>
                  <a:pt x="44450" y="141033"/>
                </a:lnTo>
                <a:close/>
              </a:path>
              <a:path w="1224915" h="295275">
                <a:moveTo>
                  <a:pt x="38100" y="0"/>
                </a:moveTo>
                <a:lnTo>
                  <a:pt x="0" y="76199"/>
                </a:lnTo>
                <a:lnTo>
                  <a:pt x="31750" y="76199"/>
                </a:lnTo>
                <a:lnTo>
                  <a:pt x="31750" y="63499"/>
                </a:lnTo>
                <a:lnTo>
                  <a:pt x="69850" y="63499"/>
                </a:lnTo>
                <a:lnTo>
                  <a:pt x="38100" y="0"/>
                </a:lnTo>
                <a:close/>
              </a:path>
              <a:path w="1224915" h="295275">
                <a:moveTo>
                  <a:pt x="69850" y="63499"/>
                </a:moveTo>
                <a:lnTo>
                  <a:pt x="44450" y="63499"/>
                </a:lnTo>
                <a:lnTo>
                  <a:pt x="44450" y="76199"/>
                </a:lnTo>
                <a:lnTo>
                  <a:pt x="76200" y="76199"/>
                </a:lnTo>
                <a:lnTo>
                  <a:pt x="69850" y="63499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264907" y="3901440"/>
            <a:ext cx="516255" cy="285750"/>
          </a:xfrm>
          <a:custGeom>
            <a:avLst/>
            <a:gdLst/>
            <a:ahLst/>
            <a:cxnLst/>
            <a:rect l="l" t="t" r="r" b="b"/>
            <a:pathLst>
              <a:path w="516254" h="285750">
                <a:moveTo>
                  <a:pt x="503427" y="142735"/>
                </a:moveTo>
                <a:lnTo>
                  <a:pt x="503427" y="285470"/>
                </a:lnTo>
                <a:lnTo>
                  <a:pt x="516127" y="285470"/>
                </a:lnTo>
                <a:lnTo>
                  <a:pt x="516127" y="149085"/>
                </a:lnTo>
                <a:lnTo>
                  <a:pt x="509777" y="149085"/>
                </a:lnTo>
                <a:lnTo>
                  <a:pt x="503427" y="142735"/>
                </a:lnTo>
                <a:close/>
              </a:path>
              <a:path w="516254" h="285750">
                <a:moveTo>
                  <a:pt x="44450" y="63500"/>
                </a:moveTo>
                <a:lnTo>
                  <a:pt x="31750" y="63500"/>
                </a:lnTo>
                <a:lnTo>
                  <a:pt x="31750" y="149085"/>
                </a:lnTo>
                <a:lnTo>
                  <a:pt x="503427" y="149085"/>
                </a:lnTo>
                <a:lnTo>
                  <a:pt x="503427" y="142735"/>
                </a:lnTo>
                <a:lnTo>
                  <a:pt x="44450" y="142735"/>
                </a:lnTo>
                <a:lnTo>
                  <a:pt x="38100" y="136385"/>
                </a:lnTo>
                <a:lnTo>
                  <a:pt x="44450" y="136385"/>
                </a:lnTo>
                <a:lnTo>
                  <a:pt x="44450" y="63500"/>
                </a:lnTo>
                <a:close/>
              </a:path>
              <a:path w="516254" h="285750">
                <a:moveTo>
                  <a:pt x="516127" y="136385"/>
                </a:moveTo>
                <a:lnTo>
                  <a:pt x="44450" y="136385"/>
                </a:lnTo>
                <a:lnTo>
                  <a:pt x="44450" y="142735"/>
                </a:lnTo>
                <a:lnTo>
                  <a:pt x="503427" y="142735"/>
                </a:lnTo>
                <a:lnTo>
                  <a:pt x="509777" y="149085"/>
                </a:lnTo>
                <a:lnTo>
                  <a:pt x="516127" y="149085"/>
                </a:lnTo>
                <a:lnTo>
                  <a:pt x="516127" y="136385"/>
                </a:lnTo>
                <a:close/>
              </a:path>
              <a:path w="516254" h="285750">
                <a:moveTo>
                  <a:pt x="44450" y="136385"/>
                </a:moveTo>
                <a:lnTo>
                  <a:pt x="38100" y="136385"/>
                </a:lnTo>
                <a:lnTo>
                  <a:pt x="44450" y="142735"/>
                </a:lnTo>
                <a:lnTo>
                  <a:pt x="44450" y="136385"/>
                </a:lnTo>
                <a:close/>
              </a:path>
              <a:path w="516254" h="285750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516254" h="285750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769097" y="3898391"/>
            <a:ext cx="317500" cy="288290"/>
          </a:xfrm>
          <a:custGeom>
            <a:avLst/>
            <a:gdLst/>
            <a:ahLst/>
            <a:cxnLst/>
            <a:rect l="l" t="t" r="r" b="b"/>
            <a:pathLst>
              <a:path w="317500" h="288289">
                <a:moveTo>
                  <a:pt x="272796" y="137744"/>
                </a:moveTo>
                <a:lnTo>
                  <a:pt x="0" y="137744"/>
                </a:lnTo>
                <a:lnTo>
                  <a:pt x="0" y="288201"/>
                </a:lnTo>
                <a:lnTo>
                  <a:pt x="12700" y="288201"/>
                </a:lnTo>
                <a:lnTo>
                  <a:pt x="12700" y="150444"/>
                </a:lnTo>
                <a:lnTo>
                  <a:pt x="6350" y="150444"/>
                </a:lnTo>
                <a:lnTo>
                  <a:pt x="12700" y="144094"/>
                </a:lnTo>
                <a:lnTo>
                  <a:pt x="272796" y="144094"/>
                </a:lnTo>
                <a:lnTo>
                  <a:pt x="272796" y="137744"/>
                </a:lnTo>
                <a:close/>
              </a:path>
              <a:path w="317500" h="288289">
                <a:moveTo>
                  <a:pt x="12700" y="144094"/>
                </a:moveTo>
                <a:lnTo>
                  <a:pt x="6350" y="150444"/>
                </a:lnTo>
                <a:lnTo>
                  <a:pt x="12700" y="150444"/>
                </a:lnTo>
                <a:lnTo>
                  <a:pt x="12700" y="144094"/>
                </a:lnTo>
                <a:close/>
              </a:path>
              <a:path w="317500" h="288289">
                <a:moveTo>
                  <a:pt x="285496" y="137744"/>
                </a:moveTo>
                <a:lnTo>
                  <a:pt x="279146" y="137744"/>
                </a:lnTo>
                <a:lnTo>
                  <a:pt x="272796" y="144094"/>
                </a:lnTo>
                <a:lnTo>
                  <a:pt x="12700" y="144094"/>
                </a:lnTo>
                <a:lnTo>
                  <a:pt x="12700" y="150444"/>
                </a:lnTo>
                <a:lnTo>
                  <a:pt x="285496" y="150444"/>
                </a:lnTo>
                <a:lnTo>
                  <a:pt x="285496" y="137744"/>
                </a:lnTo>
                <a:close/>
              </a:path>
              <a:path w="317500" h="288289">
                <a:moveTo>
                  <a:pt x="285496" y="63500"/>
                </a:moveTo>
                <a:lnTo>
                  <a:pt x="272796" y="63500"/>
                </a:lnTo>
                <a:lnTo>
                  <a:pt x="272796" y="144094"/>
                </a:lnTo>
                <a:lnTo>
                  <a:pt x="279146" y="137744"/>
                </a:lnTo>
                <a:lnTo>
                  <a:pt x="285496" y="137744"/>
                </a:lnTo>
                <a:lnTo>
                  <a:pt x="285496" y="63500"/>
                </a:lnTo>
                <a:close/>
              </a:path>
              <a:path w="317500" h="288289">
                <a:moveTo>
                  <a:pt x="279146" y="0"/>
                </a:moveTo>
                <a:lnTo>
                  <a:pt x="241046" y="76200"/>
                </a:lnTo>
                <a:lnTo>
                  <a:pt x="272796" y="76200"/>
                </a:lnTo>
                <a:lnTo>
                  <a:pt x="272796" y="63500"/>
                </a:lnTo>
                <a:lnTo>
                  <a:pt x="310896" y="63500"/>
                </a:lnTo>
                <a:lnTo>
                  <a:pt x="279146" y="0"/>
                </a:lnTo>
                <a:close/>
              </a:path>
              <a:path w="317500" h="288289">
                <a:moveTo>
                  <a:pt x="310896" y="63500"/>
                </a:moveTo>
                <a:lnTo>
                  <a:pt x="285496" y="63500"/>
                </a:lnTo>
                <a:lnTo>
                  <a:pt x="285496" y="76200"/>
                </a:lnTo>
                <a:lnTo>
                  <a:pt x="317246" y="76200"/>
                </a:lnTo>
                <a:lnTo>
                  <a:pt x="310896" y="6350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769097" y="3898391"/>
            <a:ext cx="1021715" cy="288290"/>
          </a:xfrm>
          <a:custGeom>
            <a:avLst/>
            <a:gdLst/>
            <a:ahLst/>
            <a:cxnLst/>
            <a:rect l="l" t="t" r="r" b="b"/>
            <a:pathLst>
              <a:path w="1021715" h="288289">
                <a:moveTo>
                  <a:pt x="976756" y="137744"/>
                </a:moveTo>
                <a:lnTo>
                  <a:pt x="0" y="137744"/>
                </a:lnTo>
                <a:lnTo>
                  <a:pt x="0" y="288201"/>
                </a:lnTo>
                <a:lnTo>
                  <a:pt x="12700" y="288201"/>
                </a:lnTo>
                <a:lnTo>
                  <a:pt x="12700" y="150444"/>
                </a:lnTo>
                <a:lnTo>
                  <a:pt x="6350" y="150444"/>
                </a:lnTo>
                <a:lnTo>
                  <a:pt x="12700" y="144094"/>
                </a:lnTo>
                <a:lnTo>
                  <a:pt x="976756" y="144094"/>
                </a:lnTo>
                <a:lnTo>
                  <a:pt x="976756" y="137744"/>
                </a:lnTo>
                <a:close/>
              </a:path>
              <a:path w="1021715" h="288289">
                <a:moveTo>
                  <a:pt x="12700" y="144094"/>
                </a:moveTo>
                <a:lnTo>
                  <a:pt x="6350" y="150444"/>
                </a:lnTo>
                <a:lnTo>
                  <a:pt x="12700" y="150444"/>
                </a:lnTo>
                <a:lnTo>
                  <a:pt x="12700" y="144094"/>
                </a:lnTo>
                <a:close/>
              </a:path>
              <a:path w="1021715" h="288289">
                <a:moveTo>
                  <a:pt x="989456" y="137744"/>
                </a:moveTo>
                <a:lnTo>
                  <a:pt x="983106" y="137744"/>
                </a:lnTo>
                <a:lnTo>
                  <a:pt x="976756" y="144094"/>
                </a:lnTo>
                <a:lnTo>
                  <a:pt x="12700" y="144094"/>
                </a:lnTo>
                <a:lnTo>
                  <a:pt x="12700" y="150444"/>
                </a:lnTo>
                <a:lnTo>
                  <a:pt x="989456" y="150444"/>
                </a:lnTo>
                <a:lnTo>
                  <a:pt x="989456" y="137744"/>
                </a:lnTo>
                <a:close/>
              </a:path>
              <a:path w="1021715" h="288289">
                <a:moveTo>
                  <a:pt x="989456" y="63500"/>
                </a:moveTo>
                <a:lnTo>
                  <a:pt x="976756" y="63500"/>
                </a:lnTo>
                <a:lnTo>
                  <a:pt x="976756" y="144094"/>
                </a:lnTo>
                <a:lnTo>
                  <a:pt x="983106" y="137744"/>
                </a:lnTo>
                <a:lnTo>
                  <a:pt x="989456" y="137744"/>
                </a:lnTo>
                <a:lnTo>
                  <a:pt x="989456" y="63500"/>
                </a:lnTo>
                <a:close/>
              </a:path>
              <a:path w="1021715" h="288289">
                <a:moveTo>
                  <a:pt x="983106" y="0"/>
                </a:moveTo>
                <a:lnTo>
                  <a:pt x="945006" y="76200"/>
                </a:lnTo>
                <a:lnTo>
                  <a:pt x="976756" y="76200"/>
                </a:lnTo>
                <a:lnTo>
                  <a:pt x="976756" y="63500"/>
                </a:lnTo>
                <a:lnTo>
                  <a:pt x="1014856" y="63500"/>
                </a:lnTo>
                <a:lnTo>
                  <a:pt x="983106" y="0"/>
                </a:lnTo>
                <a:close/>
              </a:path>
              <a:path w="1021715" h="288289">
                <a:moveTo>
                  <a:pt x="1014856" y="63500"/>
                </a:moveTo>
                <a:lnTo>
                  <a:pt x="989456" y="63500"/>
                </a:lnTo>
                <a:lnTo>
                  <a:pt x="989456" y="76200"/>
                </a:lnTo>
                <a:lnTo>
                  <a:pt x="1021206" y="76200"/>
                </a:lnTo>
                <a:lnTo>
                  <a:pt x="1014856" y="6350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8563356" y="3197351"/>
            <a:ext cx="259079" cy="304800"/>
          </a:xfrm>
          <a:custGeom>
            <a:avLst/>
            <a:gdLst/>
            <a:ahLst/>
            <a:cxnLst/>
            <a:rect l="l" t="t" r="r" b="b"/>
            <a:pathLst>
              <a:path w="259079" h="304800">
                <a:moveTo>
                  <a:pt x="194310" y="129540"/>
                </a:moveTo>
                <a:lnTo>
                  <a:pt x="64770" y="129540"/>
                </a:lnTo>
                <a:lnTo>
                  <a:pt x="64770" y="304800"/>
                </a:lnTo>
                <a:lnTo>
                  <a:pt x="194310" y="304800"/>
                </a:lnTo>
                <a:lnTo>
                  <a:pt x="194310" y="129540"/>
                </a:lnTo>
                <a:close/>
              </a:path>
              <a:path w="259079" h="304800">
                <a:moveTo>
                  <a:pt x="129540" y="0"/>
                </a:moveTo>
                <a:lnTo>
                  <a:pt x="0" y="129540"/>
                </a:lnTo>
                <a:lnTo>
                  <a:pt x="259079" y="129540"/>
                </a:lnTo>
                <a:lnTo>
                  <a:pt x="12954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8658352" y="2830067"/>
            <a:ext cx="76200" cy="367030"/>
          </a:xfrm>
          <a:custGeom>
            <a:avLst/>
            <a:gdLst/>
            <a:ahLst/>
            <a:cxnLst/>
            <a:rect l="l" t="t" r="r" b="b"/>
            <a:pathLst>
              <a:path w="76200" h="367030">
                <a:moveTo>
                  <a:pt x="31722" y="76114"/>
                </a:moveTo>
                <a:lnTo>
                  <a:pt x="28194" y="366775"/>
                </a:lnTo>
                <a:lnTo>
                  <a:pt x="40894" y="366902"/>
                </a:lnTo>
                <a:lnTo>
                  <a:pt x="44423" y="76284"/>
                </a:lnTo>
                <a:lnTo>
                  <a:pt x="31722" y="76114"/>
                </a:lnTo>
                <a:close/>
              </a:path>
              <a:path w="76200" h="367030">
                <a:moveTo>
                  <a:pt x="69731" y="63373"/>
                </a:moveTo>
                <a:lnTo>
                  <a:pt x="31876" y="63373"/>
                </a:lnTo>
                <a:lnTo>
                  <a:pt x="44576" y="63626"/>
                </a:lnTo>
                <a:lnTo>
                  <a:pt x="44423" y="76284"/>
                </a:lnTo>
                <a:lnTo>
                  <a:pt x="76200" y="76707"/>
                </a:lnTo>
                <a:lnTo>
                  <a:pt x="69731" y="63373"/>
                </a:lnTo>
                <a:close/>
              </a:path>
              <a:path w="76200" h="367030">
                <a:moveTo>
                  <a:pt x="31876" y="63373"/>
                </a:moveTo>
                <a:lnTo>
                  <a:pt x="31722" y="76114"/>
                </a:lnTo>
                <a:lnTo>
                  <a:pt x="44423" y="76284"/>
                </a:lnTo>
                <a:lnTo>
                  <a:pt x="44576" y="63626"/>
                </a:lnTo>
                <a:lnTo>
                  <a:pt x="31876" y="63373"/>
                </a:lnTo>
                <a:close/>
              </a:path>
              <a:path w="76200" h="367030">
                <a:moveTo>
                  <a:pt x="38989" y="0"/>
                </a:moveTo>
                <a:lnTo>
                  <a:pt x="0" y="75692"/>
                </a:lnTo>
                <a:lnTo>
                  <a:pt x="31722" y="76114"/>
                </a:lnTo>
                <a:lnTo>
                  <a:pt x="31876" y="63373"/>
                </a:lnTo>
                <a:lnTo>
                  <a:pt x="69731" y="63373"/>
                </a:lnTo>
                <a:lnTo>
                  <a:pt x="38989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230879" y="2532126"/>
            <a:ext cx="2588260" cy="170180"/>
          </a:xfrm>
          <a:custGeom>
            <a:avLst/>
            <a:gdLst/>
            <a:ahLst/>
            <a:cxnLst/>
            <a:rect l="l" t="t" r="r" b="b"/>
            <a:pathLst>
              <a:path w="2588260" h="170180">
                <a:moveTo>
                  <a:pt x="76390" y="31746"/>
                </a:moveTo>
                <a:lnTo>
                  <a:pt x="75755" y="44446"/>
                </a:lnTo>
                <a:lnTo>
                  <a:pt x="2587244" y="170053"/>
                </a:lnTo>
                <a:lnTo>
                  <a:pt x="2587879" y="157353"/>
                </a:lnTo>
                <a:lnTo>
                  <a:pt x="76390" y="31746"/>
                </a:lnTo>
                <a:close/>
              </a:path>
              <a:path w="2588260" h="170180">
                <a:moveTo>
                  <a:pt x="77978" y="0"/>
                </a:moveTo>
                <a:lnTo>
                  <a:pt x="0" y="34290"/>
                </a:lnTo>
                <a:lnTo>
                  <a:pt x="74168" y="76200"/>
                </a:lnTo>
                <a:lnTo>
                  <a:pt x="75755" y="44446"/>
                </a:lnTo>
                <a:lnTo>
                  <a:pt x="63118" y="43815"/>
                </a:lnTo>
                <a:lnTo>
                  <a:pt x="63754" y="31115"/>
                </a:lnTo>
                <a:lnTo>
                  <a:pt x="76422" y="31115"/>
                </a:lnTo>
                <a:lnTo>
                  <a:pt x="77978" y="0"/>
                </a:lnTo>
                <a:close/>
              </a:path>
              <a:path w="2588260" h="170180">
                <a:moveTo>
                  <a:pt x="63754" y="31115"/>
                </a:moveTo>
                <a:lnTo>
                  <a:pt x="63118" y="43815"/>
                </a:lnTo>
                <a:lnTo>
                  <a:pt x="75755" y="44446"/>
                </a:lnTo>
                <a:lnTo>
                  <a:pt x="76390" y="31746"/>
                </a:lnTo>
                <a:lnTo>
                  <a:pt x="63754" y="31115"/>
                </a:lnTo>
                <a:close/>
              </a:path>
              <a:path w="2588260" h="170180">
                <a:moveTo>
                  <a:pt x="76422" y="31115"/>
                </a:moveTo>
                <a:lnTo>
                  <a:pt x="63754" y="31115"/>
                </a:lnTo>
                <a:lnTo>
                  <a:pt x="76390" y="31746"/>
                </a:lnTo>
                <a:lnTo>
                  <a:pt x="76422" y="311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230879" y="2533776"/>
            <a:ext cx="1722120" cy="161925"/>
          </a:xfrm>
          <a:custGeom>
            <a:avLst/>
            <a:gdLst/>
            <a:ahLst/>
            <a:cxnLst/>
            <a:rect l="l" t="t" r="r" b="b"/>
            <a:pathLst>
              <a:path w="1722120" h="161925">
                <a:moveTo>
                  <a:pt x="76459" y="31764"/>
                </a:moveTo>
                <a:lnTo>
                  <a:pt x="75557" y="44337"/>
                </a:lnTo>
                <a:lnTo>
                  <a:pt x="1721104" y="161417"/>
                </a:lnTo>
                <a:lnTo>
                  <a:pt x="1721993" y="148717"/>
                </a:lnTo>
                <a:lnTo>
                  <a:pt x="76459" y="31764"/>
                </a:lnTo>
                <a:close/>
              </a:path>
              <a:path w="1722120" h="161925">
                <a:moveTo>
                  <a:pt x="78740" y="0"/>
                </a:moveTo>
                <a:lnTo>
                  <a:pt x="0" y="32639"/>
                </a:lnTo>
                <a:lnTo>
                  <a:pt x="73279" y="76073"/>
                </a:lnTo>
                <a:lnTo>
                  <a:pt x="75557" y="44337"/>
                </a:lnTo>
                <a:lnTo>
                  <a:pt x="62865" y="43434"/>
                </a:lnTo>
                <a:lnTo>
                  <a:pt x="63754" y="30861"/>
                </a:lnTo>
                <a:lnTo>
                  <a:pt x="76524" y="30861"/>
                </a:lnTo>
                <a:lnTo>
                  <a:pt x="78740" y="0"/>
                </a:lnTo>
                <a:close/>
              </a:path>
              <a:path w="1722120" h="161925">
                <a:moveTo>
                  <a:pt x="63754" y="30861"/>
                </a:moveTo>
                <a:lnTo>
                  <a:pt x="62865" y="43434"/>
                </a:lnTo>
                <a:lnTo>
                  <a:pt x="75557" y="44337"/>
                </a:lnTo>
                <a:lnTo>
                  <a:pt x="76459" y="31764"/>
                </a:lnTo>
                <a:lnTo>
                  <a:pt x="63754" y="30861"/>
                </a:lnTo>
                <a:close/>
              </a:path>
              <a:path w="1722120" h="161925">
                <a:moveTo>
                  <a:pt x="76524" y="30861"/>
                </a:moveTo>
                <a:lnTo>
                  <a:pt x="63754" y="30861"/>
                </a:lnTo>
                <a:lnTo>
                  <a:pt x="76459" y="31764"/>
                </a:lnTo>
                <a:lnTo>
                  <a:pt x="76524" y="30861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230879" y="2538476"/>
            <a:ext cx="890905" cy="150495"/>
          </a:xfrm>
          <a:custGeom>
            <a:avLst/>
            <a:gdLst/>
            <a:ahLst/>
            <a:cxnLst/>
            <a:rect l="l" t="t" r="r" b="b"/>
            <a:pathLst>
              <a:path w="890904" h="150494">
                <a:moveTo>
                  <a:pt x="76389" y="31492"/>
                </a:moveTo>
                <a:lnTo>
                  <a:pt x="74741" y="44065"/>
                </a:lnTo>
                <a:lnTo>
                  <a:pt x="888999" y="150241"/>
                </a:lnTo>
                <a:lnTo>
                  <a:pt x="890650" y="137668"/>
                </a:lnTo>
                <a:lnTo>
                  <a:pt x="76389" y="31492"/>
                </a:lnTo>
                <a:close/>
              </a:path>
              <a:path w="890904" h="150494">
                <a:moveTo>
                  <a:pt x="80518" y="0"/>
                </a:moveTo>
                <a:lnTo>
                  <a:pt x="0" y="27940"/>
                </a:lnTo>
                <a:lnTo>
                  <a:pt x="70611" y="75565"/>
                </a:lnTo>
                <a:lnTo>
                  <a:pt x="74741" y="44065"/>
                </a:lnTo>
                <a:lnTo>
                  <a:pt x="62103" y="42418"/>
                </a:lnTo>
                <a:lnTo>
                  <a:pt x="63754" y="29844"/>
                </a:lnTo>
                <a:lnTo>
                  <a:pt x="76605" y="29844"/>
                </a:lnTo>
                <a:lnTo>
                  <a:pt x="80518" y="0"/>
                </a:lnTo>
                <a:close/>
              </a:path>
              <a:path w="890904" h="150494">
                <a:moveTo>
                  <a:pt x="63754" y="29844"/>
                </a:moveTo>
                <a:lnTo>
                  <a:pt x="62103" y="42418"/>
                </a:lnTo>
                <a:lnTo>
                  <a:pt x="74741" y="44065"/>
                </a:lnTo>
                <a:lnTo>
                  <a:pt x="76389" y="31492"/>
                </a:lnTo>
                <a:lnTo>
                  <a:pt x="63754" y="29844"/>
                </a:lnTo>
                <a:close/>
              </a:path>
              <a:path w="890904" h="150494">
                <a:moveTo>
                  <a:pt x="76605" y="29844"/>
                </a:moveTo>
                <a:lnTo>
                  <a:pt x="63754" y="29844"/>
                </a:lnTo>
                <a:lnTo>
                  <a:pt x="76389" y="31492"/>
                </a:lnTo>
                <a:lnTo>
                  <a:pt x="76605" y="29844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191764" y="2566416"/>
            <a:ext cx="76200" cy="11671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376551" y="2538983"/>
            <a:ext cx="854710" cy="149860"/>
          </a:xfrm>
          <a:custGeom>
            <a:avLst/>
            <a:gdLst/>
            <a:ahLst/>
            <a:cxnLst/>
            <a:rect l="l" t="t" r="r" b="b"/>
            <a:pathLst>
              <a:path w="854710" h="149860">
                <a:moveTo>
                  <a:pt x="777970" y="31431"/>
                </a:moveTo>
                <a:lnTo>
                  <a:pt x="0" y="137160"/>
                </a:lnTo>
                <a:lnTo>
                  <a:pt x="1778" y="149733"/>
                </a:lnTo>
                <a:lnTo>
                  <a:pt x="779683" y="43995"/>
                </a:lnTo>
                <a:lnTo>
                  <a:pt x="777970" y="31431"/>
                </a:lnTo>
                <a:close/>
              </a:path>
              <a:path w="854710" h="149860">
                <a:moveTo>
                  <a:pt x="850978" y="29718"/>
                </a:moveTo>
                <a:lnTo>
                  <a:pt x="790575" y="29718"/>
                </a:lnTo>
                <a:lnTo>
                  <a:pt x="792226" y="42291"/>
                </a:lnTo>
                <a:lnTo>
                  <a:pt x="779683" y="43995"/>
                </a:lnTo>
                <a:lnTo>
                  <a:pt x="783971" y="75438"/>
                </a:lnTo>
                <a:lnTo>
                  <a:pt x="850978" y="29718"/>
                </a:lnTo>
                <a:close/>
              </a:path>
              <a:path w="854710" h="149860">
                <a:moveTo>
                  <a:pt x="790575" y="29718"/>
                </a:moveTo>
                <a:lnTo>
                  <a:pt x="777970" y="31431"/>
                </a:lnTo>
                <a:lnTo>
                  <a:pt x="779683" y="43995"/>
                </a:lnTo>
                <a:lnTo>
                  <a:pt x="792226" y="42291"/>
                </a:lnTo>
                <a:lnTo>
                  <a:pt x="790575" y="29718"/>
                </a:lnTo>
                <a:close/>
              </a:path>
              <a:path w="854710" h="149860">
                <a:moveTo>
                  <a:pt x="773684" y="0"/>
                </a:moveTo>
                <a:lnTo>
                  <a:pt x="777970" y="31431"/>
                </a:lnTo>
                <a:lnTo>
                  <a:pt x="790575" y="29718"/>
                </a:lnTo>
                <a:lnTo>
                  <a:pt x="850978" y="29718"/>
                </a:lnTo>
                <a:lnTo>
                  <a:pt x="854329" y="27432"/>
                </a:lnTo>
                <a:lnTo>
                  <a:pt x="77368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508378" y="2533523"/>
            <a:ext cx="1722755" cy="155575"/>
          </a:xfrm>
          <a:custGeom>
            <a:avLst/>
            <a:gdLst/>
            <a:ahLst/>
            <a:cxnLst/>
            <a:rect l="l" t="t" r="r" b="b"/>
            <a:pathLst>
              <a:path w="1722755" h="155575">
                <a:moveTo>
                  <a:pt x="1645931" y="31715"/>
                </a:moveTo>
                <a:lnTo>
                  <a:pt x="0" y="142620"/>
                </a:lnTo>
                <a:lnTo>
                  <a:pt x="762" y="155320"/>
                </a:lnTo>
                <a:lnTo>
                  <a:pt x="1646801" y="44417"/>
                </a:lnTo>
                <a:lnTo>
                  <a:pt x="1645931" y="31715"/>
                </a:lnTo>
                <a:close/>
              </a:path>
              <a:path w="1722755" h="155575">
                <a:moveTo>
                  <a:pt x="1717517" y="30860"/>
                </a:moveTo>
                <a:lnTo>
                  <a:pt x="1658620" y="30860"/>
                </a:lnTo>
                <a:lnTo>
                  <a:pt x="1659509" y="43560"/>
                </a:lnTo>
                <a:lnTo>
                  <a:pt x="1646801" y="44417"/>
                </a:lnTo>
                <a:lnTo>
                  <a:pt x="1648968" y="76072"/>
                </a:lnTo>
                <a:lnTo>
                  <a:pt x="1722374" y="32893"/>
                </a:lnTo>
                <a:lnTo>
                  <a:pt x="1717517" y="30860"/>
                </a:lnTo>
                <a:close/>
              </a:path>
              <a:path w="1722755" h="155575">
                <a:moveTo>
                  <a:pt x="1658620" y="30860"/>
                </a:moveTo>
                <a:lnTo>
                  <a:pt x="1645931" y="31715"/>
                </a:lnTo>
                <a:lnTo>
                  <a:pt x="1646801" y="44417"/>
                </a:lnTo>
                <a:lnTo>
                  <a:pt x="1659509" y="43560"/>
                </a:lnTo>
                <a:lnTo>
                  <a:pt x="1658620" y="30860"/>
                </a:lnTo>
                <a:close/>
              </a:path>
              <a:path w="1722755" h="155575">
                <a:moveTo>
                  <a:pt x="1643761" y="0"/>
                </a:moveTo>
                <a:lnTo>
                  <a:pt x="1645931" y="31715"/>
                </a:lnTo>
                <a:lnTo>
                  <a:pt x="1658620" y="30860"/>
                </a:lnTo>
                <a:lnTo>
                  <a:pt x="1717517" y="30860"/>
                </a:lnTo>
                <a:lnTo>
                  <a:pt x="164376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39787" y="2531872"/>
            <a:ext cx="2591435" cy="160020"/>
          </a:xfrm>
          <a:custGeom>
            <a:avLst/>
            <a:gdLst/>
            <a:ahLst/>
            <a:cxnLst/>
            <a:rect l="l" t="t" r="r" b="b"/>
            <a:pathLst>
              <a:path w="2591435" h="160019">
                <a:moveTo>
                  <a:pt x="2514468" y="31699"/>
                </a:moveTo>
                <a:lnTo>
                  <a:pt x="0" y="147065"/>
                </a:lnTo>
                <a:lnTo>
                  <a:pt x="584" y="159765"/>
                </a:lnTo>
                <a:lnTo>
                  <a:pt x="2515062" y="44395"/>
                </a:lnTo>
                <a:lnTo>
                  <a:pt x="2514468" y="31699"/>
                </a:lnTo>
                <a:close/>
              </a:path>
              <a:path w="2591435" h="160019">
                <a:moveTo>
                  <a:pt x="2583224" y="31114"/>
                </a:moveTo>
                <a:lnTo>
                  <a:pt x="2527211" y="31114"/>
                </a:lnTo>
                <a:lnTo>
                  <a:pt x="2527719" y="43814"/>
                </a:lnTo>
                <a:lnTo>
                  <a:pt x="2515062" y="44395"/>
                </a:lnTo>
                <a:lnTo>
                  <a:pt x="2516543" y="76072"/>
                </a:lnTo>
                <a:lnTo>
                  <a:pt x="2590965" y="34543"/>
                </a:lnTo>
                <a:lnTo>
                  <a:pt x="2583224" y="31114"/>
                </a:lnTo>
                <a:close/>
              </a:path>
              <a:path w="2591435" h="160019">
                <a:moveTo>
                  <a:pt x="2527211" y="31114"/>
                </a:moveTo>
                <a:lnTo>
                  <a:pt x="2514468" y="31699"/>
                </a:lnTo>
                <a:lnTo>
                  <a:pt x="2515062" y="44395"/>
                </a:lnTo>
                <a:lnTo>
                  <a:pt x="2527719" y="43814"/>
                </a:lnTo>
                <a:lnTo>
                  <a:pt x="2527211" y="31114"/>
                </a:lnTo>
                <a:close/>
              </a:path>
              <a:path w="2591435" h="160019">
                <a:moveTo>
                  <a:pt x="2512987" y="0"/>
                </a:moveTo>
                <a:lnTo>
                  <a:pt x="2514468" y="31699"/>
                </a:lnTo>
                <a:lnTo>
                  <a:pt x="2527211" y="31114"/>
                </a:lnTo>
                <a:lnTo>
                  <a:pt x="2583224" y="31114"/>
                </a:lnTo>
                <a:lnTo>
                  <a:pt x="251298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 txBox="1"/>
          <p:nvPr/>
        </p:nvSpPr>
        <p:spPr>
          <a:xfrm>
            <a:off x="1427861" y="2141677"/>
            <a:ext cx="204470" cy="41846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ts val="1410"/>
              </a:lnSpc>
              <a:spcBef>
                <a:spcPts val="375"/>
              </a:spcBef>
            </a:pPr>
            <a:r>
              <a:rPr sz="1400" spc="5" dirty="0">
                <a:latin typeface="Noto Sans Mono CJK JP Regular"/>
                <a:cs typeface="Noto Sans Mono CJK JP Regular"/>
              </a:rPr>
              <a:t>无 需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15240" y="967739"/>
            <a:ext cx="9128760" cy="173990"/>
          </a:xfrm>
          <a:custGeom>
            <a:avLst/>
            <a:gdLst/>
            <a:ahLst/>
            <a:cxnLst/>
            <a:rect l="l" t="t" r="r" b="b"/>
            <a:pathLst>
              <a:path w="9128760" h="173990">
                <a:moveTo>
                  <a:pt x="8970264" y="0"/>
                </a:moveTo>
                <a:lnTo>
                  <a:pt x="8970264" y="173736"/>
                </a:lnTo>
                <a:lnTo>
                  <a:pt x="9086088" y="115824"/>
                </a:lnTo>
                <a:lnTo>
                  <a:pt x="8999219" y="115824"/>
                </a:lnTo>
                <a:lnTo>
                  <a:pt x="8999219" y="57912"/>
                </a:lnTo>
                <a:lnTo>
                  <a:pt x="9086088" y="57912"/>
                </a:lnTo>
                <a:lnTo>
                  <a:pt x="8970264" y="0"/>
                </a:lnTo>
                <a:close/>
              </a:path>
              <a:path w="9128760" h="173990">
                <a:moveTo>
                  <a:pt x="8970264" y="57912"/>
                </a:moveTo>
                <a:lnTo>
                  <a:pt x="0" y="57912"/>
                </a:lnTo>
                <a:lnTo>
                  <a:pt x="0" y="115824"/>
                </a:lnTo>
                <a:lnTo>
                  <a:pt x="8970264" y="115824"/>
                </a:lnTo>
                <a:lnTo>
                  <a:pt x="8970264" y="57912"/>
                </a:lnTo>
                <a:close/>
              </a:path>
              <a:path w="9128760" h="173990">
                <a:moveTo>
                  <a:pt x="9086088" y="57912"/>
                </a:moveTo>
                <a:lnTo>
                  <a:pt x="8999219" y="57912"/>
                </a:lnTo>
                <a:lnTo>
                  <a:pt x="8999219" y="115824"/>
                </a:lnTo>
                <a:lnTo>
                  <a:pt x="9086088" y="115824"/>
                </a:lnTo>
                <a:lnTo>
                  <a:pt x="9128760" y="94488"/>
                </a:lnTo>
                <a:lnTo>
                  <a:pt x="9128760" y="79248"/>
                </a:lnTo>
                <a:lnTo>
                  <a:pt x="9086088" y="57912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39140" y="1092708"/>
            <a:ext cx="4986655" cy="451484"/>
          </a:xfrm>
          <a:custGeom>
            <a:avLst/>
            <a:gdLst/>
            <a:ahLst/>
            <a:cxnLst/>
            <a:rect l="l" t="t" r="r" b="b"/>
            <a:pathLst>
              <a:path w="4986655" h="451484">
                <a:moveTo>
                  <a:pt x="2493264" y="0"/>
                </a:moveTo>
                <a:lnTo>
                  <a:pt x="2410967" y="40"/>
                </a:lnTo>
                <a:lnTo>
                  <a:pt x="2329337" y="159"/>
                </a:lnTo>
                <a:lnTo>
                  <a:pt x="2248415" y="357"/>
                </a:lnTo>
                <a:lnTo>
                  <a:pt x="2168241" y="632"/>
                </a:lnTo>
                <a:lnTo>
                  <a:pt x="2088857" y="983"/>
                </a:lnTo>
                <a:lnTo>
                  <a:pt x="2010304" y="1409"/>
                </a:lnTo>
                <a:lnTo>
                  <a:pt x="1932623" y="1908"/>
                </a:lnTo>
                <a:lnTo>
                  <a:pt x="1212802" y="10658"/>
                </a:lnTo>
                <a:lnTo>
                  <a:pt x="481071" y="30778"/>
                </a:lnTo>
                <a:lnTo>
                  <a:pt x="243775" y="42717"/>
                </a:lnTo>
                <a:lnTo>
                  <a:pt x="152979" y="49192"/>
                </a:lnTo>
                <a:lnTo>
                  <a:pt x="103516" y="53674"/>
                </a:lnTo>
                <a:lnTo>
                  <a:pt x="63292" y="58275"/>
                </a:lnTo>
                <a:lnTo>
                  <a:pt x="20995" y="65381"/>
                </a:lnTo>
                <a:lnTo>
                  <a:pt x="0" y="75183"/>
                </a:lnTo>
                <a:lnTo>
                  <a:pt x="0" y="375919"/>
                </a:lnTo>
                <a:lnTo>
                  <a:pt x="46746" y="390485"/>
                </a:lnTo>
                <a:lnTo>
                  <a:pt x="103516" y="397429"/>
                </a:lnTo>
                <a:lnTo>
                  <a:pt x="181072" y="404103"/>
                </a:lnTo>
                <a:lnTo>
                  <a:pt x="278304" y="410474"/>
                </a:lnTo>
                <a:lnTo>
                  <a:pt x="481071" y="420325"/>
                </a:lnTo>
                <a:lnTo>
                  <a:pt x="899964" y="433753"/>
                </a:lnTo>
                <a:lnTo>
                  <a:pt x="1932623" y="449195"/>
                </a:lnTo>
                <a:lnTo>
                  <a:pt x="2010304" y="449694"/>
                </a:lnTo>
                <a:lnTo>
                  <a:pt x="2088857" y="450120"/>
                </a:lnTo>
                <a:lnTo>
                  <a:pt x="2168241" y="450471"/>
                </a:lnTo>
                <a:lnTo>
                  <a:pt x="2248415" y="450746"/>
                </a:lnTo>
                <a:lnTo>
                  <a:pt x="2329337" y="450944"/>
                </a:lnTo>
                <a:lnTo>
                  <a:pt x="2410967" y="451063"/>
                </a:lnTo>
                <a:lnTo>
                  <a:pt x="2493264" y="451103"/>
                </a:lnTo>
                <a:lnTo>
                  <a:pt x="3773725" y="440445"/>
                </a:lnTo>
                <a:lnTo>
                  <a:pt x="4361174" y="425722"/>
                </a:lnTo>
                <a:lnTo>
                  <a:pt x="4633018" y="414535"/>
                </a:lnTo>
                <a:lnTo>
                  <a:pt x="4775176" y="406262"/>
                </a:lnTo>
                <a:lnTo>
                  <a:pt x="4833548" y="401911"/>
                </a:lnTo>
                <a:lnTo>
                  <a:pt x="4883011" y="397429"/>
                </a:lnTo>
                <a:lnTo>
                  <a:pt x="4923235" y="392828"/>
                </a:lnTo>
                <a:lnTo>
                  <a:pt x="4965532" y="385722"/>
                </a:lnTo>
                <a:lnTo>
                  <a:pt x="4986528" y="375919"/>
                </a:lnTo>
                <a:lnTo>
                  <a:pt x="4986528" y="75183"/>
                </a:lnTo>
                <a:lnTo>
                  <a:pt x="4939781" y="60618"/>
                </a:lnTo>
                <a:lnTo>
                  <a:pt x="4883011" y="53674"/>
                </a:lnTo>
                <a:lnTo>
                  <a:pt x="4833548" y="49192"/>
                </a:lnTo>
                <a:lnTo>
                  <a:pt x="4742752" y="42717"/>
                </a:lnTo>
                <a:lnTo>
                  <a:pt x="4505456" y="30778"/>
                </a:lnTo>
                <a:lnTo>
                  <a:pt x="3773725" y="10658"/>
                </a:lnTo>
                <a:lnTo>
                  <a:pt x="2493264" y="0"/>
                </a:lnTo>
                <a:close/>
              </a:path>
            </a:pathLst>
          </a:custGeom>
          <a:solidFill>
            <a:srgbClr val="767070">
              <a:alpha val="6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39140" y="1167891"/>
            <a:ext cx="4986655" cy="75565"/>
          </a:xfrm>
          <a:custGeom>
            <a:avLst/>
            <a:gdLst/>
            <a:ahLst/>
            <a:cxnLst/>
            <a:rect l="l" t="t" r="r" b="b"/>
            <a:pathLst>
              <a:path w="4986655" h="75565">
                <a:moveTo>
                  <a:pt x="4986528" y="0"/>
                </a:moveTo>
                <a:lnTo>
                  <a:pt x="4939781" y="14565"/>
                </a:lnTo>
                <a:lnTo>
                  <a:pt x="4883011" y="21509"/>
                </a:lnTo>
                <a:lnTo>
                  <a:pt x="4833548" y="25991"/>
                </a:lnTo>
                <a:lnTo>
                  <a:pt x="4775176" y="30342"/>
                </a:lnTo>
                <a:lnTo>
                  <a:pt x="4708223" y="34554"/>
                </a:lnTo>
                <a:lnTo>
                  <a:pt x="4633018" y="38615"/>
                </a:lnTo>
                <a:lnTo>
                  <a:pt x="4592423" y="40587"/>
                </a:lnTo>
                <a:lnTo>
                  <a:pt x="4549889" y="42517"/>
                </a:lnTo>
                <a:lnTo>
                  <a:pt x="4505456" y="44405"/>
                </a:lnTo>
                <a:lnTo>
                  <a:pt x="4459165" y="46249"/>
                </a:lnTo>
                <a:lnTo>
                  <a:pt x="4411057" y="48048"/>
                </a:lnTo>
                <a:lnTo>
                  <a:pt x="4361174" y="49802"/>
                </a:lnTo>
                <a:lnTo>
                  <a:pt x="4309557" y="51508"/>
                </a:lnTo>
                <a:lnTo>
                  <a:pt x="4256246" y="53165"/>
                </a:lnTo>
                <a:lnTo>
                  <a:pt x="4201283" y="54772"/>
                </a:lnTo>
                <a:lnTo>
                  <a:pt x="4144708" y="56329"/>
                </a:lnTo>
                <a:lnTo>
                  <a:pt x="4086563" y="57833"/>
                </a:lnTo>
                <a:lnTo>
                  <a:pt x="4026890" y="59283"/>
                </a:lnTo>
                <a:lnTo>
                  <a:pt x="3965728" y="60679"/>
                </a:lnTo>
                <a:lnTo>
                  <a:pt x="3903119" y="62019"/>
                </a:lnTo>
                <a:lnTo>
                  <a:pt x="3839105" y="63301"/>
                </a:lnTo>
                <a:lnTo>
                  <a:pt x="3773725" y="64525"/>
                </a:lnTo>
                <a:lnTo>
                  <a:pt x="3707022" y="65689"/>
                </a:lnTo>
                <a:lnTo>
                  <a:pt x="3639036" y="66793"/>
                </a:lnTo>
                <a:lnTo>
                  <a:pt x="3569809" y="67834"/>
                </a:lnTo>
                <a:lnTo>
                  <a:pt x="3499381" y="68811"/>
                </a:lnTo>
                <a:lnTo>
                  <a:pt x="3427794" y="69724"/>
                </a:lnTo>
                <a:lnTo>
                  <a:pt x="3355088" y="70571"/>
                </a:lnTo>
                <a:lnTo>
                  <a:pt x="3281306" y="71351"/>
                </a:lnTo>
                <a:lnTo>
                  <a:pt x="3206487" y="72063"/>
                </a:lnTo>
                <a:lnTo>
                  <a:pt x="3130672" y="72704"/>
                </a:lnTo>
                <a:lnTo>
                  <a:pt x="3053904" y="73275"/>
                </a:lnTo>
                <a:lnTo>
                  <a:pt x="2976223" y="73774"/>
                </a:lnTo>
                <a:lnTo>
                  <a:pt x="2897670" y="74200"/>
                </a:lnTo>
                <a:lnTo>
                  <a:pt x="2818286" y="74551"/>
                </a:lnTo>
                <a:lnTo>
                  <a:pt x="2738112" y="74826"/>
                </a:lnTo>
                <a:lnTo>
                  <a:pt x="2657190" y="75024"/>
                </a:lnTo>
                <a:lnTo>
                  <a:pt x="2575560" y="75143"/>
                </a:lnTo>
                <a:lnTo>
                  <a:pt x="2493264" y="75184"/>
                </a:lnTo>
                <a:lnTo>
                  <a:pt x="2410967" y="75143"/>
                </a:lnTo>
                <a:lnTo>
                  <a:pt x="2329337" y="75024"/>
                </a:lnTo>
                <a:lnTo>
                  <a:pt x="2248415" y="74826"/>
                </a:lnTo>
                <a:lnTo>
                  <a:pt x="2168241" y="74551"/>
                </a:lnTo>
                <a:lnTo>
                  <a:pt x="2088857" y="74200"/>
                </a:lnTo>
                <a:lnTo>
                  <a:pt x="2010304" y="73774"/>
                </a:lnTo>
                <a:lnTo>
                  <a:pt x="1932623" y="73275"/>
                </a:lnTo>
                <a:lnTo>
                  <a:pt x="1855855" y="72704"/>
                </a:lnTo>
                <a:lnTo>
                  <a:pt x="1780040" y="72063"/>
                </a:lnTo>
                <a:lnTo>
                  <a:pt x="1705221" y="71351"/>
                </a:lnTo>
                <a:lnTo>
                  <a:pt x="1631439" y="70571"/>
                </a:lnTo>
                <a:lnTo>
                  <a:pt x="1558733" y="69724"/>
                </a:lnTo>
                <a:lnTo>
                  <a:pt x="1487146" y="68811"/>
                </a:lnTo>
                <a:lnTo>
                  <a:pt x="1416718" y="67834"/>
                </a:lnTo>
                <a:lnTo>
                  <a:pt x="1347491" y="66793"/>
                </a:lnTo>
                <a:lnTo>
                  <a:pt x="1279505" y="65689"/>
                </a:lnTo>
                <a:lnTo>
                  <a:pt x="1212802" y="64525"/>
                </a:lnTo>
                <a:lnTo>
                  <a:pt x="1147422" y="63301"/>
                </a:lnTo>
                <a:lnTo>
                  <a:pt x="1083408" y="62019"/>
                </a:lnTo>
                <a:lnTo>
                  <a:pt x="1020799" y="60679"/>
                </a:lnTo>
                <a:lnTo>
                  <a:pt x="959637" y="59283"/>
                </a:lnTo>
                <a:lnTo>
                  <a:pt x="899964" y="57833"/>
                </a:lnTo>
                <a:lnTo>
                  <a:pt x="841819" y="56329"/>
                </a:lnTo>
                <a:lnTo>
                  <a:pt x="785244" y="54772"/>
                </a:lnTo>
                <a:lnTo>
                  <a:pt x="730281" y="53165"/>
                </a:lnTo>
                <a:lnTo>
                  <a:pt x="676970" y="51508"/>
                </a:lnTo>
                <a:lnTo>
                  <a:pt x="625353" y="49802"/>
                </a:lnTo>
                <a:lnTo>
                  <a:pt x="575470" y="48048"/>
                </a:lnTo>
                <a:lnTo>
                  <a:pt x="527362" y="46249"/>
                </a:lnTo>
                <a:lnTo>
                  <a:pt x="481071" y="44405"/>
                </a:lnTo>
                <a:lnTo>
                  <a:pt x="436638" y="42517"/>
                </a:lnTo>
                <a:lnTo>
                  <a:pt x="394104" y="40587"/>
                </a:lnTo>
                <a:lnTo>
                  <a:pt x="353509" y="38615"/>
                </a:lnTo>
                <a:lnTo>
                  <a:pt x="314896" y="36604"/>
                </a:lnTo>
                <a:lnTo>
                  <a:pt x="243775" y="32466"/>
                </a:lnTo>
                <a:lnTo>
                  <a:pt x="181072" y="28183"/>
                </a:lnTo>
                <a:lnTo>
                  <a:pt x="127113" y="23766"/>
                </a:lnTo>
                <a:lnTo>
                  <a:pt x="82229" y="19223"/>
                </a:lnTo>
                <a:lnTo>
                  <a:pt x="32634" y="12196"/>
                </a:lnTo>
                <a:lnTo>
                  <a:pt x="1332" y="2482"/>
                </a:lnTo>
                <a:lnTo>
                  <a:pt x="0" y="0"/>
                </a:lnTo>
              </a:path>
            </a:pathLst>
          </a:custGeom>
          <a:ln w="6096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39140" y="1092708"/>
            <a:ext cx="4986655" cy="451484"/>
          </a:xfrm>
          <a:custGeom>
            <a:avLst/>
            <a:gdLst/>
            <a:ahLst/>
            <a:cxnLst/>
            <a:rect l="l" t="t" r="r" b="b"/>
            <a:pathLst>
              <a:path w="4986655" h="451484">
                <a:moveTo>
                  <a:pt x="0" y="75183"/>
                </a:moveTo>
                <a:lnTo>
                  <a:pt x="46746" y="60618"/>
                </a:lnTo>
                <a:lnTo>
                  <a:pt x="103516" y="53674"/>
                </a:lnTo>
                <a:lnTo>
                  <a:pt x="152979" y="49192"/>
                </a:lnTo>
                <a:lnTo>
                  <a:pt x="211351" y="44841"/>
                </a:lnTo>
                <a:lnTo>
                  <a:pt x="278304" y="40629"/>
                </a:lnTo>
                <a:lnTo>
                  <a:pt x="353509" y="36568"/>
                </a:lnTo>
                <a:lnTo>
                  <a:pt x="394104" y="34596"/>
                </a:lnTo>
                <a:lnTo>
                  <a:pt x="436638" y="32666"/>
                </a:lnTo>
                <a:lnTo>
                  <a:pt x="481071" y="30778"/>
                </a:lnTo>
                <a:lnTo>
                  <a:pt x="527362" y="28934"/>
                </a:lnTo>
                <a:lnTo>
                  <a:pt x="575470" y="27135"/>
                </a:lnTo>
                <a:lnTo>
                  <a:pt x="625353" y="25381"/>
                </a:lnTo>
                <a:lnTo>
                  <a:pt x="676970" y="23675"/>
                </a:lnTo>
                <a:lnTo>
                  <a:pt x="730281" y="22018"/>
                </a:lnTo>
                <a:lnTo>
                  <a:pt x="785244" y="20411"/>
                </a:lnTo>
                <a:lnTo>
                  <a:pt x="841819" y="18854"/>
                </a:lnTo>
                <a:lnTo>
                  <a:pt x="899964" y="17350"/>
                </a:lnTo>
                <a:lnTo>
                  <a:pt x="959637" y="15900"/>
                </a:lnTo>
                <a:lnTo>
                  <a:pt x="1020799" y="14504"/>
                </a:lnTo>
                <a:lnTo>
                  <a:pt x="1083408" y="13164"/>
                </a:lnTo>
                <a:lnTo>
                  <a:pt x="1147422" y="11882"/>
                </a:lnTo>
                <a:lnTo>
                  <a:pt x="1212802" y="10658"/>
                </a:lnTo>
                <a:lnTo>
                  <a:pt x="1279505" y="9494"/>
                </a:lnTo>
                <a:lnTo>
                  <a:pt x="1347491" y="8390"/>
                </a:lnTo>
                <a:lnTo>
                  <a:pt x="1416718" y="7349"/>
                </a:lnTo>
                <a:lnTo>
                  <a:pt x="1487146" y="6372"/>
                </a:lnTo>
                <a:lnTo>
                  <a:pt x="1558733" y="5459"/>
                </a:lnTo>
                <a:lnTo>
                  <a:pt x="1631439" y="4612"/>
                </a:lnTo>
                <a:lnTo>
                  <a:pt x="1705221" y="3832"/>
                </a:lnTo>
                <a:lnTo>
                  <a:pt x="1780040" y="3120"/>
                </a:lnTo>
                <a:lnTo>
                  <a:pt x="1855855" y="2479"/>
                </a:lnTo>
                <a:lnTo>
                  <a:pt x="1932623" y="1908"/>
                </a:lnTo>
                <a:lnTo>
                  <a:pt x="2010304" y="1409"/>
                </a:lnTo>
                <a:lnTo>
                  <a:pt x="2088857" y="983"/>
                </a:lnTo>
                <a:lnTo>
                  <a:pt x="2168241" y="632"/>
                </a:lnTo>
                <a:lnTo>
                  <a:pt x="2248415" y="357"/>
                </a:lnTo>
                <a:lnTo>
                  <a:pt x="2329337" y="159"/>
                </a:lnTo>
                <a:lnTo>
                  <a:pt x="2410967" y="40"/>
                </a:lnTo>
                <a:lnTo>
                  <a:pt x="2493264" y="0"/>
                </a:lnTo>
                <a:lnTo>
                  <a:pt x="2575560" y="40"/>
                </a:lnTo>
                <a:lnTo>
                  <a:pt x="2657190" y="159"/>
                </a:lnTo>
                <a:lnTo>
                  <a:pt x="2738112" y="357"/>
                </a:lnTo>
                <a:lnTo>
                  <a:pt x="2818286" y="632"/>
                </a:lnTo>
                <a:lnTo>
                  <a:pt x="2897670" y="983"/>
                </a:lnTo>
                <a:lnTo>
                  <a:pt x="2976223" y="1409"/>
                </a:lnTo>
                <a:lnTo>
                  <a:pt x="3053904" y="1908"/>
                </a:lnTo>
                <a:lnTo>
                  <a:pt x="3130672" y="2479"/>
                </a:lnTo>
                <a:lnTo>
                  <a:pt x="3206487" y="3120"/>
                </a:lnTo>
                <a:lnTo>
                  <a:pt x="3281306" y="3832"/>
                </a:lnTo>
                <a:lnTo>
                  <a:pt x="3355088" y="4612"/>
                </a:lnTo>
                <a:lnTo>
                  <a:pt x="3427794" y="5459"/>
                </a:lnTo>
                <a:lnTo>
                  <a:pt x="3499381" y="6372"/>
                </a:lnTo>
                <a:lnTo>
                  <a:pt x="3569809" y="7349"/>
                </a:lnTo>
                <a:lnTo>
                  <a:pt x="3639036" y="8390"/>
                </a:lnTo>
                <a:lnTo>
                  <a:pt x="3707022" y="9494"/>
                </a:lnTo>
                <a:lnTo>
                  <a:pt x="3773725" y="10658"/>
                </a:lnTo>
                <a:lnTo>
                  <a:pt x="3839105" y="11882"/>
                </a:lnTo>
                <a:lnTo>
                  <a:pt x="3903119" y="13164"/>
                </a:lnTo>
                <a:lnTo>
                  <a:pt x="3965728" y="14504"/>
                </a:lnTo>
                <a:lnTo>
                  <a:pt x="4026890" y="15900"/>
                </a:lnTo>
                <a:lnTo>
                  <a:pt x="4086563" y="17350"/>
                </a:lnTo>
                <a:lnTo>
                  <a:pt x="4144708" y="18854"/>
                </a:lnTo>
                <a:lnTo>
                  <a:pt x="4201283" y="20411"/>
                </a:lnTo>
                <a:lnTo>
                  <a:pt x="4256246" y="22018"/>
                </a:lnTo>
                <a:lnTo>
                  <a:pt x="4309557" y="23675"/>
                </a:lnTo>
                <a:lnTo>
                  <a:pt x="4361174" y="25381"/>
                </a:lnTo>
                <a:lnTo>
                  <a:pt x="4411057" y="27135"/>
                </a:lnTo>
                <a:lnTo>
                  <a:pt x="4459165" y="28934"/>
                </a:lnTo>
                <a:lnTo>
                  <a:pt x="4505456" y="30778"/>
                </a:lnTo>
                <a:lnTo>
                  <a:pt x="4549889" y="32666"/>
                </a:lnTo>
                <a:lnTo>
                  <a:pt x="4592423" y="34596"/>
                </a:lnTo>
                <a:lnTo>
                  <a:pt x="4633018" y="36568"/>
                </a:lnTo>
                <a:lnTo>
                  <a:pt x="4671631" y="38579"/>
                </a:lnTo>
                <a:lnTo>
                  <a:pt x="4742752" y="42717"/>
                </a:lnTo>
                <a:lnTo>
                  <a:pt x="4805455" y="47000"/>
                </a:lnTo>
                <a:lnTo>
                  <a:pt x="4859414" y="51417"/>
                </a:lnTo>
                <a:lnTo>
                  <a:pt x="4904298" y="55960"/>
                </a:lnTo>
                <a:lnTo>
                  <a:pt x="4953893" y="62987"/>
                </a:lnTo>
                <a:lnTo>
                  <a:pt x="4986528" y="75183"/>
                </a:lnTo>
                <a:lnTo>
                  <a:pt x="4986528" y="375919"/>
                </a:lnTo>
                <a:lnTo>
                  <a:pt x="4939781" y="390485"/>
                </a:lnTo>
                <a:lnTo>
                  <a:pt x="4883011" y="397429"/>
                </a:lnTo>
                <a:lnTo>
                  <a:pt x="4833548" y="401911"/>
                </a:lnTo>
                <a:lnTo>
                  <a:pt x="4775176" y="406262"/>
                </a:lnTo>
                <a:lnTo>
                  <a:pt x="4708223" y="410474"/>
                </a:lnTo>
                <a:lnTo>
                  <a:pt x="4633018" y="414535"/>
                </a:lnTo>
                <a:lnTo>
                  <a:pt x="4592423" y="416507"/>
                </a:lnTo>
                <a:lnTo>
                  <a:pt x="4549889" y="418437"/>
                </a:lnTo>
                <a:lnTo>
                  <a:pt x="4505456" y="420325"/>
                </a:lnTo>
                <a:lnTo>
                  <a:pt x="4459165" y="422169"/>
                </a:lnTo>
                <a:lnTo>
                  <a:pt x="4411057" y="423968"/>
                </a:lnTo>
                <a:lnTo>
                  <a:pt x="4361174" y="425722"/>
                </a:lnTo>
                <a:lnTo>
                  <a:pt x="4309557" y="427428"/>
                </a:lnTo>
                <a:lnTo>
                  <a:pt x="4256246" y="429085"/>
                </a:lnTo>
                <a:lnTo>
                  <a:pt x="4201283" y="430692"/>
                </a:lnTo>
                <a:lnTo>
                  <a:pt x="4144708" y="432249"/>
                </a:lnTo>
                <a:lnTo>
                  <a:pt x="4086563" y="433753"/>
                </a:lnTo>
                <a:lnTo>
                  <a:pt x="4026890" y="435203"/>
                </a:lnTo>
                <a:lnTo>
                  <a:pt x="3965728" y="436599"/>
                </a:lnTo>
                <a:lnTo>
                  <a:pt x="3903119" y="437939"/>
                </a:lnTo>
                <a:lnTo>
                  <a:pt x="3839105" y="439221"/>
                </a:lnTo>
                <a:lnTo>
                  <a:pt x="3773725" y="440445"/>
                </a:lnTo>
                <a:lnTo>
                  <a:pt x="3707022" y="441609"/>
                </a:lnTo>
                <a:lnTo>
                  <a:pt x="3639036" y="442713"/>
                </a:lnTo>
                <a:lnTo>
                  <a:pt x="3569809" y="443754"/>
                </a:lnTo>
                <a:lnTo>
                  <a:pt x="3499381" y="444731"/>
                </a:lnTo>
                <a:lnTo>
                  <a:pt x="3427794" y="445644"/>
                </a:lnTo>
                <a:lnTo>
                  <a:pt x="3355088" y="446491"/>
                </a:lnTo>
                <a:lnTo>
                  <a:pt x="3281306" y="447271"/>
                </a:lnTo>
                <a:lnTo>
                  <a:pt x="3206487" y="447983"/>
                </a:lnTo>
                <a:lnTo>
                  <a:pt x="3130672" y="448624"/>
                </a:lnTo>
                <a:lnTo>
                  <a:pt x="3053904" y="449195"/>
                </a:lnTo>
                <a:lnTo>
                  <a:pt x="2976223" y="449694"/>
                </a:lnTo>
                <a:lnTo>
                  <a:pt x="2897670" y="450120"/>
                </a:lnTo>
                <a:lnTo>
                  <a:pt x="2818286" y="450471"/>
                </a:lnTo>
                <a:lnTo>
                  <a:pt x="2738112" y="450746"/>
                </a:lnTo>
                <a:lnTo>
                  <a:pt x="2657190" y="450944"/>
                </a:lnTo>
                <a:lnTo>
                  <a:pt x="2575560" y="451063"/>
                </a:lnTo>
                <a:lnTo>
                  <a:pt x="2493264" y="451103"/>
                </a:lnTo>
                <a:lnTo>
                  <a:pt x="2410967" y="451063"/>
                </a:lnTo>
                <a:lnTo>
                  <a:pt x="2329337" y="450944"/>
                </a:lnTo>
                <a:lnTo>
                  <a:pt x="2248415" y="450746"/>
                </a:lnTo>
                <a:lnTo>
                  <a:pt x="2168241" y="450471"/>
                </a:lnTo>
                <a:lnTo>
                  <a:pt x="2088857" y="450120"/>
                </a:lnTo>
                <a:lnTo>
                  <a:pt x="2010304" y="449694"/>
                </a:lnTo>
                <a:lnTo>
                  <a:pt x="1932623" y="449195"/>
                </a:lnTo>
                <a:lnTo>
                  <a:pt x="1855855" y="448624"/>
                </a:lnTo>
                <a:lnTo>
                  <a:pt x="1780040" y="447983"/>
                </a:lnTo>
                <a:lnTo>
                  <a:pt x="1705221" y="447271"/>
                </a:lnTo>
                <a:lnTo>
                  <a:pt x="1631439" y="446491"/>
                </a:lnTo>
                <a:lnTo>
                  <a:pt x="1558733" y="445644"/>
                </a:lnTo>
                <a:lnTo>
                  <a:pt x="1487146" y="444731"/>
                </a:lnTo>
                <a:lnTo>
                  <a:pt x="1416718" y="443754"/>
                </a:lnTo>
                <a:lnTo>
                  <a:pt x="1347491" y="442713"/>
                </a:lnTo>
                <a:lnTo>
                  <a:pt x="1279505" y="441609"/>
                </a:lnTo>
                <a:lnTo>
                  <a:pt x="1212802" y="440445"/>
                </a:lnTo>
                <a:lnTo>
                  <a:pt x="1147422" y="439221"/>
                </a:lnTo>
                <a:lnTo>
                  <a:pt x="1083408" y="437939"/>
                </a:lnTo>
                <a:lnTo>
                  <a:pt x="1020799" y="436599"/>
                </a:lnTo>
                <a:lnTo>
                  <a:pt x="959637" y="435203"/>
                </a:lnTo>
                <a:lnTo>
                  <a:pt x="899964" y="433753"/>
                </a:lnTo>
                <a:lnTo>
                  <a:pt x="841819" y="432249"/>
                </a:lnTo>
                <a:lnTo>
                  <a:pt x="785244" y="430692"/>
                </a:lnTo>
                <a:lnTo>
                  <a:pt x="730281" y="429085"/>
                </a:lnTo>
                <a:lnTo>
                  <a:pt x="676970" y="427428"/>
                </a:lnTo>
                <a:lnTo>
                  <a:pt x="625353" y="425722"/>
                </a:lnTo>
                <a:lnTo>
                  <a:pt x="575470" y="423968"/>
                </a:lnTo>
                <a:lnTo>
                  <a:pt x="527362" y="422169"/>
                </a:lnTo>
                <a:lnTo>
                  <a:pt x="481071" y="420325"/>
                </a:lnTo>
                <a:lnTo>
                  <a:pt x="436638" y="418437"/>
                </a:lnTo>
                <a:lnTo>
                  <a:pt x="394104" y="416507"/>
                </a:lnTo>
                <a:lnTo>
                  <a:pt x="353509" y="414535"/>
                </a:lnTo>
                <a:lnTo>
                  <a:pt x="314896" y="412524"/>
                </a:lnTo>
                <a:lnTo>
                  <a:pt x="243775" y="408386"/>
                </a:lnTo>
                <a:lnTo>
                  <a:pt x="181072" y="404103"/>
                </a:lnTo>
                <a:lnTo>
                  <a:pt x="127113" y="399686"/>
                </a:lnTo>
                <a:lnTo>
                  <a:pt x="82229" y="395143"/>
                </a:lnTo>
                <a:lnTo>
                  <a:pt x="32634" y="388116"/>
                </a:lnTo>
                <a:lnTo>
                  <a:pt x="0" y="375919"/>
                </a:lnTo>
                <a:lnTo>
                  <a:pt x="0" y="75183"/>
                </a:lnTo>
                <a:close/>
              </a:path>
            </a:pathLst>
          </a:custGeom>
          <a:ln w="6095">
            <a:solidFill>
              <a:srgbClr val="F1F1F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 txBox="1"/>
          <p:nvPr/>
        </p:nvSpPr>
        <p:spPr>
          <a:xfrm>
            <a:off x="907796" y="1241551"/>
            <a:ext cx="46501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--------------------</a:t>
            </a:r>
            <a:r>
              <a:rPr sz="1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应用数</a:t>
            </a:r>
            <a:r>
              <a:rPr sz="1400" spc="-1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据</a:t>
            </a:r>
            <a:r>
              <a:rPr sz="1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记录</a:t>
            </a:r>
            <a:r>
              <a:rPr sz="14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--------------------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96386" y="1280160"/>
            <a:ext cx="642620" cy="1862455"/>
          </a:xfrm>
          <a:custGeom>
            <a:avLst/>
            <a:gdLst/>
            <a:ahLst/>
            <a:cxnLst/>
            <a:rect l="l" t="t" r="r" b="b"/>
            <a:pathLst>
              <a:path w="642620" h="1862455">
                <a:moveTo>
                  <a:pt x="565842" y="31750"/>
                </a:moveTo>
                <a:lnTo>
                  <a:pt x="0" y="31750"/>
                </a:lnTo>
                <a:lnTo>
                  <a:pt x="0" y="1862201"/>
                </a:lnTo>
                <a:lnTo>
                  <a:pt x="138309" y="1862201"/>
                </a:lnTo>
                <a:lnTo>
                  <a:pt x="138309" y="1855851"/>
                </a:lnTo>
                <a:lnTo>
                  <a:pt x="12699" y="1855851"/>
                </a:lnTo>
                <a:lnTo>
                  <a:pt x="6349" y="1849501"/>
                </a:lnTo>
                <a:lnTo>
                  <a:pt x="12699" y="1849501"/>
                </a:lnTo>
                <a:lnTo>
                  <a:pt x="12699" y="44450"/>
                </a:lnTo>
                <a:lnTo>
                  <a:pt x="6349" y="44450"/>
                </a:lnTo>
                <a:lnTo>
                  <a:pt x="12699" y="38100"/>
                </a:lnTo>
                <a:lnTo>
                  <a:pt x="565842" y="38100"/>
                </a:lnTo>
                <a:lnTo>
                  <a:pt x="565842" y="31750"/>
                </a:lnTo>
                <a:close/>
              </a:path>
              <a:path w="642620" h="1862455">
                <a:moveTo>
                  <a:pt x="12699" y="1849501"/>
                </a:moveTo>
                <a:lnTo>
                  <a:pt x="6349" y="1849501"/>
                </a:lnTo>
                <a:lnTo>
                  <a:pt x="12699" y="1855851"/>
                </a:lnTo>
                <a:lnTo>
                  <a:pt x="12699" y="1849501"/>
                </a:lnTo>
                <a:close/>
              </a:path>
              <a:path w="642620" h="1862455">
                <a:moveTo>
                  <a:pt x="138309" y="1849501"/>
                </a:moveTo>
                <a:lnTo>
                  <a:pt x="12699" y="1849501"/>
                </a:lnTo>
                <a:lnTo>
                  <a:pt x="12699" y="1855851"/>
                </a:lnTo>
                <a:lnTo>
                  <a:pt x="138309" y="1855851"/>
                </a:lnTo>
                <a:lnTo>
                  <a:pt x="138309" y="1849501"/>
                </a:lnTo>
                <a:close/>
              </a:path>
              <a:path w="642620" h="1862455">
                <a:moveTo>
                  <a:pt x="565842" y="0"/>
                </a:moveTo>
                <a:lnTo>
                  <a:pt x="565842" y="76200"/>
                </a:lnTo>
                <a:lnTo>
                  <a:pt x="629342" y="44450"/>
                </a:lnTo>
                <a:lnTo>
                  <a:pt x="578542" y="44450"/>
                </a:lnTo>
                <a:lnTo>
                  <a:pt x="578542" y="31750"/>
                </a:lnTo>
                <a:lnTo>
                  <a:pt x="629342" y="31750"/>
                </a:lnTo>
                <a:lnTo>
                  <a:pt x="565842" y="0"/>
                </a:lnTo>
                <a:close/>
              </a:path>
              <a:path w="642620" h="1862455">
                <a:moveTo>
                  <a:pt x="12699" y="38100"/>
                </a:moveTo>
                <a:lnTo>
                  <a:pt x="6349" y="44450"/>
                </a:lnTo>
                <a:lnTo>
                  <a:pt x="12699" y="44450"/>
                </a:lnTo>
                <a:lnTo>
                  <a:pt x="12699" y="38100"/>
                </a:lnTo>
                <a:close/>
              </a:path>
              <a:path w="642620" h="1862455">
                <a:moveTo>
                  <a:pt x="565842" y="38100"/>
                </a:moveTo>
                <a:lnTo>
                  <a:pt x="12699" y="38100"/>
                </a:lnTo>
                <a:lnTo>
                  <a:pt x="12699" y="44450"/>
                </a:lnTo>
                <a:lnTo>
                  <a:pt x="565842" y="44450"/>
                </a:lnTo>
                <a:lnTo>
                  <a:pt x="565842" y="38100"/>
                </a:lnTo>
                <a:close/>
              </a:path>
              <a:path w="642620" h="1862455">
                <a:moveTo>
                  <a:pt x="629342" y="31750"/>
                </a:moveTo>
                <a:lnTo>
                  <a:pt x="578542" y="31750"/>
                </a:lnTo>
                <a:lnTo>
                  <a:pt x="578542" y="44450"/>
                </a:lnTo>
                <a:lnTo>
                  <a:pt x="629342" y="44450"/>
                </a:lnTo>
                <a:lnTo>
                  <a:pt x="642042" y="38100"/>
                </a:lnTo>
                <a:lnTo>
                  <a:pt x="629342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725667" y="1280160"/>
            <a:ext cx="3369945" cy="1854200"/>
          </a:xfrm>
          <a:custGeom>
            <a:avLst/>
            <a:gdLst/>
            <a:ahLst/>
            <a:cxnLst/>
            <a:rect l="l" t="t" r="r" b="b"/>
            <a:pathLst>
              <a:path w="3369945" h="1854200">
                <a:moveTo>
                  <a:pt x="3356737" y="1840991"/>
                </a:moveTo>
                <a:lnTo>
                  <a:pt x="3327781" y="1840991"/>
                </a:lnTo>
                <a:lnTo>
                  <a:pt x="3327781" y="1853691"/>
                </a:lnTo>
                <a:lnTo>
                  <a:pt x="3369437" y="1853691"/>
                </a:lnTo>
                <a:lnTo>
                  <a:pt x="3369437" y="1847341"/>
                </a:lnTo>
                <a:lnTo>
                  <a:pt x="3356737" y="1847341"/>
                </a:lnTo>
                <a:lnTo>
                  <a:pt x="3356737" y="1840991"/>
                </a:lnTo>
                <a:close/>
              </a:path>
              <a:path w="3369945" h="1854200">
                <a:moveTo>
                  <a:pt x="3356737" y="38100"/>
                </a:moveTo>
                <a:lnTo>
                  <a:pt x="3356737" y="1847341"/>
                </a:lnTo>
                <a:lnTo>
                  <a:pt x="3363087" y="1840991"/>
                </a:lnTo>
                <a:lnTo>
                  <a:pt x="3369437" y="1840991"/>
                </a:lnTo>
                <a:lnTo>
                  <a:pt x="3369437" y="44450"/>
                </a:lnTo>
                <a:lnTo>
                  <a:pt x="3363087" y="44450"/>
                </a:lnTo>
                <a:lnTo>
                  <a:pt x="3356737" y="38100"/>
                </a:lnTo>
                <a:close/>
              </a:path>
              <a:path w="3369945" h="1854200">
                <a:moveTo>
                  <a:pt x="3369437" y="1840991"/>
                </a:moveTo>
                <a:lnTo>
                  <a:pt x="3363087" y="1840991"/>
                </a:lnTo>
                <a:lnTo>
                  <a:pt x="3356737" y="1847341"/>
                </a:lnTo>
                <a:lnTo>
                  <a:pt x="3369437" y="1847341"/>
                </a:lnTo>
                <a:lnTo>
                  <a:pt x="3369437" y="1840991"/>
                </a:lnTo>
                <a:close/>
              </a:path>
              <a:path w="3369945" h="1854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4450"/>
                </a:lnTo>
                <a:lnTo>
                  <a:pt x="63500" y="44450"/>
                </a:lnTo>
                <a:lnTo>
                  <a:pt x="63500" y="31750"/>
                </a:lnTo>
                <a:lnTo>
                  <a:pt x="76200" y="31750"/>
                </a:lnTo>
                <a:lnTo>
                  <a:pt x="76200" y="0"/>
                </a:lnTo>
                <a:close/>
              </a:path>
              <a:path w="3369945" h="1854200">
                <a:moveTo>
                  <a:pt x="76200" y="31750"/>
                </a:moveTo>
                <a:lnTo>
                  <a:pt x="63500" y="31750"/>
                </a:lnTo>
                <a:lnTo>
                  <a:pt x="63500" y="44450"/>
                </a:lnTo>
                <a:lnTo>
                  <a:pt x="76200" y="44450"/>
                </a:lnTo>
                <a:lnTo>
                  <a:pt x="76200" y="31750"/>
                </a:lnTo>
                <a:close/>
              </a:path>
              <a:path w="3369945" h="1854200">
                <a:moveTo>
                  <a:pt x="3369437" y="31750"/>
                </a:moveTo>
                <a:lnTo>
                  <a:pt x="76200" y="31750"/>
                </a:lnTo>
                <a:lnTo>
                  <a:pt x="76200" y="44450"/>
                </a:lnTo>
                <a:lnTo>
                  <a:pt x="3356737" y="44450"/>
                </a:lnTo>
                <a:lnTo>
                  <a:pt x="3356737" y="38100"/>
                </a:lnTo>
                <a:lnTo>
                  <a:pt x="3369437" y="38100"/>
                </a:lnTo>
                <a:lnTo>
                  <a:pt x="3369437" y="31750"/>
                </a:lnTo>
                <a:close/>
              </a:path>
              <a:path w="3369945" h="1854200">
                <a:moveTo>
                  <a:pt x="3369437" y="38100"/>
                </a:moveTo>
                <a:lnTo>
                  <a:pt x="3356737" y="38100"/>
                </a:lnTo>
                <a:lnTo>
                  <a:pt x="3363087" y="44450"/>
                </a:lnTo>
                <a:lnTo>
                  <a:pt x="3369437" y="44450"/>
                </a:lnTo>
                <a:lnTo>
                  <a:pt x="3369437" y="381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 txBox="1"/>
          <p:nvPr/>
        </p:nvSpPr>
        <p:spPr>
          <a:xfrm>
            <a:off x="6859016" y="1198626"/>
            <a:ext cx="10941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Noto Sans Mono CJK JP Regular"/>
                <a:cs typeface="Noto Sans Mono CJK JP Regular"/>
              </a:rPr>
              <a:t>数据串</a:t>
            </a:r>
            <a:r>
              <a:rPr sz="1400" spc="-15" dirty="0">
                <a:latin typeface="Noto Sans Mono CJK JP Regular"/>
                <a:cs typeface="Noto Sans Mono CJK JP Regular"/>
              </a:rPr>
              <a:t>连</a:t>
            </a:r>
            <a:r>
              <a:rPr sz="1400" dirty="0">
                <a:latin typeface="Noto Sans Mono CJK JP Regular"/>
                <a:cs typeface="Noto Sans Mono CJK JP Regular"/>
              </a:rPr>
              <a:t>共用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110248" y="1295857"/>
            <a:ext cx="204470" cy="113030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 algn="just">
              <a:lnSpc>
                <a:spcPct val="83400"/>
              </a:lnSpc>
              <a:spcBef>
                <a:spcPts val="385"/>
              </a:spcBef>
            </a:pPr>
            <a:r>
              <a:rPr sz="1400" dirty="0">
                <a:latin typeface="Noto Sans Mono CJK JP Regular"/>
                <a:cs typeface="Noto Sans Mono CJK JP Regular"/>
              </a:rPr>
              <a:t>数 据 串 连 共 用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5942076" y="1347216"/>
            <a:ext cx="291465" cy="970915"/>
          </a:xfrm>
          <a:custGeom>
            <a:avLst/>
            <a:gdLst/>
            <a:ahLst/>
            <a:cxnLst/>
            <a:rect l="l" t="t" r="r" b="b"/>
            <a:pathLst>
              <a:path w="291464" h="970914">
                <a:moveTo>
                  <a:pt x="218312" y="145542"/>
                </a:moveTo>
                <a:lnTo>
                  <a:pt x="72771" y="145542"/>
                </a:lnTo>
                <a:lnTo>
                  <a:pt x="72771" y="970788"/>
                </a:lnTo>
                <a:lnTo>
                  <a:pt x="218312" y="970788"/>
                </a:lnTo>
                <a:lnTo>
                  <a:pt x="218312" y="145542"/>
                </a:lnTo>
                <a:close/>
              </a:path>
              <a:path w="291464" h="970914">
                <a:moveTo>
                  <a:pt x="145541" y="0"/>
                </a:moveTo>
                <a:lnTo>
                  <a:pt x="0" y="145542"/>
                </a:lnTo>
                <a:lnTo>
                  <a:pt x="291084" y="145542"/>
                </a:lnTo>
                <a:lnTo>
                  <a:pt x="14554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 txBox="1"/>
          <p:nvPr/>
        </p:nvSpPr>
        <p:spPr>
          <a:xfrm>
            <a:off x="6564883" y="1535429"/>
            <a:ext cx="21590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Noto Sans Mono CJK JP Regular"/>
                <a:cs typeface="Noto Sans Mono CJK JP Regular"/>
              </a:rPr>
              <a:t>此模快清单是现状数据流的高等 应用，不上升到组织体系预测决 策智能应用级别，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7737347" y="4608576"/>
            <a:ext cx="76200" cy="1130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6230111" y="2429255"/>
            <a:ext cx="2463165" cy="245745"/>
          </a:xfrm>
          <a:custGeom>
            <a:avLst/>
            <a:gdLst/>
            <a:ahLst/>
            <a:cxnLst/>
            <a:rect l="l" t="t" r="r" b="b"/>
            <a:pathLst>
              <a:path w="2463165" h="245744">
                <a:moveTo>
                  <a:pt x="2340102" y="0"/>
                </a:moveTo>
                <a:lnTo>
                  <a:pt x="2340102" y="61341"/>
                </a:lnTo>
                <a:lnTo>
                  <a:pt x="0" y="61341"/>
                </a:lnTo>
                <a:lnTo>
                  <a:pt x="0" y="184023"/>
                </a:lnTo>
                <a:lnTo>
                  <a:pt x="2340102" y="184023"/>
                </a:lnTo>
                <a:lnTo>
                  <a:pt x="2340102" y="245363"/>
                </a:lnTo>
                <a:lnTo>
                  <a:pt x="2462784" y="122681"/>
                </a:lnTo>
                <a:lnTo>
                  <a:pt x="2340102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 txBox="1">
            <a:spLocks noGrp="1"/>
          </p:cNvSpPr>
          <p:nvPr>
            <p:ph type="title"/>
          </p:nvPr>
        </p:nvSpPr>
        <p:spPr>
          <a:xfrm>
            <a:off x="301548" y="328966"/>
            <a:ext cx="3596640" cy="69532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85"/>
              </a:spcBef>
            </a:pPr>
            <a:r>
              <a:rPr dirty="0">
                <a:solidFill>
                  <a:srgbClr val="FFFFFF"/>
                </a:solidFill>
              </a:rPr>
              <a:t>横纵向模块扩</a:t>
            </a:r>
            <a:r>
              <a:rPr spc="-10" dirty="0">
                <a:solidFill>
                  <a:srgbClr val="FFFFFF"/>
                </a:solidFill>
              </a:rPr>
              <a:t>张</a:t>
            </a:r>
            <a:r>
              <a:rPr dirty="0">
                <a:solidFill>
                  <a:srgbClr val="FFFFFF"/>
                </a:solidFill>
              </a:rPr>
              <a:t>图示</a:t>
            </a:r>
          </a:p>
          <a:p>
            <a:pPr marL="2364105">
              <a:lnSpc>
                <a:spcPct val="100000"/>
              </a:lnSpc>
              <a:spcBef>
                <a:spcPts val="185"/>
              </a:spcBef>
            </a:pPr>
            <a:r>
              <a:rPr sz="1600" spc="5" dirty="0">
                <a:solidFill>
                  <a:srgbClr val="000000"/>
                </a:solidFill>
              </a:rPr>
              <a:t>高</a:t>
            </a:r>
            <a:r>
              <a:rPr sz="1600" spc="-5" dirty="0">
                <a:solidFill>
                  <a:srgbClr val="000000"/>
                </a:solidFill>
              </a:rPr>
              <a:t>级智</a:t>
            </a:r>
            <a:r>
              <a:rPr sz="1600" spc="5" dirty="0">
                <a:solidFill>
                  <a:srgbClr val="000000"/>
                </a:solidFill>
              </a:rPr>
              <a:t>能</a:t>
            </a:r>
            <a:r>
              <a:rPr sz="1600" spc="-5" dirty="0">
                <a:solidFill>
                  <a:srgbClr val="000000"/>
                </a:solidFill>
              </a:rPr>
              <a:t>应用</a:t>
            </a:r>
            <a:endParaRPr sz="1600"/>
          </a:p>
        </p:txBody>
      </p:sp>
      <p:sp>
        <p:nvSpPr>
          <p:cNvPr id="95" name="object 95"/>
          <p:cNvSpPr/>
          <p:nvPr/>
        </p:nvSpPr>
        <p:spPr>
          <a:xfrm>
            <a:off x="2363723" y="771144"/>
            <a:ext cx="292735" cy="274320"/>
          </a:xfrm>
          <a:custGeom>
            <a:avLst/>
            <a:gdLst/>
            <a:ahLst/>
            <a:cxnLst/>
            <a:rect l="l" t="t" r="r" b="b"/>
            <a:pathLst>
              <a:path w="292735" h="274319">
                <a:moveTo>
                  <a:pt x="219456" y="137159"/>
                </a:moveTo>
                <a:lnTo>
                  <a:pt x="73151" y="137159"/>
                </a:lnTo>
                <a:lnTo>
                  <a:pt x="73151" y="274319"/>
                </a:lnTo>
                <a:lnTo>
                  <a:pt x="219456" y="274319"/>
                </a:lnTo>
                <a:lnTo>
                  <a:pt x="219456" y="137159"/>
                </a:lnTo>
                <a:close/>
              </a:path>
              <a:path w="292735" h="274319">
                <a:moveTo>
                  <a:pt x="146303" y="0"/>
                </a:moveTo>
                <a:lnTo>
                  <a:pt x="0" y="137159"/>
                </a:lnTo>
                <a:lnTo>
                  <a:pt x="292607" y="137159"/>
                </a:lnTo>
                <a:lnTo>
                  <a:pt x="14630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ject 4"/>
          <p:cNvSpPr/>
          <p:nvPr/>
        </p:nvSpPr>
        <p:spPr>
          <a:xfrm>
            <a:off x="876300" y="932688"/>
            <a:ext cx="2118360" cy="777240"/>
          </a:xfrm>
          <a:custGeom>
            <a:avLst/>
            <a:gdLst/>
            <a:ahLst/>
            <a:cxnLst/>
            <a:rect l="l" t="t" r="r" b="b"/>
            <a:pathLst>
              <a:path w="2118360" h="777239">
                <a:moveTo>
                  <a:pt x="31750" y="701039"/>
                </a:moveTo>
                <a:lnTo>
                  <a:pt x="0" y="701039"/>
                </a:lnTo>
                <a:lnTo>
                  <a:pt x="38100" y="777239"/>
                </a:lnTo>
                <a:lnTo>
                  <a:pt x="69850" y="713739"/>
                </a:lnTo>
                <a:lnTo>
                  <a:pt x="31750" y="713739"/>
                </a:lnTo>
                <a:lnTo>
                  <a:pt x="31750" y="701039"/>
                </a:lnTo>
                <a:close/>
              </a:path>
              <a:path w="2118360" h="777239">
                <a:moveTo>
                  <a:pt x="2041779" y="31750"/>
                </a:moveTo>
                <a:lnTo>
                  <a:pt x="31750" y="31750"/>
                </a:lnTo>
                <a:lnTo>
                  <a:pt x="31750" y="713739"/>
                </a:lnTo>
                <a:lnTo>
                  <a:pt x="44450" y="713739"/>
                </a:lnTo>
                <a:lnTo>
                  <a:pt x="44450" y="44450"/>
                </a:lnTo>
                <a:lnTo>
                  <a:pt x="38100" y="44450"/>
                </a:lnTo>
                <a:lnTo>
                  <a:pt x="44450" y="38100"/>
                </a:lnTo>
                <a:lnTo>
                  <a:pt x="2041779" y="38100"/>
                </a:lnTo>
                <a:lnTo>
                  <a:pt x="2041779" y="31750"/>
                </a:lnTo>
                <a:close/>
              </a:path>
              <a:path w="2118360" h="777239">
                <a:moveTo>
                  <a:pt x="76200" y="701039"/>
                </a:moveTo>
                <a:lnTo>
                  <a:pt x="44450" y="701039"/>
                </a:lnTo>
                <a:lnTo>
                  <a:pt x="44450" y="713739"/>
                </a:lnTo>
                <a:lnTo>
                  <a:pt x="69850" y="713739"/>
                </a:lnTo>
                <a:lnTo>
                  <a:pt x="76200" y="701039"/>
                </a:lnTo>
                <a:close/>
              </a:path>
              <a:path w="2118360" h="777239">
                <a:moveTo>
                  <a:pt x="2041779" y="0"/>
                </a:moveTo>
                <a:lnTo>
                  <a:pt x="2041779" y="76200"/>
                </a:lnTo>
                <a:lnTo>
                  <a:pt x="2105279" y="44450"/>
                </a:lnTo>
                <a:lnTo>
                  <a:pt x="2054479" y="44450"/>
                </a:lnTo>
                <a:lnTo>
                  <a:pt x="2054479" y="31750"/>
                </a:lnTo>
                <a:lnTo>
                  <a:pt x="2105279" y="31750"/>
                </a:lnTo>
                <a:lnTo>
                  <a:pt x="2041779" y="0"/>
                </a:lnTo>
                <a:close/>
              </a:path>
              <a:path w="2118360" h="777239">
                <a:moveTo>
                  <a:pt x="44450" y="38100"/>
                </a:moveTo>
                <a:lnTo>
                  <a:pt x="38100" y="44450"/>
                </a:lnTo>
                <a:lnTo>
                  <a:pt x="44450" y="44450"/>
                </a:lnTo>
                <a:lnTo>
                  <a:pt x="44450" y="38100"/>
                </a:lnTo>
                <a:close/>
              </a:path>
              <a:path w="2118360" h="777239">
                <a:moveTo>
                  <a:pt x="2041779" y="38100"/>
                </a:moveTo>
                <a:lnTo>
                  <a:pt x="44450" y="38100"/>
                </a:lnTo>
                <a:lnTo>
                  <a:pt x="44450" y="44450"/>
                </a:lnTo>
                <a:lnTo>
                  <a:pt x="2041779" y="44450"/>
                </a:lnTo>
                <a:lnTo>
                  <a:pt x="2041779" y="38100"/>
                </a:lnTo>
                <a:close/>
              </a:path>
              <a:path w="2118360" h="777239">
                <a:moveTo>
                  <a:pt x="2105279" y="31750"/>
                </a:moveTo>
                <a:lnTo>
                  <a:pt x="2054479" y="31750"/>
                </a:lnTo>
                <a:lnTo>
                  <a:pt x="2054479" y="44450"/>
                </a:lnTo>
                <a:lnTo>
                  <a:pt x="2105279" y="44450"/>
                </a:lnTo>
                <a:lnTo>
                  <a:pt x="2117979" y="38100"/>
                </a:lnTo>
                <a:lnTo>
                  <a:pt x="2105279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1" y="4472178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28956">
            <a:solidFill>
              <a:srgbClr val="CC33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8307" y="1568196"/>
            <a:ext cx="1467612" cy="6080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320040" y="1709927"/>
            <a:ext cx="1188720" cy="329565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0" rIns="0" bIns="0" rtlCol="0">
            <a:spAutoFit/>
          </a:bodyPr>
          <a:lstStyle/>
          <a:p>
            <a:pPr marL="635" algn="ctr">
              <a:lnSpc>
                <a:spcPts val="1170"/>
              </a:lnSpc>
            </a:pPr>
            <a:r>
              <a:rPr sz="1000" spc="6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CAD</a:t>
            </a:r>
            <a:endParaRPr sz="10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产品智能设计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592580" y="2031492"/>
            <a:ext cx="1467612" cy="6080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734311" y="2173223"/>
            <a:ext cx="1188720" cy="329565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175"/>
              </a:lnSpc>
            </a:pPr>
            <a:r>
              <a:rPr sz="1000" spc="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APS</a:t>
            </a:r>
            <a:endParaRPr sz="10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精准排程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3265170" y="2641854"/>
            <a:ext cx="1188720" cy="329565"/>
          </a:xfrm>
          <a:custGeom>
            <a:avLst/>
            <a:gdLst/>
            <a:ahLst/>
            <a:cxnLst/>
            <a:rect l="l" t="t" r="r" b="b"/>
            <a:pathLst>
              <a:path w="1188720" h="329564">
                <a:moveTo>
                  <a:pt x="0" y="329184"/>
                </a:moveTo>
                <a:lnTo>
                  <a:pt x="1188720" y="329184"/>
                </a:lnTo>
                <a:lnTo>
                  <a:pt x="1188720" y="0"/>
                </a:lnTo>
                <a:lnTo>
                  <a:pt x="0" y="0"/>
                </a:lnTo>
                <a:lnTo>
                  <a:pt x="0" y="329184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265170" y="2641854"/>
            <a:ext cx="1188720" cy="329565"/>
          </a:xfrm>
          <a:custGeom>
            <a:avLst/>
            <a:gdLst/>
            <a:ahLst/>
            <a:cxnLst/>
            <a:rect l="l" t="t" r="r" b="b"/>
            <a:pathLst>
              <a:path w="1188720" h="329564">
                <a:moveTo>
                  <a:pt x="0" y="329184"/>
                </a:moveTo>
                <a:lnTo>
                  <a:pt x="1188720" y="329184"/>
                </a:lnTo>
                <a:lnTo>
                  <a:pt x="1188720" y="0"/>
                </a:lnTo>
                <a:lnTo>
                  <a:pt x="0" y="0"/>
                </a:lnTo>
                <a:lnTo>
                  <a:pt x="0" y="329184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513201" y="2611272"/>
            <a:ext cx="691515" cy="35814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4"/>
              </a:spcBef>
            </a:pPr>
            <a:r>
              <a:rPr sz="1000" spc="3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MES</a:t>
            </a:r>
            <a:endParaRPr sz="10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制造管理</a:t>
            </a:r>
            <a:r>
              <a:rPr sz="1000" spc="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3C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6158484" y="2497823"/>
            <a:ext cx="1467612" cy="59742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300215" y="2639567"/>
            <a:ext cx="1188720" cy="318770"/>
          </a:xfrm>
          <a:custGeom>
            <a:avLst/>
            <a:gdLst/>
            <a:ahLst/>
            <a:cxnLst/>
            <a:rect l="l" t="t" r="r" b="b"/>
            <a:pathLst>
              <a:path w="1188720" h="318769">
                <a:moveTo>
                  <a:pt x="0" y="318516"/>
                </a:moveTo>
                <a:lnTo>
                  <a:pt x="1188719" y="318516"/>
                </a:lnTo>
                <a:lnTo>
                  <a:pt x="1188719" y="0"/>
                </a:lnTo>
                <a:lnTo>
                  <a:pt x="0" y="0"/>
                </a:lnTo>
                <a:lnTo>
                  <a:pt x="0" y="318516"/>
                </a:lnTo>
                <a:close/>
              </a:path>
            </a:pathLst>
          </a:custGeom>
          <a:solidFill>
            <a:srgbClr val="7E5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6629145" y="2604135"/>
            <a:ext cx="531495" cy="35877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210"/>
              </a:spcBef>
            </a:pPr>
            <a:r>
              <a:rPr sz="1000" spc="8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WMS</a:t>
            </a:r>
            <a:endParaRPr sz="10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仓储管理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1592580" y="1568196"/>
            <a:ext cx="1467612" cy="6080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734311" y="1709927"/>
            <a:ext cx="1188720" cy="329565"/>
          </a:xfrm>
          <a:prstGeom prst="rect">
            <a:avLst/>
          </a:prstGeom>
          <a:solidFill>
            <a:srgbClr val="00AF50"/>
          </a:solidFill>
        </p:spPr>
        <p:txBody>
          <a:bodyPr vert="horz" wrap="square" lIns="0" tIns="0" rIns="0" bIns="0" rtlCol="0">
            <a:spAutoFit/>
          </a:bodyPr>
          <a:lstStyle/>
          <a:p>
            <a:pPr marL="285115">
              <a:lnSpc>
                <a:spcPts val="1170"/>
              </a:lnSpc>
            </a:pPr>
            <a:r>
              <a:rPr sz="1000" spc="4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PDM/PLM</a:t>
            </a:r>
            <a:endParaRPr sz="1000">
              <a:latin typeface="Noto Sans CJK JP Regular"/>
              <a:cs typeface="Noto Sans CJK JP Regular"/>
            </a:endParaRPr>
          </a:p>
          <a:p>
            <a:pPr marL="340360">
              <a:lnSpc>
                <a:spcPct val="100000"/>
              </a:lnSpc>
              <a:spcBef>
                <a:spcPts val="105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产品管理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1502663" y="3840479"/>
            <a:ext cx="1639824" cy="7802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732788" y="4070603"/>
            <a:ext cx="1188720" cy="329565"/>
          </a:xfrm>
          <a:custGeom>
            <a:avLst/>
            <a:gdLst/>
            <a:ahLst/>
            <a:cxnLst/>
            <a:rect l="l" t="t" r="r" b="b"/>
            <a:pathLst>
              <a:path w="1188720" h="329564">
                <a:moveTo>
                  <a:pt x="0" y="329184"/>
                </a:moveTo>
                <a:lnTo>
                  <a:pt x="1188720" y="329184"/>
                </a:lnTo>
                <a:lnTo>
                  <a:pt x="1188720" y="0"/>
                </a:lnTo>
                <a:lnTo>
                  <a:pt x="0" y="0"/>
                </a:lnTo>
                <a:lnTo>
                  <a:pt x="0" y="329184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061464" y="4042088"/>
            <a:ext cx="532765" cy="35750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4"/>
              </a:spcBef>
            </a:pPr>
            <a:r>
              <a:rPr sz="1000" spc="4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AUTO</a:t>
            </a:r>
            <a:endParaRPr sz="10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设备控制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1508760" y="1836420"/>
            <a:ext cx="224916" cy="76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388864" y="1068324"/>
            <a:ext cx="1467612" cy="6172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5530596" y="1210055"/>
            <a:ext cx="1188720" cy="338455"/>
          </a:xfrm>
          <a:custGeom>
            <a:avLst/>
            <a:gdLst/>
            <a:ahLst/>
            <a:cxnLst/>
            <a:rect l="l" t="t" r="r" b="b"/>
            <a:pathLst>
              <a:path w="1188720" h="338455">
                <a:moveTo>
                  <a:pt x="0" y="338327"/>
                </a:moveTo>
                <a:lnTo>
                  <a:pt x="1188720" y="338327"/>
                </a:lnTo>
                <a:lnTo>
                  <a:pt x="1188720" y="0"/>
                </a:lnTo>
                <a:lnTo>
                  <a:pt x="0" y="0"/>
                </a:lnTo>
                <a:lnTo>
                  <a:pt x="0" y="338327"/>
                </a:lnTo>
                <a:close/>
              </a:path>
            </a:pathLst>
          </a:custGeom>
          <a:solidFill>
            <a:srgbClr val="2E54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5858636" y="1183919"/>
            <a:ext cx="531495" cy="35814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204"/>
              </a:spcBef>
            </a:pPr>
            <a:r>
              <a:rPr sz="1000" spc="-2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ERP</a:t>
            </a:r>
            <a:endParaRPr sz="10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库存管理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502663" y="4343402"/>
            <a:ext cx="1641348" cy="7802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732788" y="4573523"/>
            <a:ext cx="1190625" cy="329565"/>
          </a:xfrm>
          <a:custGeom>
            <a:avLst/>
            <a:gdLst/>
            <a:ahLst/>
            <a:cxnLst/>
            <a:rect l="l" t="t" r="r" b="b"/>
            <a:pathLst>
              <a:path w="1190625" h="329564">
                <a:moveTo>
                  <a:pt x="0" y="329183"/>
                </a:moveTo>
                <a:lnTo>
                  <a:pt x="1190244" y="329183"/>
                </a:lnTo>
                <a:lnTo>
                  <a:pt x="1190244" y="0"/>
                </a:lnTo>
                <a:lnTo>
                  <a:pt x="0" y="0"/>
                </a:lnTo>
                <a:lnTo>
                  <a:pt x="0" y="329183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1872233" y="4544085"/>
            <a:ext cx="911225" cy="35877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10"/>
              </a:spcBef>
            </a:pPr>
            <a:r>
              <a:rPr sz="1000" spc="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AMJL</a:t>
            </a:r>
            <a:endParaRPr sz="10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智能化工作产线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562605" y="3073145"/>
            <a:ext cx="1188720" cy="335280"/>
          </a:xfrm>
          <a:custGeom>
            <a:avLst/>
            <a:gdLst/>
            <a:ahLst/>
            <a:cxnLst/>
            <a:rect l="l" t="t" r="r" b="b"/>
            <a:pathLst>
              <a:path w="1188720" h="335279">
                <a:moveTo>
                  <a:pt x="0" y="335280"/>
                </a:moveTo>
                <a:lnTo>
                  <a:pt x="1188720" y="335280"/>
                </a:lnTo>
                <a:lnTo>
                  <a:pt x="1188720" y="0"/>
                </a:lnTo>
                <a:lnTo>
                  <a:pt x="0" y="0"/>
                </a:lnTo>
                <a:lnTo>
                  <a:pt x="0" y="33528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562605" y="3073145"/>
            <a:ext cx="1188720" cy="335280"/>
          </a:xfrm>
          <a:custGeom>
            <a:avLst/>
            <a:gdLst/>
            <a:ahLst/>
            <a:cxnLst/>
            <a:rect l="l" t="t" r="r" b="b"/>
            <a:pathLst>
              <a:path w="1188720" h="335279">
                <a:moveTo>
                  <a:pt x="0" y="335280"/>
                </a:moveTo>
                <a:lnTo>
                  <a:pt x="1188720" y="335280"/>
                </a:lnTo>
                <a:lnTo>
                  <a:pt x="1188720" y="0"/>
                </a:lnTo>
                <a:lnTo>
                  <a:pt x="0" y="0"/>
                </a:lnTo>
                <a:lnTo>
                  <a:pt x="0" y="335280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2889630" y="3046585"/>
            <a:ext cx="531495" cy="35750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4"/>
              </a:spcBef>
            </a:pPr>
            <a:r>
              <a:rPr sz="1000" spc="6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MES</a:t>
            </a:r>
            <a:endParaRPr sz="10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0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制造过程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6182867" y="3941064"/>
            <a:ext cx="1455419" cy="59893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324600" y="4082796"/>
            <a:ext cx="1176655" cy="320040"/>
          </a:xfrm>
          <a:custGeom>
            <a:avLst/>
            <a:gdLst/>
            <a:ahLst/>
            <a:cxnLst/>
            <a:rect l="l" t="t" r="r" b="b"/>
            <a:pathLst>
              <a:path w="1176654" h="320039">
                <a:moveTo>
                  <a:pt x="0" y="320039"/>
                </a:moveTo>
                <a:lnTo>
                  <a:pt x="1176527" y="320039"/>
                </a:lnTo>
                <a:lnTo>
                  <a:pt x="1176527" y="0"/>
                </a:lnTo>
                <a:lnTo>
                  <a:pt x="0" y="0"/>
                </a:lnTo>
                <a:lnTo>
                  <a:pt x="0" y="320039"/>
                </a:lnTo>
                <a:close/>
              </a:path>
            </a:pathLst>
          </a:custGeom>
          <a:solidFill>
            <a:srgbClr val="7E5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6647433" y="4047871"/>
            <a:ext cx="531495" cy="35877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210"/>
              </a:spcBef>
            </a:pPr>
            <a:r>
              <a:rPr sz="1000" spc="5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MCS</a:t>
            </a:r>
            <a:endParaRPr sz="10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立库控制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6176771" y="4440935"/>
            <a:ext cx="1455420" cy="60807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318503" y="4582667"/>
            <a:ext cx="1176655" cy="329565"/>
          </a:xfrm>
          <a:custGeom>
            <a:avLst/>
            <a:gdLst/>
            <a:ahLst/>
            <a:cxnLst/>
            <a:rect l="l" t="t" r="r" b="b"/>
            <a:pathLst>
              <a:path w="1176654" h="329564">
                <a:moveTo>
                  <a:pt x="0" y="329183"/>
                </a:moveTo>
                <a:lnTo>
                  <a:pt x="1176527" y="329183"/>
                </a:lnTo>
                <a:lnTo>
                  <a:pt x="1176527" y="0"/>
                </a:lnTo>
                <a:lnTo>
                  <a:pt x="0" y="0"/>
                </a:lnTo>
                <a:lnTo>
                  <a:pt x="0" y="329183"/>
                </a:lnTo>
                <a:close/>
              </a:path>
            </a:pathLst>
          </a:custGeom>
          <a:solidFill>
            <a:srgbClr val="7E5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6641718" y="4554118"/>
            <a:ext cx="531495" cy="35814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4"/>
              </a:spcBef>
            </a:pPr>
            <a:r>
              <a:rPr sz="1000" spc="6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AWS</a:t>
            </a:r>
            <a:endParaRPr sz="10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智能立库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1597152" y="1066800"/>
            <a:ext cx="1467611" cy="6172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38883" y="1208532"/>
            <a:ext cx="1188720" cy="338455"/>
          </a:xfrm>
          <a:custGeom>
            <a:avLst/>
            <a:gdLst/>
            <a:ahLst/>
            <a:cxnLst/>
            <a:rect l="l" t="t" r="r" b="b"/>
            <a:pathLst>
              <a:path w="1188720" h="338455">
                <a:moveTo>
                  <a:pt x="0" y="338327"/>
                </a:moveTo>
                <a:lnTo>
                  <a:pt x="1188720" y="338327"/>
                </a:lnTo>
                <a:lnTo>
                  <a:pt x="1188720" y="0"/>
                </a:lnTo>
                <a:lnTo>
                  <a:pt x="0" y="0"/>
                </a:lnTo>
                <a:lnTo>
                  <a:pt x="0" y="338327"/>
                </a:lnTo>
                <a:close/>
              </a:path>
            </a:pathLst>
          </a:custGeom>
          <a:solidFill>
            <a:srgbClr val="2E54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2067560" y="1183030"/>
            <a:ext cx="531495" cy="35814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204"/>
              </a:spcBef>
            </a:pPr>
            <a:r>
              <a:rPr sz="1000" spc="-2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ERP</a:t>
            </a:r>
            <a:endParaRPr sz="10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生产订单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914400" y="1540510"/>
            <a:ext cx="1419860" cy="198120"/>
          </a:xfrm>
          <a:custGeom>
            <a:avLst/>
            <a:gdLst/>
            <a:ahLst/>
            <a:cxnLst/>
            <a:rect l="l" t="t" r="r" b="b"/>
            <a:pathLst>
              <a:path w="1419860" h="198119">
                <a:moveTo>
                  <a:pt x="71374" y="122174"/>
                </a:moveTo>
                <a:lnTo>
                  <a:pt x="0" y="168782"/>
                </a:lnTo>
                <a:lnTo>
                  <a:pt x="80035" y="197865"/>
                </a:lnTo>
                <a:lnTo>
                  <a:pt x="76591" y="167766"/>
                </a:lnTo>
                <a:lnTo>
                  <a:pt x="63804" y="167766"/>
                </a:lnTo>
                <a:lnTo>
                  <a:pt x="62369" y="155193"/>
                </a:lnTo>
                <a:lnTo>
                  <a:pt x="74987" y="153749"/>
                </a:lnTo>
                <a:lnTo>
                  <a:pt x="71374" y="122174"/>
                </a:lnTo>
                <a:close/>
              </a:path>
              <a:path w="1419860" h="198119">
                <a:moveTo>
                  <a:pt x="74987" y="153749"/>
                </a:moveTo>
                <a:lnTo>
                  <a:pt x="62369" y="155193"/>
                </a:lnTo>
                <a:lnTo>
                  <a:pt x="63804" y="167766"/>
                </a:lnTo>
                <a:lnTo>
                  <a:pt x="76426" y="166323"/>
                </a:lnTo>
                <a:lnTo>
                  <a:pt x="74987" y="153749"/>
                </a:lnTo>
                <a:close/>
              </a:path>
              <a:path w="1419860" h="198119">
                <a:moveTo>
                  <a:pt x="76426" y="166323"/>
                </a:moveTo>
                <a:lnTo>
                  <a:pt x="63804" y="167766"/>
                </a:lnTo>
                <a:lnTo>
                  <a:pt x="76591" y="167766"/>
                </a:lnTo>
                <a:lnTo>
                  <a:pt x="76426" y="166323"/>
                </a:lnTo>
                <a:close/>
              </a:path>
              <a:path w="1419860" h="198119">
                <a:moveTo>
                  <a:pt x="1418336" y="0"/>
                </a:moveTo>
                <a:lnTo>
                  <a:pt x="74987" y="153749"/>
                </a:lnTo>
                <a:lnTo>
                  <a:pt x="76426" y="166323"/>
                </a:lnTo>
                <a:lnTo>
                  <a:pt x="1419733" y="12700"/>
                </a:lnTo>
                <a:lnTo>
                  <a:pt x="141833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862072" y="1066812"/>
            <a:ext cx="1467612" cy="6187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3003804" y="1208532"/>
            <a:ext cx="1188720" cy="340360"/>
          </a:xfrm>
          <a:custGeom>
            <a:avLst/>
            <a:gdLst/>
            <a:ahLst/>
            <a:cxnLst/>
            <a:rect l="l" t="t" r="r" b="b"/>
            <a:pathLst>
              <a:path w="1188720" h="340359">
                <a:moveTo>
                  <a:pt x="0" y="339851"/>
                </a:moveTo>
                <a:lnTo>
                  <a:pt x="1188720" y="339851"/>
                </a:lnTo>
                <a:lnTo>
                  <a:pt x="1188720" y="0"/>
                </a:lnTo>
                <a:lnTo>
                  <a:pt x="0" y="0"/>
                </a:lnTo>
                <a:lnTo>
                  <a:pt x="0" y="339851"/>
                </a:lnTo>
                <a:close/>
              </a:path>
            </a:pathLst>
          </a:custGeom>
          <a:solidFill>
            <a:srgbClr val="2E54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3331590" y="1183919"/>
            <a:ext cx="531495" cy="35814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204"/>
              </a:spcBef>
            </a:pPr>
            <a:r>
              <a:rPr sz="1000" spc="-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ERP</a:t>
            </a:r>
            <a:endParaRPr sz="10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人力资源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917435" y="2930626"/>
            <a:ext cx="1467612" cy="614197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059168" y="3072383"/>
            <a:ext cx="1188720" cy="335280"/>
          </a:xfrm>
          <a:custGeom>
            <a:avLst/>
            <a:gdLst/>
            <a:ahLst/>
            <a:cxnLst/>
            <a:rect l="l" t="t" r="r" b="b"/>
            <a:pathLst>
              <a:path w="1188720" h="335279">
                <a:moveTo>
                  <a:pt x="0" y="335280"/>
                </a:moveTo>
                <a:lnTo>
                  <a:pt x="1188720" y="335280"/>
                </a:lnTo>
                <a:lnTo>
                  <a:pt x="1188720" y="0"/>
                </a:lnTo>
                <a:lnTo>
                  <a:pt x="0" y="0"/>
                </a:lnTo>
                <a:lnTo>
                  <a:pt x="0" y="335280"/>
                </a:lnTo>
                <a:close/>
              </a:path>
            </a:pathLst>
          </a:custGeom>
          <a:solidFill>
            <a:srgbClr val="7E5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7388097" y="3046585"/>
            <a:ext cx="531495" cy="35750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204"/>
              </a:spcBef>
            </a:pPr>
            <a:r>
              <a:rPr sz="1000" spc="8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WMS</a:t>
            </a:r>
            <a:endParaRPr sz="10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0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仓储执行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47" name="object 47"/>
          <p:cNvSpPr txBox="1"/>
          <p:nvPr/>
        </p:nvSpPr>
        <p:spPr>
          <a:xfrm>
            <a:off x="5045202" y="2611272"/>
            <a:ext cx="676275" cy="35814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4"/>
              </a:spcBef>
            </a:pPr>
            <a:r>
              <a:rPr sz="1000" spc="3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MES</a:t>
            </a:r>
            <a:endParaRPr sz="10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制造工程</a:t>
            </a:r>
            <a:r>
              <a:rPr sz="10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4E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665976" y="1066812"/>
            <a:ext cx="1467612" cy="6187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807707" y="1208532"/>
            <a:ext cx="1188720" cy="340360"/>
          </a:xfrm>
          <a:custGeom>
            <a:avLst/>
            <a:gdLst/>
            <a:ahLst/>
            <a:cxnLst/>
            <a:rect l="l" t="t" r="r" b="b"/>
            <a:pathLst>
              <a:path w="1188720" h="340359">
                <a:moveTo>
                  <a:pt x="0" y="339851"/>
                </a:moveTo>
                <a:lnTo>
                  <a:pt x="1188720" y="339851"/>
                </a:lnTo>
                <a:lnTo>
                  <a:pt x="1188720" y="0"/>
                </a:lnTo>
                <a:lnTo>
                  <a:pt x="0" y="0"/>
                </a:lnTo>
                <a:lnTo>
                  <a:pt x="0" y="339851"/>
                </a:lnTo>
                <a:close/>
              </a:path>
            </a:pathLst>
          </a:custGeom>
          <a:solidFill>
            <a:srgbClr val="2E54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6807707" y="1183919"/>
            <a:ext cx="1188720" cy="35814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204"/>
              </a:spcBef>
            </a:pPr>
            <a:r>
              <a:rPr sz="1000" spc="-2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ERP</a:t>
            </a:r>
            <a:endParaRPr sz="10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采购管理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2289175" y="4399788"/>
            <a:ext cx="76200" cy="173596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750564" y="3201923"/>
            <a:ext cx="3309620" cy="76200"/>
          </a:xfrm>
          <a:custGeom>
            <a:avLst/>
            <a:gdLst/>
            <a:ahLst/>
            <a:cxnLst/>
            <a:rect l="l" t="t" r="r" b="b"/>
            <a:pathLst>
              <a:path w="3309620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4450"/>
                </a:lnTo>
                <a:lnTo>
                  <a:pt x="63500" y="44450"/>
                </a:lnTo>
                <a:lnTo>
                  <a:pt x="63500" y="31750"/>
                </a:lnTo>
                <a:lnTo>
                  <a:pt x="76200" y="31750"/>
                </a:lnTo>
                <a:lnTo>
                  <a:pt x="76200" y="0"/>
                </a:lnTo>
                <a:close/>
              </a:path>
              <a:path w="3309620" h="76200">
                <a:moveTo>
                  <a:pt x="3233039" y="0"/>
                </a:moveTo>
                <a:lnTo>
                  <a:pt x="3233039" y="76200"/>
                </a:lnTo>
                <a:lnTo>
                  <a:pt x="3296539" y="44450"/>
                </a:lnTo>
                <a:lnTo>
                  <a:pt x="3245739" y="44450"/>
                </a:lnTo>
                <a:lnTo>
                  <a:pt x="3245739" y="31750"/>
                </a:lnTo>
                <a:lnTo>
                  <a:pt x="3296539" y="31750"/>
                </a:lnTo>
                <a:lnTo>
                  <a:pt x="3233039" y="0"/>
                </a:lnTo>
                <a:close/>
              </a:path>
              <a:path w="3309620" h="76200">
                <a:moveTo>
                  <a:pt x="76200" y="31750"/>
                </a:moveTo>
                <a:lnTo>
                  <a:pt x="63500" y="31750"/>
                </a:lnTo>
                <a:lnTo>
                  <a:pt x="63500" y="44450"/>
                </a:lnTo>
                <a:lnTo>
                  <a:pt x="76200" y="44450"/>
                </a:lnTo>
                <a:lnTo>
                  <a:pt x="76200" y="31750"/>
                </a:lnTo>
                <a:close/>
              </a:path>
              <a:path w="3309620" h="76200">
                <a:moveTo>
                  <a:pt x="3233039" y="31750"/>
                </a:moveTo>
                <a:lnTo>
                  <a:pt x="76200" y="31750"/>
                </a:lnTo>
                <a:lnTo>
                  <a:pt x="76200" y="44450"/>
                </a:lnTo>
                <a:lnTo>
                  <a:pt x="3233039" y="44450"/>
                </a:lnTo>
                <a:lnTo>
                  <a:pt x="3233039" y="31750"/>
                </a:lnTo>
                <a:close/>
              </a:path>
              <a:path w="3309620" h="76200">
                <a:moveTo>
                  <a:pt x="3296539" y="31750"/>
                </a:moveTo>
                <a:lnTo>
                  <a:pt x="3245739" y="31750"/>
                </a:lnTo>
                <a:lnTo>
                  <a:pt x="3245739" y="44450"/>
                </a:lnTo>
                <a:lnTo>
                  <a:pt x="3296539" y="44450"/>
                </a:lnTo>
                <a:lnTo>
                  <a:pt x="3309239" y="38100"/>
                </a:lnTo>
                <a:lnTo>
                  <a:pt x="3296539" y="3175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2062098" y="2611272"/>
            <a:ext cx="531495" cy="35814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4"/>
              </a:spcBef>
            </a:pPr>
            <a:r>
              <a:rPr sz="1000" spc="6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MES</a:t>
            </a:r>
            <a:endParaRPr sz="10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制造派工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2290572" y="2502407"/>
            <a:ext cx="76200" cy="13512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251453" y="3588258"/>
            <a:ext cx="1188720" cy="329565"/>
          </a:xfrm>
          <a:custGeom>
            <a:avLst/>
            <a:gdLst/>
            <a:ahLst/>
            <a:cxnLst/>
            <a:rect l="l" t="t" r="r" b="b"/>
            <a:pathLst>
              <a:path w="1188720" h="329564">
                <a:moveTo>
                  <a:pt x="0" y="329184"/>
                </a:moveTo>
                <a:lnTo>
                  <a:pt x="1188720" y="329184"/>
                </a:lnTo>
                <a:lnTo>
                  <a:pt x="1188720" y="0"/>
                </a:lnTo>
                <a:lnTo>
                  <a:pt x="0" y="0"/>
                </a:lnTo>
                <a:lnTo>
                  <a:pt x="0" y="329184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3251453" y="3588258"/>
            <a:ext cx="1188720" cy="329565"/>
          </a:xfrm>
          <a:custGeom>
            <a:avLst/>
            <a:gdLst/>
            <a:ahLst/>
            <a:cxnLst/>
            <a:rect l="l" t="t" r="r" b="b"/>
            <a:pathLst>
              <a:path w="1188720" h="329564">
                <a:moveTo>
                  <a:pt x="0" y="329184"/>
                </a:moveTo>
                <a:lnTo>
                  <a:pt x="1188720" y="329184"/>
                </a:lnTo>
                <a:lnTo>
                  <a:pt x="1188720" y="0"/>
                </a:lnTo>
                <a:lnTo>
                  <a:pt x="0" y="0"/>
                </a:lnTo>
                <a:lnTo>
                  <a:pt x="0" y="329184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3452621" y="3558743"/>
            <a:ext cx="784860" cy="35814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4"/>
              </a:spcBef>
            </a:pPr>
            <a:r>
              <a:rPr sz="1000" spc="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L-DCS</a:t>
            </a:r>
            <a:endParaRPr sz="10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人工数据报工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7674864" y="3445764"/>
            <a:ext cx="1467612" cy="598932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816595" y="3587496"/>
            <a:ext cx="1188720" cy="320040"/>
          </a:xfrm>
          <a:custGeom>
            <a:avLst/>
            <a:gdLst/>
            <a:ahLst/>
            <a:cxnLst/>
            <a:rect l="l" t="t" r="r" b="b"/>
            <a:pathLst>
              <a:path w="1188720" h="320039">
                <a:moveTo>
                  <a:pt x="0" y="320039"/>
                </a:moveTo>
                <a:lnTo>
                  <a:pt x="1188720" y="320039"/>
                </a:lnTo>
                <a:lnTo>
                  <a:pt x="1188720" y="0"/>
                </a:lnTo>
                <a:lnTo>
                  <a:pt x="0" y="0"/>
                </a:lnTo>
                <a:lnTo>
                  <a:pt x="0" y="320039"/>
                </a:lnTo>
                <a:close/>
              </a:path>
            </a:pathLst>
          </a:custGeom>
          <a:solidFill>
            <a:srgbClr val="7E5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8019415" y="3553442"/>
            <a:ext cx="784860" cy="35750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4"/>
              </a:spcBef>
            </a:pPr>
            <a:r>
              <a:rPr sz="1000" spc="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L-DCS</a:t>
            </a:r>
            <a:endParaRPr sz="10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0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人工数据报工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5977128" y="2763011"/>
            <a:ext cx="323850" cy="80010"/>
          </a:xfrm>
          <a:custGeom>
            <a:avLst/>
            <a:gdLst/>
            <a:ahLst/>
            <a:cxnLst/>
            <a:rect l="l" t="t" r="r" b="b"/>
            <a:pathLst>
              <a:path w="323850" h="80010">
                <a:moveTo>
                  <a:pt x="75437" y="3429"/>
                </a:moveTo>
                <a:lnTo>
                  <a:pt x="0" y="43052"/>
                </a:lnTo>
                <a:lnTo>
                  <a:pt x="76962" y="79629"/>
                </a:lnTo>
                <a:lnTo>
                  <a:pt x="76332" y="48132"/>
                </a:lnTo>
                <a:lnTo>
                  <a:pt x="63626" y="48132"/>
                </a:lnTo>
                <a:lnTo>
                  <a:pt x="63373" y="35432"/>
                </a:lnTo>
                <a:lnTo>
                  <a:pt x="76072" y="35178"/>
                </a:lnTo>
                <a:lnTo>
                  <a:pt x="75437" y="3429"/>
                </a:lnTo>
                <a:close/>
              </a:path>
              <a:path w="323850" h="80010">
                <a:moveTo>
                  <a:pt x="312797" y="31495"/>
                </a:moveTo>
                <a:lnTo>
                  <a:pt x="259969" y="31495"/>
                </a:lnTo>
                <a:lnTo>
                  <a:pt x="260223" y="44195"/>
                </a:lnTo>
                <a:lnTo>
                  <a:pt x="247523" y="44450"/>
                </a:lnTo>
                <a:lnTo>
                  <a:pt x="248158" y="76200"/>
                </a:lnTo>
                <a:lnTo>
                  <a:pt x="323469" y="36575"/>
                </a:lnTo>
                <a:lnTo>
                  <a:pt x="312797" y="31495"/>
                </a:lnTo>
                <a:close/>
              </a:path>
              <a:path w="323850" h="80010">
                <a:moveTo>
                  <a:pt x="76072" y="35178"/>
                </a:moveTo>
                <a:lnTo>
                  <a:pt x="63373" y="35432"/>
                </a:lnTo>
                <a:lnTo>
                  <a:pt x="63626" y="48132"/>
                </a:lnTo>
                <a:lnTo>
                  <a:pt x="76326" y="47878"/>
                </a:lnTo>
                <a:lnTo>
                  <a:pt x="76072" y="35178"/>
                </a:lnTo>
                <a:close/>
              </a:path>
              <a:path w="323850" h="80010">
                <a:moveTo>
                  <a:pt x="76326" y="47878"/>
                </a:moveTo>
                <a:lnTo>
                  <a:pt x="63626" y="48132"/>
                </a:lnTo>
                <a:lnTo>
                  <a:pt x="76332" y="48132"/>
                </a:lnTo>
                <a:lnTo>
                  <a:pt x="76326" y="47878"/>
                </a:lnTo>
                <a:close/>
              </a:path>
              <a:path w="323850" h="80010">
                <a:moveTo>
                  <a:pt x="247269" y="31750"/>
                </a:moveTo>
                <a:lnTo>
                  <a:pt x="76072" y="35178"/>
                </a:lnTo>
                <a:lnTo>
                  <a:pt x="76326" y="47878"/>
                </a:lnTo>
                <a:lnTo>
                  <a:pt x="247523" y="44450"/>
                </a:lnTo>
                <a:lnTo>
                  <a:pt x="247269" y="31750"/>
                </a:lnTo>
                <a:close/>
              </a:path>
              <a:path w="323850" h="80010">
                <a:moveTo>
                  <a:pt x="259969" y="31495"/>
                </a:moveTo>
                <a:lnTo>
                  <a:pt x="247269" y="31750"/>
                </a:lnTo>
                <a:lnTo>
                  <a:pt x="247523" y="44450"/>
                </a:lnTo>
                <a:lnTo>
                  <a:pt x="260223" y="44195"/>
                </a:lnTo>
                <a:lnTo>
                  <a:pt x="259969" y="31495"/>
                </a:lnTo>
                <a:close/>
              </a:path>
              <a:path w="323850" h="80010">
                <a:moveTo>
                  <a:pt x="246634" y="0"/>
                </a:moveTo>
                <a:lnTo>
                  <a:pt x="247269" y="31750"/>
                </a:lnTo>
                <a:lnTo>
                  <a:pt x="259969" y="31495"/>
                </a:lnTo>
                <a:lnTo>
                  <a:pt x="312797" y="31495"/>
                </a:lnTo>
                <a:lnTo>
                  <a:pt x="246634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453128" y="2767583"/>
            <a:ext cx="335280" cy="76200"/>
          </a:xfrm>
          <a:custGeom>
            <a:avLst/>
            <a:gdLst/>
            <a:ahLst/>
            <a:cxnLst/>
            <a:rect l="l" t="t" r="r" b="b"/>
            <a:pathLst>
              <a:path w="335279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4450"/>
                </a:lnTo>
                <a:lnTo>
                  <a:pt x="63500" y="44450"/>
                </a:lnTo>
                <a:lnTo>
                  <a:pt x="63500" y="31750"/>
                </a:lnTo>
                <a:lnTo>
                  <a:pt x="76200" y="31750"/>
                </a:lnTo>
                <a:lnTo>
                  <a:pt x="76200" y="0"/>
                </a:lnTo>
                <a:close/>
              </a:path>
              <a:path w="335279" h="76200">
                <a:moveTo>
                  <a:pt x="259080" y="0"/>
                </a:moveTo>
                <a:lnTo>
                  <a:pt x="259080" y="76200"/>
                </a:lnTo>
                <a:lnTo>
                  <a:pt x="322580" y="44450"/>
                </a:lnTo>
                <a:lnTo>
                  <a:pt x="271780" y="44450"/>
                </a:lnTo>
                <a:lnTo>
                  <a:pt x="271780" y="31750"/>
                </a:lnTo>
                <a:lnTo>
                  <a:pt x="322580" y="31750"/>
                </a:lnTo>
                <a:lnTo>
                  <a:pt x="259080" y="0"/>
                </a:lnTo>
                <a:close/>
              </a:path>
              <a:path w="335279" h="76200">
                <a:moveTo>
                  <a:pt x="76200" y="31750"/>
                </a:moveTo>
                <a:lnTo>
                  <a:pt x="63500" y="31750"/>
                </a:lnTo>
                <a:lnTo>
                  <a:pt x="63500" y="44450"/>
                </a:lnTo>
                <a:lnTo>
                  <a:pt x="76200" y="44450"/>
                </a:lnTo>
                <a:lnTo>
                  <a:pt x="76200" y="31750"/>
                </a:lnTo>
                <a:close/>
              </a:path>
              <a:path w="335279" h="76200">
                <a:moveTo>
                  <a:pt x="259080" y="31750"/>
                </a:moveTo>
                <a:lnTo>
                  <a:pt x="76200" y="31750"/>
                </a:lnTo>
                <a:lnTo>
                  <a:pt x="76200" y="44450"/>
                </a:lnTo>
                <a:lnTo>
                  <a:pt x="259080" y="44450"/>
                </a:lnTo>
                <a:lnTo>
                  <a:pt x="259080" y="31750"/>
                </a:lnTo>
                <a:close/>
              </a:path>
              <a:path w="335279" h="76200">
                <a:moveTo>
                  <a:pt x="322580" y="31750"/>
                </a:moveTo>
                <a:lnTo>
                  <a:pt x="271780" y="31750"/>
                </a:lnTo>
                <a:lnTo>
                  <a:pt x="271780" y="44450"/>
                </a:lnTo>
                <a:lnTo>
                  <a:pt x="322580" y="44450"/>
                </a:lnTo>
                <a:lnTo>
                  <a:pt x="335280" y="38100"/>
                </a:lnTo>
                <a:lnTo>
                  <a:pt x="322580" y="3175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290572" y="2039111"/>
            <a:ext cx="76200" cy="13487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251453" y="4583429"/>
            <a:ext cx="1188720" cy="329565"/>
          </a:xfrm>
          <a:custGeom>
            <a:avLst/>
            <a:gdLst/>
            <a:ahLst/>
            <a:cxnLst/>
            <a:rect l="l" t="t" r="r" b="b"/>
            <a:pathLst>
              <a:path w="1188720" h="329564">
                <a:moveTo>
                  <a:pt x="0" y="329184"/>
                </a:moveTo>
                <a:lnTo>
                  <a:pt x="1188720" y="329184"/>
                </a:lnTo>
                <a:lnTo>
                  <a:pt x="1188720" y="0"/>
                </a:lnTo>
                <a:lnTo>
                  <a:pt x="0" y="0"/>
                </a:lnTo>
                <a:lnTo>
                  <a:pt x="0" y="329184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3251453" y="4583429"/>
            <a:ext cx="1188720" cy="329565"/>
          </a:xfrm>
          <a:custGeom>
            <a:avLst/>
            <a:gdLst/>
            <a:ahLst/>
            <a:cxnLst/>
            <a:rect l="l" t="t" r="r" b="b"/>
            <a:pathLst>
              <a:path w="1188720" h="329564">
                <a:moveTo>
                  <a:pt x="0" y="329184"/>
                </a:moveTo>
                <a:lnTo>
                  <a:pt x="1188720" y="329184"/>
                </a:lnTo>
                <a:lnTo>
                  <a:pt x="1188720" y="0"/>
                </a:lnTo>
                <a:lnTo>
                  <a:pt x="0" y="0"/>
                </a:lnTo>
                <a:lnTo>
                  <a:pt x="0" y="329184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3390138" y="4554118"/>
            <a:ext cx="911225" cy="35814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4"/>
              </a:spcBef>
            </a:pPr>
            <a:r>
              <a:rPr sz="1000" spc="3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MMJL</a:t>
            </a:r>
            <a:endParaRPr sz="10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人工作岗位产线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2314955" y="2974085"/>
            <a:ext cx="247650" cy="311150"/>
          </a:xfrm>
          <a:custGeom>
            <a:avLst/>
            <a:gdLst/>
            <a:ahLst/>
            <a:cxnLst/>
            <a:rect l="l" t="t" r="r" b="b"/>
            <a:pathLst>
              <a:path w="247650" h="311150">
                <a:moveTo>
                  <a:pt x="160655" y="224027"/>
                </a:moveTo>
                <a:lnTo>
                  <a:pt x="160655" y="310895"/>
                </a:lnTo>
                <a:lnTo>
                  <a:pt x="218567" y="281939"/>
                </a:lnTo>
                <a:lnTo>
                  <a:pt x="175132" y="281939"/>
                </a:lnTo>
                <a:lnTo>
                  <a:pt x="175132" y="252983"/>
                </a:lnTo>
                <a:lnTo>
                  <a:pt x="218566" y="252983"/>
                </a:lnTo>
                <a:lnTo>
                  <a:pt x="160655" y="224027"/>
                </a:lnTo>
                <a:close/>
              </a:path>
              <a:path w="247650" h="311150">
                <a:moveTo>
                  <a:pt x="28956" y="0"/>
                </a:moveTo>
                <a:lnTo>
                  <a:pt x="0" y="0"/>
                </a:lnTo>
                <a:lnTo>
                  <a:pt x="0" y="281939"/>
                </a:lnTo>
                <a:lnTo>
                  <a:pt x="160655" y="281939"/>
                </a:lnTo>
                <a:lnTo>
                  <a:pt x="160655" y="267462"/>
                </a:lnTo>
                <a:lnTo>
                  <a:pt x="28956" y="267462"/>
                </a:lnTo>
                <a:lnTo>
                  <a:pt x="14477" y="252983"/>
                </a:lnTo>
                <a:lnTo>
                  <a:pt x="28956" y="252983"/>
                </a:lnTo>
                <a:lnTo>
                  <a:pt x="28956" y="0"/>
                </a:lnTo>
                <a:close/>
              </a:path>
              <a:path w="247650" h="311150">
                <a:moveTo>
                  <a:pt x="218566" y="252983"/>
                </a:moveTo>
                <a:lnTo>
                  <a:pt x="175132" y="252983"/>
                </a:lnTo>
                <a:lnTo>
                  <a:pt x="175132" y="281939"/>
                </a:lnTo>
                <a:lnTo>
                  <a:pt x="218567" y="281939"/>
                </a:lnTo>
                <a:lnTo>
                  <a:pt x="247523" y="267462"/>
                </a:lnTo>
                <a:lnTo>
                  <a:pt x="218566" y="252983"/>
                </a:lnTo>
                <a:close/>
              </a:path>
              <a:path w="247650" h="311150">
                <a:moveTo>
                  <a:pt x="28956" y="252983"/>
                </a:moveTo>
                <a:lnTo>
                  <a:pt x="14477" y="252983"/>
                </a:lnTo>
                <a:lnTo>
                  <a:pt x="28956" y="267462"/>
                </a:lnTo>
                <a:lnTo>
                  <a:pt x="28956" y="252983"/>
                </a:lnTo>
                <a:close/>
              </a:path>
              <a:path w="247650" h="311150">
                <a:moveTo>
                  <a:pt x="160655" y="252983"/>
                </a:moveTo>
                <a:lnTo>
                  <a:pt x="28956" y="252983"/>
                </a:lnTo>
                <a:lnTo>
                  <a:pt x="28956" y="267462"/>
                </a:lnTo>
                <a:lnTo>
                  <a:pt x="160655" y="267462"/>
                </a:lnTo>
                <a:lnTo>
                  <a:pt x="160655" y="25298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923032" y="2767583"/>
            <a:ext cx="341630" cy="76200"/>
          </a:xfrm>
          <a:custGeom>
            <a:avLst/>
            <a:gdLst/>
            <a:ahLst/>
            <a:cxnLst/>
            <a:rect l="l" t="t" r="r" b="b"/>
            <a:pathLst>
              <a:path w="341629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4450"/>
                </a:lnTo>
                <a:lnTo>
                  <a:pt x="63500" y="44450"/>
                </a:lnTo>
                <a:lnTo>
                  <a:pt x="63500" y="31750"/>
                </a:lnTo>
                <a:lnTo>
                  <a:pt x="76200" y="31750"/>
                </a:lnTo>
                <a:lnTo>
                  <a:pt x="76200" y="0"/>
                </a:lnTo>
                <a:close/>
              </a:path>
              <a:path w="341629" h="76200">
                <a:moveTo>
                  <a:pt x="265175" y="0"/>
                </a:moveTo>
                <a:lnTo>
                  <a:pt x="265175" y="76200"/>
                </a:lnTo>
                <a:lnTo>
                  <a:pt x="328676" y="44450"/>
                </a:lnTo>
                <a:lnTo>
                  <a:pt x="277875" y="44450"/>
                </a:lnTo>
                <a:lnTo>
                  <a:pt x="277875" y="31750"/>
                </a:lnTo>
                <a:lnTo>
                  <a:pt x="328676" y="31750"/>
                </a:lnTo>
                <a:lnTo>
                  <a:pt x="265175" y="0"/>
                </a:lnTo>
                <a:close/>
              </a:path>
              <a:path w="341629" h="76200">
                <a:moveTo>
                  <a:pt x="76200" y="31750"/>
                </a:moveTo>
                <a:lnTo>
                  <a:pt x="63500" y="31750"/>
                </a:lnTo>
                <a:lnTo>
                  <a:pt x="63500" y="44450"/>
                </a:lnTo>
                <a:lnTo>
                  <a:pt x="76200" y="44450"/>
                </a:lnTo>
                <a:lnTo>
                  <a:pt x="76200" y="31750"/>
                </a:lnTo>
                <a:close/>
              </a:path>
              <a:path w="341629" h="76200">
                <a:moveTo>
                  <a:pt x="265175" y="31750"/>
                </a:moveTo>
                <a:lnTo>
                  <a:pt x="76200" y="31750"/>
                </a:lnTo>
                <a:lnTo>
                  <a:pt x="76200" y="44450"/>
                </a:lnTo>
                <a:lnTo>
                  <a:pt x="265175" y="44450"/>
                </a:lnTo>
                <a:lnTo>
                  <a:pt x="265175" y="31750"/>
                </a:lnTo>
                <a:close/>
              </a:path>
              <a:path w="341629" h="76200">
                <a:moveTo>
                  <a:pt x="328676" y="31750"/>
                </a:moveTo>
                <a:lnTo>
                  <a:pt x="277875" y="31750"/>
                </a:lnTo>
                <a:lnTo>
                  <a:pt x="277875" y="44450"/>
                </a:lnTo>
                <a:lnTo>
                  <a:pt x="328676" y="44450"/>
                </a:lnTo>
                <a:lnTo>
                  <a:pt x="341376" y="38100"/>
                </a:lnTo>
                <a:lnTo>
                  <a:pt x="328676" y="3175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7674864" y="4427220"/>
            <a:ext cx="1467612" cy="60807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7816595" y="4568952"/>
            <a:ext cx="1188720" cy="329565"/>
          </a:xfrm>
          <a:custGeom>
            <a:avLst/>
            <a:gdLst/>
            <a:ahLst/>
            <a:cxnLst/>
            <a:rect l="l" t="t" r="r" b="b"/>
            <a:pathLst>
              <a:path w="1188720" h="329564">
                <a:moveTo>
                  <a:pt x="0" y="329184"/>
                </a:moveTo>
                <a:lnTo>
                  <a:pt x="1188720" y="329184"/>
                </a:lnTo>
                <a:lnTo>
                  <a:pt x="1188720" y="0"/>
                </a:lnTo>
                <a:lnTo>
                  <a:pt x="0" y="0"/>
                </a:lnTo>
                <a:lnTo>
                  <a:pt x="0" y="329184"/>
                </a:lnTo>
                <a:close/>
              </a:path>
            </a:pathLst>
          </a:custGeom>
          <a:solidFill>
            <a:srgbClr val="7E5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8145906" y="4540097"/>
            <a:ext cx="531495" cy="35814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4"/>
              </a:spcBef>
            </a:pPr>
            <a:r>
              <a:rPr sz="1000" spc="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TWS</a:t>
            </a:r>
            <a:endParaRPr sz="10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传统立库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2328672" y="3911993"/>
            <a:ext cx="1517015" cy="666115"/>
          </a:xfrm>
          <a:custGeom>
            <a:avLst/>
            <a:gdLst/>
            <a:ahLst/>
            <a:cxnLst/>
            <a:rect l="l" t="t" r="r" b="b"/>
            <a:pathLst>
              <a:path w="1517014" h="666114">
                <a:moveTo>
                  <a:pt x="54736" y="596176"/>
                </a:moveTo>
                <a:lnTo>
                  <a:pt x="0" y="661415"/>
                </a:lnTo>
                <a:lnTo>
                  <a:pt x="85089" y="666115"/>
                </a:lnTo>
                <a:lnTo>
                  <a:pt x="74634" y="642023"/>
                </a:lnTo>
                <a:lnTo>
                  <a:pt x="60832" y="642023"/>
                </a:lnTo>
                <a:lnTo>
                  <a:pt x="55752" y="630364"/>
                </a:lnTo>
                <a:lnTo>
                  <a:pt x="67388" y="625327"/>
                </a:lnTo>
                <a:lnTo>
                  <a:pt x="54736" y="596176"/>
                </a:lnTo>
                <a:close/>
              </a:path>
              <a:path w="1517014" h="666114">
                <a:moveTo>
                  <a:pt x="67388" y="625327"/>
                </a:moveTo>
                <a:lnTo>
                  <a:pt x="55752" y="630364"/>
                </a:lnTo>
                <a:lnTo>
                  <a:pt x="60832" y="642023"/>
                </a:lnTo>
                <a:lnTo>
                  <a:pt x="72451" y="636993"/>
                </a:lnTo>
                <a:lnTo>
                  <a:pt x="67388" y="625327"/>
                </a:lnTo>
                <a:close/>
              </a:path>
              <a:path w="1517014" h="666114">
                <a:moveTo>
                  <a:pt x="72451" y="636993"/>
                </a:moveTo>
                <a:lnTo>
                  <a:pt x="60832" y="642023"/>
                </a:lnTo>
                <a:lnTo>
                  <a:pt x="74634" y="642023"/>
                </a:lnTo>
                <a:lnTo>
                  <a:pt x="72451" y="636993"/>
                </a:lnTo>
                <a:close/>
              </a:path>
              <a:path w="1517014" h="666114">
                <a:moveTo>
                  <a:pt x="1444521" y="29140"/>
                </a:moveTo>
                <a:lnTo>
                  <a:pt x="67388" y="625327"/>
                </a:lnTo>
                <a:lnTo>
                  <a:pt x="72451" y="636993"/>
                </a:lnTo>
                <a:lnTo>
                  <a:pt x="1449562" y="40802"/>
                </a:lnTo>
                <a:lnTo>
                  <a:pt x="1444521" y="29140"/>
                </a:lnTo>
                <a:close/>
              </a:path>
              <a:path w="1517014" h="666114">
                <a:moveTo>
                  <a:pt x="1500695" y="24091"/>
                </a:moveTo>
                <a:lnTo>
                  <a:pt x="1456181" y="24091"/>
                </a:lnTo>
                <a:lnTo>
                  <a:pt x="1461262" y="35737"/>
                </a:lnTo>
                <a:lnTo>
                  <a:pt x="1449562" y="40802"/>
                </a:lnTo>
                <a:lnTo>
                  <a:pt x="1462151" y="69926"/>
                </a:lnTo>
                <a:lnTo>
                  <a:pt x="1500695" y="24091"/>
                </a:lnTo>
                <a:close/>
              </a:path>
              <a:path w="1517014" h="666114">
                <a:moveTo>
                  <a:pt x="1456181" y="24091"/>
                </a:moveTo>
                <a:lnTo>
                  <a:pt x="1444521" y="29140"/>
                </a:lnTo>
                <a:lnTo>
                  <a:pt x="1449562" y="40802"/>
                </a:lnTo>
                <a:lnTo>
                  <a:pt x="1461262" y="35737"/>
                </a:lnTo>
                <a:lnTo>
                  <a:pt x="1456181" y="24091"/>
                </a:lnTo>
                <a:close/>
              </a:path>
              <a:path w="1517014" h="666114">
                <a:moveTo>
                  <a:pt x="1431925" y="0"/>
                </a:moveTo>
                <a:lnTo>
                  <a:pt x="1444521" y="29140"/>
                </a:lnTo>
                <a:lnTo>
                  <a:pt x="1456181" y="24091"/>
                </a:lnTo>
                <a:lnTo>
                  <a:pt x="1500695" y="24091"/>
                </a:lnTo>
                <a:lnTo>
                  <a:pt x="1517014" y="4686"/>
                </a:lnTo>
                <a:lnTo>
                  <a:pt x="1431925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156966" y="3388359"/>
            <a:ext cx="689610" cy="220345"/>
          </a:xfrm>
          <a:custGeom>
            <a:avLst/>
            <a:gdLst/>
            <a:ahLst/>
            <a:cxnLst/>
            <a:rect l="l" t="t" r="r" b="b"/>
            <a:pathLst>
              <a:path w="689610" h="220345">
                <a:moveTo>
                  <a:pt x="601687" y="191926"/>
                </a:moveTo>
                <a:lnTo>
                  <a:pt x="594359" y="219963"/>
                </a:lnTo>
                <a:lnTo>
                  <a:pt x="689356" y="199897"/>
                </a:lnTo>
                <a:lnTo>
                  <a:pt x="684429" y="195579"/>
                </a:lnTo>
                <a:lnTo>
                  <a:pt x="615695" y="195579"/>
                </a:lnTo>
                <a:lnTo>
                  <a:pt x="601687" y="191926"/>
                </a:lnTo>
                <a:close/>
              </a:path>
              <a:path w="689610" h="220345">
                <a:moveTo>
                  <a:pt x="608984" y="164001"/>
                </a:moveTo>
                <a:lnTo>
                  <a:pt x="601687" y="191926"/>
                </a:lnTo>
                <a:lnTo>
                  <a:pt x="615695" y="195579"/>
                </a:lnTo>
                <a:lnTo>
                  <a:pt x="622934" y="167639"/>
                </a:lnTo>
                <a:lnTo>
                  <a:pt x="608984" y="164001"/>
                </a:lnTo>
                <a:close/>
              </a:path>
              <a:path w="689610" h="220345">
                <a:moveTo>
                  <a:pt x="616331" y="135889"/>
                </a:moveTo>
                <a:lnTo>
                  <a:pt x="608984" y="164001"/>
                </a:lnTo>
                <a:lnTo>
                  <a:pt x="622934" y="167639"/>
                </a:lnTo>
                <a:lnTo>
                  <a:pt x="615695" y="195579"/>
                </a:lnTo>
                <a:lnTo>
                  <a:pt x="684429" y="195579"/>
                </a:lnTo>
                <a:lnTo>
                  <a:pt x="616331" y="135889"/>
                </a:lnTo>
                <a:close/>
              </a:path>
              <a:path w="689610" h="220345">
                <a:moveTo>
                  <a:pt x="87708" y="28048"/>
                </a:moveTo>
                <a:lnTo>
                  <a:pt x="80450" y="55983"/>
                </a:lnTo>
                <a:lnTo>
                  <a:pt x="601687" y="191926"/>
                </a:lnTo>
                <a:lnTo>
                  <a:pt x="608984" y="164001"/>
                </a:lnTo>
                <a:lnTo>
                  <a:pt x="87708" y="28048"/>
                </a:lnTo>
                <a:close/>
              </a:path>
              <a:path w="689610" h="220345">
                <a:moveTo>
                  <a:pt x="94995" y="0"/>
                </a:moveTo>
                <a:lnTo>
                  <a:pt x="0" y="20065"/>
                </a:lnTo>
                <a:lnTo>
                  <a:pt x="73151" y="84073"/>
                </a:lnTo>
                <a:lnTo>
                  <a:pt x="80450" y="55983"/>
                </a:lnTo>
                <a:lnTo>
                  <a:pt x="66420" y="52323"/>
                </a:lnTo>
                <a:lnTo>
                  <a:pt x="73659" y="24383"/>
                </a:lnTo>
                <a:lnTo>
                  <a:pt x="88660" y="24383"/>
                </a:lnTo>
                <a:lnTo>
                  <a:pt x="94995" y="0"/>
                </a:lnTo>
                <a:close/>
              </a:path>
              <a:path w="689610" h="220345">
                <a:moveTo>
                  <a:pt x="73659" y="24383"/>
                </a:moveTo>
                <a:lnTo>
                  <a:pt x="66420" y="52323"/>
                </a:lnTo>
                <a:lnTo>
                  <a:pt x="80450" y="55983"/>
                </a:lnTo>
                <a:lnTo>
                  <a:pt x="87708" y="28048"/>
                </a:lnTo>
                <a:lnTo>
                  <a:pt x="73659" y="24383"/>
                </a:lnTo>
                <a:close/>
              </a:path>
              <a:path w="689610" h="220345">
                <a:moveTo>
                  <a:pt x="88660" y="24383"/>
                </a:moveTo>
                <a:lnTo>
                  <a:pt x="73659" y="24383"/>
                </a:lnTo>
                <a:lnTo>
                  <a:pt x="87708" y="28048"/>
                </a:lnTo>
                <a:lnTo>
                  <a:pt x="88660" y="24383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802379" y="3917441"/>
            <a:ext cx="86995" cy="666115"/>
          </a:xfrm>
          <a:custGeom>
            <a:avLst/>
            <a:gdLst/>
            <a:ahLst/>
            <a:cxnLst/>
            <a:rect l="l" t="t" r="r" b="b"/>
            <a:pathLst>
              <a:path w="86995" h="666114">
                <a:moveTo>
                  <a:pt x="28956" y="579120"/>
                </a:moveTo>
                <a:lnTo>
                  <a:pt x="0" y="579120"/>
                </a:lnTo>
                <a:lnTo>
                  <a:pt x="43434" y="665988"/>
                </a:lnTo>
                <a:lnTo>
                  <a:pt x="79629" y="593598"/>
                </a:lnTo>
                <a:lnTo>
                  <a:pt x="28956" y="593598"/>
                </a:lnTo>
                <a:lnTo>
                  <a:pt x="28956" y="579120"/>
                </a:lnTo>
                <a:close/>
              </a:path>
              <a:path w="86995" h="666114">
                <a:moveTo>
                  <a:pt x="57912" y="72390"/>
                </a:moveTo>
                <a:lnTo>
                  <a:pt x="28956" y="72390"/>
                </a:lnTo>
                <a:lnTo>
                  <a:pt x="28956" y="593598"/>
                </a:lnTo>
                <a:lnTo>
                  <a:pt x="57912" y="593598"/>
                </a:lnTo>
                <a:lnTo>
                  <a:pt x="57912" y="72390"/>
                </a:lnTo>
                <a:close/>
              </a:path>
              <a:path w="86995" h="666114">
                <a:moveTo>
                  <a:pt x="86868" y="579120"/>
                </a:moveTo>
                <a:lnTo>
                  <a:pt x="57912" y="579120"/>
                </a:lnTo>
                <a:lnTo>
                  <a:pt x="57912" y="593598"/>
                </a:lnTo>
                <a:lnTo>
                  <a:pt x="79629" y="593598"/>
                </a:lnTo>
                <a:lnTo>
                  <a:pt x="86868" y="579120"/>
                </a:lnTo>
                <a:close/>
              </a:path>
              <a:path w="86995" h="666114">
                <a:moveTo>
                  <a:pt x="43434" y="0"/>
                </a:moveTo>
                <a:lnTo>
                  <a:pt x="0" y="86868"/>
                </a:lnTo>
                <a:lnTo>
                  <a:pt x="28956" y="86868"/>
                </a:lnTo>
                <a:lnTo>
                  <a:pt x="28956" y="72390"/>
                </a:lnTo>
                <a:lnTo>
                  <a:pt x="79629" y="72390"/>
                </a:lnTo>
                <a:lnTo>
                  <a:pt x="43434" y="0"/>
                </a:lnTo>
                <a:close/>
              </a:path>
              <a:path w="86995" h="666114">
                <a:moveTo>
                  <a:pt x="79629" y="72390"/>
                </a:moveTo>
                <a:lnTo>
                  <a:pt x="57912" y="72390"/>
                </a:lnTo>
                <a:lnTo>
                  <a:pt x="57912" y="86868"/>
                </a:lnTo>
                <a:lnTo>
                  <a:pt x="86868" y="86868"/>
                </a:lnTo>
                <a:lnTo>
                  <a:pt x="79629" y="7239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7653528" y="3388105"/>
            <a:ext cx="757555" cy="218440"/>
          </a:xfrm>
          <a:custGeom>
            <a:avLst/>
            <a:gdLst/>
            <a:ahLst/>
            <a:cxnLst/>
            <a:rect l="l" t="t" r="r" b="b"/>
            <a:pathLst>
              <a:path w="757554" h="218439">
                <a:moveTo>
                  <a:pt x="681969" y="187578"/>
                </a:moveTo>
                <a:lnTo>
                  <a:pt x="674624" y="218440"/>
                </a:lnTo>
                <a:lnTo>
                  <a:pt x="757554" y="198882"/>
                </a:lnTo>
                <a:lnTo>
                  <a:pt x="747535" y="190500"/>
                </a:lnTo>
                <a:lnTo>
                  <a:pt x="694308" y="190500"/>
                </a:lnTo>
                <a:lnTo>
                  <a:pt x="681969" y="187578"/>
                </a:lnTo>
                <a:close/>
              </a:path>
              <a:path w="757554" h="218439">
                <a:moveTo>
                  <a:pt x="684929" y="175143"/>
                </a:moveTo>
                <a:lnTo>
                  <a:pt x="681969" y="187578"/>
                </a:lnTo>
                <a:lnTo>
                  <a:pt x="694308" y="190500"/>
                </a:lnTo>
                <a:lnTo>
                  <a:pt x="697229" y="178054"/>
                </a:lnTo>
                <a:lnTo>
                  <a:pt x="684929" y="175143"/>
                </a:lnTo>
                <a:close/>
              </a:path>
              <a:path w="757554" h="218439">
                <a:moveTo>
                  <a:pt x="692276" y="144272"/>
                </a:moveTo>
                <a:lnTo>
                  <a:pt x="684929" y="175143"/>
                </a:lnTo>
                <a:lnTo>
                  <a:pt x="697229" y="178054"/>
                </a:lnTo>
                <a:lnTo>
                  <a:pt x="694308" y="190500"/>
                </a:lnTo>
                <a:lnTo>
                  <a:pt x="747535" y="190500"/>
                </a:lnTo>
                <a:lnTo>
                  <a:pt x="692276" y="144272"/>
                </a:lnTo>
                <a:close/>
              </a:path>
              <a:path w="757554" h="218439">
                <a:moveTo>
                  <a:pt x="75607" y="30991"/>
                </a:moveTo>
                <a:lnTo>
                  <a:pt x="72695" y="43315"/>
                </a:lnTo>
                <a:lnTo>
                  <a:pt x="681969" y="187578"/>
                </a:lnTo>
                <a:lnTo>
                  <a:pt x="684929" y="175143"/>
                </a:lnTo>
                <a:lnTo>
                  <a:pt x="75607" y="30991"/>
                </a:lnTo>
                <a:close/>
              </a:path>
              <a:path w="757554" h="218439">
                <a:moveTo>
                  <a:pt x="82930" y="0"/>
                </a:moveTo>
                <a:lnTo>
                  <a:pt x="0" y="19558"/>
                </a:lnTo>
                <a:lnTo>
                  <a:pt x="65404" y="74168"/>
                </a:lnTo>
                <a:lnTo>
                  <a:pt x="72695" y="43315"/>
                </a:lnTo>
                <a:lnTo>
                  <a:pt x="60325" y="40386"/>
                </a:lnTo>
                <a:lnTo>
                  <a:pt x="63246" y="28067"/>
                </a:lnTo>
                <a:lnTo>
                  <a:pt x="76298" y="28067"/>
                </a:lnTo>
                <a:lnTo>
                  <a:pt x="82930" y="0"/>
                </a:lnTo>
                <a:close/>
              </a:path>
              <a:path w="757554" h="218439">
                <a:moveTo>
                  <a:pt x="63246" y="28067"/>
                </a:moveTo>
                <a:lnTo>
                  <a:pt x="60325" y="40386"/>
                </a:lnTo>
                <a:lnTo>
                  <a:pt x="72695" y="43315"/>
                </a:lnTo>
                <a:lnTo>
                  <a:pt x="75607" y="30991"/>
                </a:lnTo>
                <a:lnTo>
                  <a:pt x="63246" y="28067"/>
                </a:lnTo>
                <a:close/>
              </a:path>
              <a:path w="757554" h="218439">
                <a:moveTo>
                  <a:pt x="76298" y="28067"/>
                </a:moveTo>
                <a:lnTo>
                  <a:pt x="63246" y="28067"/>
                </a:lnTo>
                <a:lnTo>
                  <a:pt x="75607" y="30991"/>
                </a:lnTo>
                <a:lnTo>
                  <a:pt x="76298" y="28067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6906768" y="3904018"/>
            <a:ext cx="1504315" cy="683260"/>
          </a:xfrm>
          <a:custGeom>
            <a:avLst/>
            <a:gdLst/>
            <a:ahLst/>
            <a:cxnLst/>
            <a:rect l="l" t="t" r="r" b="b"/>
            <a:pathLst>
              <a:path w="1504315" h="683260">
                <a:moveTo>
                  <a:pt x="53848" y="613676"/>
                </a:moveTo>
                <a:lnTo>
                  <a:pt x="0" y="679665"/>
                </a:lnTo>
                <a:lnTo>
                  <a:pt x="85089" y="683183"/>
                </a:lnTo>
                <a:lnTo>
                  <a:pt x="74415" y="659434"/>
                </a:lnTo>
                <a:lnTo>
                  <a:pt x="60578" y="659434"/>
                </a:lnTo>
                <a:lnTo>
                  <a:pt x="55372" y="647852"/>
                </a:lnTo>
                <a:lnTo>
                  <a:pt x="66883" y="642678"/>
                </a:lnTo>
                <a:lnTo>
                  <a:pt x="53848" y="613676"/>
                </a:lnTo>
                <a:close/>
              </a:path>
              <a:path w="1504315" h="683260">
                <a:moveTo>
                  <a:pt x="66883" y="642678"/>
                </a:moveTo>
                <a:lnTo>
                  <a:pt x="55372" y="647852"/>
                </a:lnTo>
                <a:lnTo>
                  <a:pt x="60578" y="659434"/>
                </a:lnTo>
                <a:lnTo>
                  <a:pt x="72089" y="654260"/>
                </a:lnTo>
                <a:lnTo>
                  <a:pt x="66883" y="642678"/>
                </a:lnTo>
                <a:close/>
              </a:path>
              <a:path w="1504315" h="683260">
                <a:moveTo>
                  <a:pt x="72089" y="654260"/>
                </a:moveTo>
                <a:lnTo>
                  <a:pt x="60578" y="659434"/>
                </a:lnTo>
                <a:lnTo>
                  <a:pt x="74415" y="659434"/>
                </a:lnTo>
                <a:lnTo>
                  <a:pt x="72089" y="654260"/>
                </a:lnTo>
                <a:close/>
              </a:path>
              <a:path w="1504315" h="683260">
                <a:moveTo>
                  <a:pt x="1432251" y="28980"/>
                </a:moveTo>
                <a:lnTo>
                  <a:pt x="66883" y="642678"/>
                </a:lnTo>
                <a:lnTo>
                  <a:pt x="72089" y="654260"/>
                </a:lnTo>
                <a:lnTo>
                  <a:pt x="1437457" y="40563"/>
                </a:lnTo>
                <a:lnTo>
                  <a:pt x="1432251" y="28980"/>
                </a:lnTo>
                <a:close/>
              </a:path>
              <a:path w="1504315" h="683260">
                <a:moveTo>
                  <a:pt x="1487795" y="23761"/>
                </a:moveTo>
                <a:lnTo>
                  <a:pt x="1443862" y="23761"/>
                </a:lnTo>
                <a:lnTo>
                  <a:pt x="1449070" y="35344"/>
                </a:lnTo>
                <a:lnTo>
                  <a:pt x="1437457" y="40563"/>
                </a:lnTo>
                <a:lnTo>
                  <a:pt x="1450466" y="69507"/>
                </a:lnTo>
                <a:lnTo>
                  <a:pt x="1487795" y="23761"/>
                </a:lnTo>
                <a:close/>
              </a:path>
              <a:path w="1504315" h="683260">
                <a:moveTo>
                  <a:pt x="1443862" y="23761"/>
                </a:moveTo>
                <a:lnTo>
                  <a:pt x="1432251" y="28980"/>
                </a:lnTo>
                <a:lnTo>
                  <a:pt x="1437457" y="40563"/>
                </a:lnTo>
                <a:lnTo>
                  <a:pt x="1449070" y="35344"/>
                </a:lnTo>
                <a:lnTo>
                  <a:pt x="1443862" y="23761"/>
                </a:lnTo>
                <a:close/>
              </a:path>
              <a:path w="1504315" h="683260">
                <a:moveTo>
                  <a:pt x="1419225" y="0"/>
                </a:moveTo>
                <a:lnTo>
                  <a:pt x="1432251" y="28980"/>
                </a:lnTo>
                <a:lnTo>
                  <a:pt x="1443862" y="23761"/>
                </a:lnTo>
                <a:lnTo>
                  <a:pt x="1487795" y="23761"/>
                </a:lnTo>
                <a:lnTo>
                  <a:pt x="1504314" y="3517"/>
                </a:lnTo>
                <a:lnTo>
                  <a:pt x="1419225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8372856" y="3907535"/>
            <a:ext cx="76200" cy="662305"/>
          </a:xfrm>
          <a:custGeom>
            <a:avLst/>
            <a:gdLst/>
            <a:ahLst/>
            <a:cxnLst/>
            <a:rect l="l" t="t" r="r" b="b"/>
            <a:pathLst>
              <a:path w="76200" h="662304">
                <a:moveTo>
                  <a:pt x="31750" y="586003"/>
                </a:moveTo>
                <a:lnTo>
                  <a:pt x="0" y="586003"/>
                </a:lnTo>
                <a:lnTo>
                  <a:pt x="38100" y="662203"/>
                </a:lnTo>
                <a:lnTo>
                  <a:pt x="69850" y="598703"/>
                </a:lnTo>
                <a:lnTo>
                  <a:pt x="31750" y="598703"/>
                </a:lnTo>
                <a:lnTo>
                  <a:pt x="31750" y="586003"/>
                </a:lnTo>
                <a:close/>
              </a:path>
              <a:path w="76200" h="662304">
                <a:moveTo>
                  <a:pt x="44450" y="63500"/>
                </a:moveTo>
                <a:lnTo>
                  <a:pt x="31750" y="63500"/>
                </a:lnTo>
                <a:lnTo>
                  <a:pt x="31750" y="598703"/>
                </a:lnTo>
                <a:lnTo>
                  <a:pt x="44450" y="598703"/>
                </a:lnTo>
                <a:lnTo>
                  <a:pt x="44450" y="63500"/>
                </a:lnTo>
                <a:close/>
              </a:path>
              <a:path w="76200" h="662304">
                <a:moveTo>
                  <a:pt x="76200" y="586003"/>
                </a:moveTo>
                <a:lnTo>
                  <a:pt x="44450" y="586003"/>
                </a:lnTo>
                <a:lnTo>
                  <a:pt x="44450" y="598703"/>
                </a:lnTo>
                <a:lnTo>
                  <a:pt x="69850" y="598703"/>
                </a:lnTo>
                <a:lnTo>
                  <a:pt x="76200" y="586003"/>
                </a:lnTo>
                <a:close/>
              </a:path>
              <a:path w="76200" h="662304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662304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871207" y="4402835"/>
            <a:ext cx="77089" cy="18092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923032" y="4702175"/>
            <a:ext cx="328295" cy="81280"/>
          </a:xfrm>
          <a:custGeom>
            <a:avLst/>
            <a:gdLst/>
            <a:ahLst/>
            <a:cxnLst/>
            <a:rect l="l" t="t" r="r" b="b"/>
            <a:pathLst>
              <a:path w="328295" h="81279">
                <a:moveTo>
                  <a:pt x="252984" y="4965"/>
                </a:moveTo>
                <a:lnTo>
                  <a:pt x="252084" y="36699"/>
                </a:lnTo>
                <a:lnTo>
                  <a:pt x="264794" y="37058"/>
                </a:lnTo>
                <a:lnTo>
                  <a:pt x="264413" y="49745"/>
                </a:lnTo>
                <a:lnTo>
                  <a:pt x="251714" y="49745"/>
                </a:lnTo>
                <a:lnTo>
                  <a:pt x="250825" y="81127"/>
                </a:lnTo>
                <a:lnTo>
                  <a:pt x="318356" y="49745"/>
                </a:lnTo>
                <a:lnTo>
                  <a:pt x="264413" y="49745"/>
                </a:lnTo>
                <a:lnTo>
                  <a:pt x="251724" y="49388"/>
                </a:lnTo>
                <a:lnTo>
                  <a:pt x="319125" y="49388"/>
                </a:lnTo>
                <a:lnTo>
                  <a:pt x="328168" y="45186"/>
                </a:lnTo>
                <a:lnTo>
                  <a:pt x="252984" y="4965"/>
                </a:lnTo>
                <a:close/>
              </a:path>
              <a:path w="328295" h="81279">
                <a:moveTo>
                  <a:pt x="77216" y="0"/>
                </a:moveTo>
                <a:lnTo>
                  <a:pt x="0" y="35940"/>
                </a:lnTo>
                <a:lnTo>
                  <a:pt x="75056" y="76174"/>
                </a:lnTo>
                <a:lnTo>
                  <a:pt x="75956" y="44439"/>
                </a:lnTo>
                <a:lnTo>
                  <a:pt x="63245" y="44081"/>
                </a:lnTo>
                <a:lnTo>
                  <a:pt x="63626" y="31381"/>
                </a:lnTo>
                <a:lnTo>
                  <a:pt x="76326" y="31381"/>
                </a:lnTo>
                <a:lnTo>
                  <a:pt x="77216" y="0"/>
                </a:lnTo>
                <a:close/>
              </a:path>
              <a:path w="328295" h="81279">
                <a:moveTo>
                  <a:pt x="252084" y="36699"/>
                </a:moveTo>
                <a:lnTo>
                  <a:pt x="251724" y="49388"/>
                </a:lnTo>
                <a:lnTo>
                  <a:pt x="264413" y="49745"/>
                </a:lnTo>
                <a:lnTo>
                  <a:pt x="264794" y="37058"/>
                </a:lnTo>
                <a:lnTo>
                  <a:pt x="252084" y="36699"/>
                </a:lnTo>
                <a:close/>
              </a:path>
              <a:path w="328295" h="81279">
                <a:moveTo>
                  <a:pt x="76316" y="31739"/>
                </a:moveTo>
                <a:lnTo>
                  <a:pt x="75956" y="44439"/>
                </a:lnTo>
                <a:lnTo>
                  <a:pt x="251724" y="49388"/>
                </a:lnTo>
                <a:lnTo>
                  <a:pt x="252084" y="36699"/>
                </a:lnTo>
                <a:lnTo>
                  <a:pt x="76316" y="31739"/>
                </a:lnTo>
                <a:close/>
              </a:path>
              <a:path w="328295" h="81279">
                <a:moveTo>
                  <a:pt x="63626" y="31381"/>
                </a:moveTo>
                <a:lnTo>
                  <a:pt x="63245" y="44081"/>
                </a:lnTo>
                <a:lnTo>
                  <a:pt x="75956" y="44439"/>
                </a:lnTo>
                <a:lnTo>
                  <a:pt x="76316" y="31739"/>
                </a:lnTo>
                <a:lnTo>
                  <a:pt x="63626" y="31381"/>
                </a:lnTo>
                <a:close/>
              </a:path>
              <a:path w="328295" h="81279">
                <a:moveTo>
                  <a:pt x="76326" y="31381"/>
                </a:moveTo>
                <a:lnTo>
                  <a:pt x="63626" y="31381"/>
                </a:lnTo>
                <a:lnTo>
                  <a:pt x="76316" y="31739"/>
                </a:lnTo>
                <a:lnTo>
                  <a:pt x="76326" y="31381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923032" y="1851532"/>
            <a:ext cx="3971925" cy="812165"/>
          </a:xfrm>
          <a:custGeom>
            <a:avLst/>
            <a:gdLst/>
            <a:ahLst/>
            <a:cxnLst/>
            <a:rect l="l" t="t" r="r" b="b"/>
            <a:pathLst>
              <a:path w="3971925" h="812164">
                <a:moveTo>
                  <a:pt x="3895849" y="780681"/>
                </a:moveTo>
                <a:lnTo>
                  <a:pt x="3889883" y="811783"/>
                </a:lnTo>
                <a:lnTo>
                  <a:pt x="3971925" y="788796"/>
                </a:lnTo>
                <a:lnTo>
                  <a:pt x="3964459" y="783081"/>
                </a:lnTo>
                <a:lnTo>
                  <a:pt x="3908298" y="783081"/>
                </a:lnTo>
                <a:lnTo>
                  <a:pt x="3895849" y="780681"/>
                </a:lnTo>
                <a:close/>
              </a:path>
              <a:path w="3971925" h="812164">
                <a:moveTo>
                  <a:pt x="3898238" y="768231"/>
                </a:moveTo>
                <a:lnTo>
                  <a:pt x="3895849" y="780681"/>
                </a:lnTo>
                <a:lnTo>
                  <a:pt x="3908298" y="783081"/>
                </a:lnTo>
                <a:lnTo>
                  <a:pt x="3910711" y="770635"/>
                </a:lnTo>
                <a:lnTo>
                  <a:pt x="3898238" y="768231"/>
                </a:lnTo>
                <a:close/>
              </a:path>
              <a:path w="3971925" h="812164">
                <a:moveTo>
                  <a:pt x="3904234" y="736980"/>
                </a:moveTo>
                <a:lnTo>
                  <a:pt x="3898238" y="768231"/>
                </a:lnTo>
                <a:lnTo>
                  <a:pt x="3910711" y="770635"/>
                </a:lnTo>
                <a:lnTo>
                  <a:pt x="3908298" y="783081"/>
                </a:lnTo>
                <a:lnTo>
                  <a:pt x="3964459" y="783081"/>
                </a:lnTo>
                <a:lnTo>
                  <a:pt x="3904234" y="736980"/>
                </a:lnTo>
                <a:close/>
              </a:path>
              <a:path w="3971925" h="812164">
                <a:moveTo>
                  <a:pt x="75995" y="31238"/>
                </a:moveTo>
                <a:lnTo>
                  <a:pt x="73591" y="43661"/>
                </a:lnTo>
                <a:lnTo>
                  <a:pt x="3895849" y="780681"/>
                </a:lnTo>
                <a:lnTo>
                  <a:pt x="3898238" y="768231"/>
                </a:lnTo>
                <a:lnTo>
                  <a:pt x="75995" y="31238"/>
                </a:lnTo>
                <a:close/>
              </a:path>
              <a:path w="3971925" h="812164">
                <a:moveTo>
                  <a:pt x="82042" y="0"/>
                </a:moveTo>
                <a:lnTo>
                  <a:pt x="0" y="22987"/>
                </a:lnTo>
                <a:lnTo>
                  <a:pt x="67563" y="74802"/>
                </a:lnTo>
                <a:lnTo>
                  <a:pt x="73591" y="43661"/>
                </a:lnTo>
                <a:lnTo>
                  <a:pt x="61213" y="41274"/>
                </a:lnTo>
                <a:lnTo>
                  <a:pt x="63500" y="28828"/>
                </a:lnTo>
                <a:lnTo>
                  <a:pt x="76462" y="28828"/>
                </a:lnTo>
                <a:lnTo>
                  <a:pt x="82042" y="0"/>
                </a:lnTo>
                <a:close/>
              </a:path>
              <a:path w="3971925" h="812164">
                <a:moveTo>
                  <a:pt x="63500" y="28828"/>
                </a:moveTo>
                <a:lnTo>
                  <a:pt x="61213" y="41274"/>
                </a:lnTo>
                <a:lnTo>
                  <a:pt x="73591" y="43661"/>
                </a:lnTo>
                <a:lnTo>
                  <a:pt x="75995" y="31238"/>
                </a:lnTo>
                <a:lnTo>
                  <a:pt x="63500" y="28828"/>
                </a:lnTo>
                <a:close/>
              </a:path>
              <a:path w="3971925" h="812164">
                <a:moveTo>
                  <a:pt x="76462" y="28828"/>
                </a:moveTo>
                <a:lnTo>
                  <a:pt x="63500" y="28828"/>
                </a:lnTo>
                <a:lnTo>
                  <a:pt x="75995" y="31238"/>
                </a:lnTo>
                <a:lnTo>
                  <a:pt x="76462" y="28828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2923032" y="1860804"/>
            <a:ext cx="2459990" cy="794385"/>
          </a:xfrm>
          <a:custGeom>
            <a:avLst/>
            <a:gdLst/>
            <a:ahLst/>
            <a:cxnLst/>
            <a:rect l="l" t="t" r="r" b="b"/>
            <a:pathLst>
              <a:path w="2459990" h="794385">
                <a:moveTo>
                  <a:pt x="2385085" y="763922"/>
                </a:moveTo>
                <a:lnTo>
                  <a:pt x="2375662" y="794258"/>
                </a:lnTo>
                <a:lnTo>
                  <a:pt x="2459735" y="780542"/>
                </a:lnTo>
                <a:lnTo>
                  <a:pt x="2446384" y="767715"/>
                </a:lnTo>
                <a:lnTo>
                  <a:pt x="2397252" y="767715"/>
                </a:lnTo>
                <a:lnTo>
                  <a:pt x="2385085" y="763922"/>
                </a:lnTo>
                <a:close/>
              </a:path>
              <a:path w="2459990" h="794385">
                <a:moveTo>
                  <a:pt x="2388863" y="751759"/>
                </a:moveTo>
                <a:lnTo>
                  <a:pt x="2385085" y="763922"/>
                </a:lnTo>
                <a:lnTo>
                  <a:pt x="2397252" y="767715"/>
                </a:lnTo>
                <a:lnTo>
                  <a:pt x="2400935" y="755523"/>
                </a:lnTo>
                <a:lnTo>
                  <a:pt x="2388863" y="751759"/>
                </a:lnTo>
                <a:close/>
              </a:path>
              <a:path w="2459990" h="794385">
                <a:moveTo>
                  <a:pt x="2398268" y="721487"/>
                </a:moveTo>
                <a:lnTo>
                  <a:pt x="2388863" y="751759"/>
                </a:lnTo>
                <a:lnTo>
                  <a:pt x="2400935" y="755523"/>
                </a:lnTo>
                <a:lnTo>
                  <a:pt x="2397252" y="767715"/>
                </a:lnTo>
                <a:lnTo>
                  <a:pt x="2446384" y="767715"/>
                </a:lnTo>
                <a:lnTo>
                  <a:pt x="2398268" y="721487"/>
                </a:lnTo>
                <a:close/>
              </a:path>
              <a:path w="2459990" h="794385">
                <a:moveTo>
                  <a:pt x="74650" y="30335"/>
                </a:moveTo>
                <a:lnTo>
                  <a:pt x="70861" y="42533"/>
                </a:lnTo>
                <a:lnTo>
                  <a:pt x="2385085" y="763922"/>
                </a:lnTo>
                <a:lnTo>
                  <a:pt x="2388863" y="751759"/>
                </a:lnTo>
                <a:lnTo>
                  <a:pt x="74650" y="30335"/>
                </a:lnTo>
                <a:close/>
              </a:path>
              <a:path w="2459990" h="794385">
                <a:moveTo>
                  <a:pt x="84074" y="0"/>
                </a:moveTo>
                <a:lnTo>
                  <a:pt x="0" y="13716"/>
                </a:lnTo>
                <a:lnTo>
                  <a:pt x="61468" y="72771"/>
                </a:lnTo>
                <a:lnTo>
                  <a:pt x="70861" y="42533"/>
                </a:lnTo>
                <a:lnTo>
                  <a:pt x="58674" y="38735"/>
                </a:lnTo>
                <a:lnTo>
                  <a:pt x="62484" y="26543"/>
                </a:lnTo>
                <a:lnTo>
                  <a:pt x="75828" y="26543"/>
                </a:lnTo>
                <a:lnTo>
                  <a:pt x="84074" y="0"/>
                </a:lnTo>
                <a:close/>
              </a:path>
              <a:path w="2459990" h="794385">
                <a:moveTo>
                  <a:pt x="62484" y="26543"/>
                </a:moveTo>
                <a:lnTo>
                  <a:pt x="58674" y="38735"/>
                </a:lnTo>
                <a:lnTo>
                  <a:pt x="70861" y="42533"/>
                </a:lnTo>
                <a:lnTo>
                  <a:pt x="74650" y="30335"/>
                </a:lnTo>
                <a:lnTo>
                  <a:pt x="62484" y="26543"/>
                </a:lnTo>
                <a:close/>
              </a:path>
              <a:path w="2459990" h="794385">
                <a:moveTo>
                  <a:pt x="75828" y="26543"/>
                </a:moveTo>
                <a:lnTo>
                  <a:pt x="62484" y="26543"/>
                </a:lnTo>
                <a:lnTo>
                  <a:pt x="74650" y="30335"/>
                </a:lnTo>
                <a:lnTo>
                  <a:pt x="75828" y="26543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2923032" y="1874520"/>
            <a:ext cx="935990" cy="767080"/>
          </a:xfrm>
          <a:custGeom>
            <a:avLst/>
            <a:gdLst/>
            <a:ahLst/>
            <a:cxnLst/>
            <a:rect l="l" t="t" r="r" b="b"/>
            <a:pathLst>
              <a:path w="935989" h="767080">
                <a:moveTo>
                  <a:pt x="872804" y="723327"/>
                </a:moveTo>
                <a:lnTo>
                  <a:pt x="852678" y="747902"/>
                </a:lnTo>
                <a:lnTo>
                  <a:pt x="935735" y="766825"/>
                </a:lnTo>
                <a:lnTo>
                  <a:pt x="919898" y="731392"/>
                </a:lnTo>
                <a:lnTo>
                  <a:pt x="882650" y="731392"/>
                </a:lnTo>
                <a:lnTo>
                  <a:pt x="872804" y="723327"/>
                </a:lnTo>
                <a:close/>
              </a:path>
              <a:path w="935989" h="767080">
                <a:moveTo>
                  <a:pt x="880811" y="713551"/>
                </a:moveTo>
                <a:lnTo>
                  <a:pt x="872804" y="723327"/>
                </a:lnTo>
                <a:lnTo>
                  <a:pt x="882650" y="731392"/>
                </a:lnTo>
                <a:lnTo>
                  <a:pt x="890651" y="721613"/>
                </a:lnTo>
                <a:lnTo>
                  <a:pt x="880811" y="713551"/>
                </a:lnTo>
                <a:close/>
              </a:path>
              <a:path w="935989" h="767080">
                <a:moveTo>
                  <a:pt x="900938" y="688974"/>
                </a:moveTo>
                <a:lnTo>
                  <a:pt x="880811" y="713551"/>
                </a:lnTo>
                <a:lnTo>
                  <a:pt x="890651" y="721613"/>
                </a:lnTo>
                <a:lnTo>
                  <a:pt x="882650" y="731392"/>
                </a:lnTo>
                <a:lnTo>
                  <a:pt x="919898" y="731392"/>
                </a:lnTo>
                <a:lnTo>
                  <a:pt x="900938" y="688974"/>
                </a:lnTo>
                <a:close/>
              </a:path>
              <a:path w="935989" h="767080">
                <a:moveTo>
                  <a:pt x="62930" y="43372"/>
                </a:moveTo>
                <a:lnTo>
                  <a:pt x="54863" y="53223"/>
                </a:lnTo>
                <a:lnTo>
                  <a:pt x="872804" y="723327"/>
                </a:lnTo>
                <a:lnTo>
                  <a:pt x="880811" y="713551"/>
                </a:lnTo>
                <a:lnTo>
                  <a:pt x="62930" y="43372"/>
                </a:lnTo>
                <a:close/>
              </a:path>
              <a:path w="935989" h="767080">
                <a:moveTo>
                  <a:pt x="0" y="0"/>
                </a:moveTo>
                <a:lnTo>
                  <a:pt x="34798" y="77723"/>
                </a:lnTo>
                <a:lnTo>
                  <a:pt x="54863" y="53223"/>
                </a:lnTo>
                <a:lnTo>
                  <a:pt x="45085" y="45211"/>
                </a:lnTo>
                <a:lnTo>
                  <a:pt x="53086" y="35305"/>
                </a:lnTo>
                <a:lnTo>
                  <a:pt x="69536" y="35305"/>
                </a:lnTo>
                <a:lnTo>
                  <a:pt x="83057" y="18795"/>
                </a:lnTo>
                <a:lnTo>
                  <a:pt x="0" y="0"/>
                </a:lnTo>
                <a:close/>
              </a:path>
              <a:path w="935989" h="767080">
                <a:moveTo>
                  <a:pt x="53086" y="35305"/>
                </a:moveTo>
                <a:lnTo>
                  <a:pt x="45085" y="45211"/>
                </a:lnTo>
                <a:lnTo>
                  <a:pt x="54863" y="53223"/>
                </a:lnTo>
                <a:lnTo>
                  <a:pt x="62930" y="43372"/>
                </a:lnTo>
                <a:lnTo>
                  <a:pt x="53086" y="35305"/>
                </a:lnTo>
                <a:close/>
              </a:path>
              <a:path w="935989" h="767080">
                <a:moveTo>
                  <a:pt x="69536" y="35305"/>
                </a:moveTo>
                <a:lnTo>
                  <a:pt x="53086" y="35305"/>
                </a:lnTo>
                <a:lnTo>
                  <a:pt x="62930" y="43372"/>
                </a:lnTo>
                <a:lnTo>
                  <a:pt x="69536" y="35305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923032" y="2305557"/>
            <a:ext cx="3971925" cy="366395"/>
          </a:xfrm>
          <a:custGeom>
            <a:avLst/>
            <a:gdLst/>
            <a:ahLst/>
            <a:cxnLst/>
            <a:rect l="l" t="t" r="r" b="b"/>
            <a:pathLst>
              <a:path w="3971925" h="366394">
                <a:moveTo>
                  <a:pt x="3898773" y="290322"/>
                </a:moveTo>
                <a:lnTo>
                  <a:pt x="3896389" y="321998"/>
                </a:lnTo>
                <a:lnTo>
                  <a:pt x="3909060" y="322961"/>
                </a:lnTo>
                <a:lnTo>
                  <a:pt x="3908044" y="335534"/>
                </a:lnTo>
                <a:lnTo>
                  <a:pt x="3895370" y="335534"/>
                </a:lnTo>
                <a:lnTo>
                  <a:pt x="3893058" y="366268"/>
                </a:lnTo>
                <a:lnTo>
                  <a:pt x="3968199" y="335534"/>
                </a:lnTo>
                <a:lnTo>
                  <a:pt x="3908044" y="335534"/>
                </a:lnTo>
                <a:lnTo>
                  <a:pt x="3895442" y="334576"/>
                </a:lnTo>
                <a:lnTo>
                  <a:pt x="3970539" y="334576"/>
                </a:lnTo>
                <a:lnTo>
                  <a:pt x="3971925" y="334010"/>
                </a:lnTo>
                <a:lnTo>
                  <a:pt x="3898773" y="290322"/>
                </a:lnTo>
                <a:close/>
              </a:path>
              <a:path w="3971925" h="366394">
                <a:moveTo>
                  <a:pt x="3896389" y="321998"/>
                </a:moveTo>
                <a:lnTo>
                  <a:pt x="3895442" y="334576"/>
                </a:lnTo>
                <a:lnTo>
                  <a:pt x="3908044" y="335534"/>
                </a:lnTo>
                <a:lnTo>
                  <a:pt x="3909060" y="322961"/>
                </a:lnTo>
                <a:lnTo>
                  <a:pt x="3896389" y="321998"/>
                </a:lnTo>
                <a:close/>
              </a:path>
              <a:path w="3971925" h="366394">
                <a:moveTo>
                  <a:pt x="76485" y="31701"/>
                </a:moveTo>
                <a:lnTo>
                  <a:pt x="75531" y="44396"/>
                </a:lnTo>
                <a:lnTo>
                  <a:pt x="3895442" y="334576"/>
                </a:lnTo>
                <a:lnTo>
                  <a:pt x="3896389" y="321998"/>
                </a:lnTo>
                <a:lnTo>
                  <a:pt x="76485" y="31701"/>
                </a:lnTo>
                <a:close/>
              </a:path>
              <a:path w="3971925" h="366394">
                <a:moveTo>
                  <a:pt x="78867" y="0"/>
                </a:moveTo>
                <a:lnTo>
                  <a:pt x="0" y="32258"/>
                </a:lnTo>
                <a:lnTo>
                  <a:pt x="73151" y="76073"/>
                </a:lnTo>
                <a:lnTo>
                  <a:pt x="75531" y="44396"/>
                </a:lnTo>
                <a:lnTo>
                  <a:pt x="62865" y="43434"/>
                </a:lnTo>
                <a:lnTo>
                  <a:pt x="63754" y="30734"/>
                </a:lnTo>
                <a:lnTo>
                  <a:pt x="76558" y="30734"/>
                </a:lnTo>
                <a:lnTo>
                  <a:pt x="78867" y="0"/>
                </a:lnTo>
                <a:close/>
              </a:path>
              <a:path w="3971925" h="366394">
                <a:moveTo>
                  <a:pt x="63754" y="30734"/>
                </a:moveTo>
                <a:lnTo>
                  <a:pt x="62865" y="43434"/>
                </a:lnTo>
                <a:lnTo>
                  <a:pt x="75531" y="44396"/>
                </a:lnTo>
                <a:lnTo>
                  <a:pt x="76485" y="31701"/>
                </a:lnTo>
                <a:lnTo>
                  <a:pt x="63754" y="30734"/>
                </a:lnTo>
                <a:close/>
              </a:path>
              <a:path w="3971925" h="366394">
                <a:moveTo>
                  <a:pt x="76558" y="30734"/>
                </a:moveTo>
                <a:lnTo>
                  <a:pt x="63754" y="30734"/>
                </a:lnTo>
                <a:lnTo>
                  <a:pt x="76485" y="31701"/>
                </a:lnTo>
                <a:lnTo>
                  <a:pt x="76558" y="30734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923032" y="2309367"/>
            <a:ext cx="2459990" cy="360045"/>
          </a:xfrm>
          <a:custGeom>
            <a:avLst/>
            <a:gdLst/>
            <a:ahLst/>
            <a:cxnLst/>
            <a:rect l="l" t="t" r="r" b="b"/>
            <a:pathLst>
              <a:path w="2459990" h="360044">
                <a:moveTo>
                  <a:pt x="2383338" y="328151"/>
                </a:moveTo>
                <a:lnTo>
                  <a:pt x="2379472" y="359663"/>
                </a:lnTo>
                <a:lnTo>
                  <a:pt x="2459735" y="331215"/>
                </a:lnTo>
                <a:lnTo>
                  <a:pt x="2457439" y="329692"/>
                </a:lnTo>
                <a:lnTo>
                  <a:pt x="2395855" y="329692"/>
                </a:lnTo>
                <a:lnTo>
                  <a:pt x="2383338" y="328151"/>
                </a:lnTo>
                <a:close/>
              </a:path>
              <a:path w="2459990" h="360044">
                <a:moveTo>
                  <a:pt x="2384882" y="315565"/>
                </a:moveTo>
                <a:lnTo>
                  <a:pt x="2383338" y="328151"/>
                </a:lnTo>
                <a:lnTo>
                  <a:pt x="2395855" y="329692"/>
                </a:lnTo>
                <a:lnTo>
                  <a:pt x="2397506" y="317119"/>
                </a:lnTo>
                <a:lnTo>
                  <a:pt x="2384882" y="315565"/>
                </a:lnTo>
                <a:close/>
              </a:path>
              <a:path w="2459990" h="360044">
                <a:moveTo>
                  <a:pt x="2388743" y="284099"/>
                </a:moveTo>
                <a:lnTo>
                  <a:pt x="2384882" y="315565"/>
                </a:lnTo>
                <a:lnTo>
                  <a:pt x="2397506" y="317119"/>
                </a:lnTo>
                <a:lnTo>
                  <a:pt x="2395855" y="329692"/>
                </a:lnTo>
                <a:lnTo>
                  <a:pt x="2457439" y="329692"/>
                </a:lnTo>
                <a:lnTo>
                  <a:pt x="2388743" y="284099"/>
                </a:lnTo>
                <a:close/>
              </a:path>
              <a:path w="2459990" h="360044">
                <a:moveTo>
                  <a:pt x="76411" y="31403"/>
                </a:moveTo>
                <a:lnTo>
                  <a:pt x="74853" y="44098"/>
                </a:lnTo>
                <a:lnTo>
                  <a:pt x="2383338" y="328151"/>
                </a:lnTo>
                <a:lnTo>
                  <a:pt x="2384882" y="315565"/>
                </a:lnTo>
                <a:lnTo>
                  <a:pt x="76411" y="31403"/>
                </a:lnTo>
                <a:close/>
              </a:path>
              <a:path w="2459990" h="360044">
                <a:moveTo>
                  <a:pt x="80263" y="0"/>
                </a:moveTo>
                <a:lnTo>
                  <a:pt x="0" y="28448"/>
                </a:lnTo>
                <a:lnTo>
                  <a:pt x="70993" y="75564"/>
                </a:lnTo>
                <a:lnTo>
                  <a:pt x="74853" y="44098"/>
                </a:lnTo>
                <a:lnTo>
                  <a:pt x="62230" y="42544"/>
                </a:lnTo>
                <a:lnTo>
                  <a:pt x="63754" y="29844"/>
                </a:lnTo>
                <a:lnTo>
                  <a:pt x="76602" y="29844"/>
                </a:lnTo>
                <a:lnTo>
                  <a:pt x="80263" y="0"/>
                </a:lnTo>
                <a:close/>
              </a:path>
              <a:path w="2459990" h="360044">
                <a:moveTo>
                  <a:pt x="63754" y="29844"/>
                </a:moveTo>
                <a:lnTo>
                  <a:pt x="62230" y="42544"/>
                </a:lnTo>
                <a:lnTo>
                  <a:pt x="74853" y="44098"/>
                </a:lnTo>
                <a:lnTo>
                  <a:pt x="76411" y="31403"/>
                </a:lnTo>
                <a:lnTo>
                  <a:pt x="63754" y="29844"/>
                </a:lnTo>
                <a:close/>
              </a:path>
              <a:path w="2459990" h="360044">
                <a:moveTo>
                  <a:pt x="76602" y="29844"/>
                </a:moveTo>
                <a:lnTo>
                  <a:pt x="63754" y="29844"/>
                </a:lnTo>
                <a:lnTo>
                  <a:pt x="76411" y="31403"/>
                </a:lnTo>
                <a:lnTo>
                  <a:pt x="76602" y="29844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923032" y="2324989"/>
            <a:ext cx="935990" cy="328295"/>
          </a:xfrm>
          <a:custGeom>
            <a:avLst/>
            <a:gdLst/>
            <a:ahLst/>
            <a:cxnLst/>
            <a:rect l="l" t="t" r="r" b="b"/>
            <a:pathLst>
              <a:path w="935989" h="328294">
                <a:moveTo>
                  <a:pt x="861268" y="298088"/>
                </a:moveTo>
                <a:lnTo>
                  <a:pt x="851534" y="328294"/>
                </a:lnTo>
                <a:lnTo>
                  <a:pt x="935735" y="315594"/>
                </a:lnTo>
                <a:lnTo>
                  <a:pt x="921916" y="302006"/>
                </a:lnTo>
                <a:lnTo>
                  <a:pt x="873379" y="302006"/>
                </a:lnTo>
                <a:lnTo>
                  <a:pt x="861268" y="298088"/>
                </a:lnTo>
                <a:close/>
              </a:path>
              <a:path w="935989" h="328294">
                <a:moveTo>
                  <a:pt x="865161" y="286008"/>
                </a:moveTo>
                <a:lnTo>
                  <a:pt x="861268" y="298088"/>
                </a:lnTo>
                <a:lnTo>
                  <a:pt x="873379" y="302006"/>
                </a:lnTo>
                <a:lnTo>
                  <a:pt x="877316" y="289941"/>
                </a:lnTo>
                <a:lnTo>
                  <a:pt x="865161" y="286008"/>
                </a:lnTo>
                <a:close/>
              </a:path>
              <a:path w="935989" h="328294">
                <a:moveTo>
                  <a:pt x="874903" y="255778"/>
                </a:moveTo>
                <a:lnTo>
                  <a:pt x="865161" y="286008"/>
                </a:lnTo>
                <a:lnTo>
                  <a:pt x="877316" y="289941"/>
                </a:lnTo>
                <a:lnTo>
                  <a:pt x="873379" y="302006"/>
                </a:lnTo>
                <a:lnTo>
                  <a:pt x="921916" y="302006"/>
                </a:lnTo>
                <a:lnTo>
                  <a:pt x="874903" y="255778"/>
                </a:lnTo>
                <a:close/>
              </a:path>
              <a:path w="935989" h="328294">
                <a:moveTo>
                  <a:pt x="74467" y="30206"/>
                </a:moveTo>
                <a:lnTo>
                  <a:pt x="70574" y="42286"/>
                </a:lnTo>
                <a:lnTo>
                  <a:pt x="861268" y="298088"/>
                </a:lnTo>
                <a:lnTo>
                  <a:pt x="865161" y="286008"/>
                </a:lnTo>
                <a:lnTo>
                  <a:pt x="74467" y="30206"/>
                </a:lnTo>
                <a:close/>
              </a:path>
              <a:path w="935989" h="328294">
                <a:moveTo>
                  <a:pt x="84200" y="0"/>
                </a:moveTo>
                <a:lnTo>
                  <a:pt x="0" y="12827"/>
                </a:lnTo>
                <a:lnTo>
                  <a:pt x="60832" y="72517"/>
                </a:lnTo>
                <a:lnTo>
                  <a:pt x="70574" y="42286"/>
                </a:lnTo>
                <a:lnTo>
                  <a:pt x="58419" y="38354"/>
                </a:lnTo>
                <a:lnTo>
                  <a:pt x="62356" y="26288"/>
                </a:lnTo>
                <a:lnTo>
                  <a:pt x="75729" y="26288"/>
                </a:lnTo>
                <a:lnTo>
                  <a:pt x="84200" y="0"/>
                </a:lnTo>
                <a:close/>
              </a:path>
              <a:path w="935989" h="328294">
                <a:moveTo>
                  <a:pt x="62356" y="26288"/>
                </a:moveTo>
                <a:lnTo>
                  <a:pt x="58419" y="38354"/>
                </a:lnTo>
                <a:lnTo>
                  <a:pt x="70574" y="42286"/>
                </a:lnTo>
                <a:lnTo>
                  <a:pt x="74467" y="30206"/>
                </a:lnTo>
                <a:lnTo>
                  <a:pt x="62356" y="26288"/>
                </a:lnTo>
                <a:close/>
              </a:path>
              <a:path w="935989" h="328294">
                <a:moveTo>
                  <a:pt x="75729" y="26288"/>
                </a:moveTo>
                <a:lnTo>
                  <a:pt x="62356" y="26288"/>
                </a:lnTo>
                <a:lnTo>
                  <a:pt x="74467" y="30206"/>
                </a:lnTo>
                <a:lnTo>
                  <a:pt x="75729" y="26288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761" y="3992117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28956">
            <a:solidFill>
              <a:srgbClr val="CC33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761" y="3466338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28956">
            <a:solidFill>
              <a:srgbClr val="CC33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761" y="3004566"/>
            <a:ext cx="9144000" cy="1905"/>
          </a:xfrm>
          <a:custGeom>
            <a:avLst/>
            <a:gdLst/>
            <a:ahLst/>
            <a:cxnLst/>
            <a:rect l="l" t="t" r="r" b="b"/>
            <a:pathLst>
              <a:path w="9144000" h="1905">
                <a:moveTo>
                  <a:pt x="0" y="1904"/>
                </a:moveTo>
                <a:lnTo>
                  <a:pt x="9144000" y="0"/>
                </a:lnTo>
              </a:path>
            </a:pathLst>
          </a:custGeom>
          <a:ln w="28956">
            <a:solidFill>
              <a:srgbClr val="CC33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761" y="2084070"/>
            <a:ext cx="9144000" cy="635"/>
          </a:xfrm>
          <a:custGeom>
            <a:avLst/>
            <a:gdLst/>
            <a:ahLst/>
            <a:cxnLst/>
            <a:rect l="l" t="t" r="r" b="b"/>
            <a:pathLst>
              <a:path w="9144000" h="635">
                <a:moveTo>
                  <a:pt x="0" y="0"/>
                </a:moveTo>
                <a:lnTo>
                  <a:pt x="9144000" y="635"/>
                </a:lnTo>
              </a:path>
            </a:pathLst>
          </a:custGeom>
          <a:ln w="28956">
            <a:solidFill>
              <a:srgbClr val="CC33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761" y="1639061"/>
            <a:ext cx="9144000" cy="635"/>
          </a:xfrm>
          <a:custGeom>
            <a:avLst/>
            <a:gdLst/>
            <a:ahLst/>
            <a:cxnLst/>
            <a:rect l="l" t="t" r="r" b="b"/>
            <a:pathLst>
              <a:path w="9144000" h="635">
                <a:moveTo>
                  <a:pt x="0" y="0"/>
                </a:moveTo>
                <a:lnTo>
                  <a:pt x="9144000" y="635"/>
                </a:lnTo>
              </a:path>
            </a:pathLst>
          </a:custGeom>
          <a:ln w="28956">
            <a:solidFill>
              <a:srgbClr val="CC33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6124955" y="1548383"/>
            <a:ext cx="770255" cy="1092200"/>
          </a:xfrm>
          <a:custGeom>
            <a:avLst/>
            <a:gdLst/>
            <a:ahLst/>
            <a:cxnLst/>
            <a:rect l="l" t="t" r="r" b="b"/>
            <a:pathLst>
              <a:path w="770254" h="1092200">
                <a:moveTo>
                  <a:pt x="721067" y="1033367"/>
                </a:moveTo>
                <a:lnTo>
                  <a:pt x="695071" y="1051686"/>
                </a:lnTo>
                <a:lnTo>
                  <a:pt x="770127" y="1091945"/>
                </a:lnTo>
                <a:lnTo>
                  <a:pt x="762848" y="1043685"/>
                </a:lnTo>
                <a:lnTo>
                  <a:pt x="728345" y="1043685"/>
                </a:lnTo>
                <a:lnTo>
                  <a:pt x="721067" y="1033367"/>
                </a:lnTo>
                <a:close/>
              </a:path>
              <a:path w="770254" h="1092200">
                <a:moveTo>
                  <a:pt x="731434" y="1026062"/>
                </a:moveTo>
                <a:lnTo>
                  <a:pt x="721067" y="1033367"/>
                </a:lnTo>
                <a:lnTo>
                  <a:pt x="728345" y="1043685"/>
                </a:lnTo>
                <a:lnTo>
                  <a:pt x="738759" y="1036446"/>
                </a:lnTo>
                <a:lnTo>
                  <a:pt x="731434" y="1026062"/>
                </a:lnTo>
                <a:close/>
              </a:path>
              <a:path w="770254" h="1092200">
                <a:moveTo>
                  <a:pt x="757427" y="1007744"/>
                </a:moveTo>
                <a:lnTo>
                  <a:pt x="731434" y="1026062"/>
                </a:lnTo>
                <a:lnTo>
                  <a:pt x="738759" y="1036446"/>
                </a:lnTo>
                <a:lnTo>
                  <a:pt x="728345" y="1043685"/>
                </a:lnTo>
                <a:lnTo>
                  <a:pt x="762848" y="1043685"/>
                </a:lnTo>
                <a:lnTo>
                  <a:pt x="757427" y="1007744"/>
                </a:lnTo>
                <a:close/>
              </a:path>
              <a:path w="770254" h="1092200">
                <a:moveTo>
                  <a:pt x="49078" y="58603"/>
                </a:moveTo>
                <a:lnTo>
                  <a:pt x="38718" y="65918"/>
                </a:lnTo>
                <a:lnTo>
                  <a:pt x="721067" y="1033367"/>
                </a:lnTo>
                <a:lnTo>
                  <a:pt x="731434" y="1026062"/>
                </a:lnTo>
                <a:lnTo>
                  <a:pt x="49078" y="58603"/>
                </a:lnTo>
                <a:close/>
              </a:path>
              <a:path w="770254" h="1092200">
                <a:moveTo>
                  <a:pt x="0" y="0"/>
                </a:moveTo>
                <a:lnTo>
                  <a:pt x="12827" y="84200"/>
                </a:lnTo>
                <a:lnTo>
                  <a:pt x="38718" y="65918"/>
                </a:lnTo>
                <a:lnTo>
                  <a:pt x="31369" y="55499"/>
                </a:lnTo>
                <a:lnTo>
                  <a:pt x="41783" y="48260"/>
                </a:lnTo>
                <a:lnTo>
                  <a:pt x="63726" y="48260"/>
                </a:lnTo>
                <a:lnTo>
                  <a:pt x="75057" y="40258"/>
                </a:lnTo>
                <a:lnTo>
                  <a:pt x="0" y="0"/>
                </a:lnTo>
                <a:close/>
              </a:path>
              <a:path w="770254" h="1092200">
                <a:moveTo>
                  <a:pt x="41783" y="48260"/>
                </a:moveTo>
                <a:lnTo>
                  <a:pt x="31369" y="55499"/>
                </a:lnTo>
                <a:lnTo>
                  <a:pt x="38718" y="65918"/>
                </a:lnTo>
                <a:lnTo>
                  <a:pt x="49078" y="58603"/>
                </a:lnTo>
                <a:lnTo>
                  <a:pt x="41783" y="48260"/>
                </a:lnTo>
                <a:close/>
              </a:path>
              <a:path w="770254" h="1092200">
                <a:moveTo>
                  <a:pt x="63726" y="48260"/>
                </a:moveTo>
                <a:lnTo>
                  <a:pt x="41783" y="48260"/>
                </a:lnTo>
                <a:lnTo>
                  <a:pt x="49078" y="58603"/>
                </a:lnTo>
                <a:lnTo>
                  <a:pt x="63726" y="4826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858767" y="1534413"/>
            <a:ext cx="3543935" cy="1121410"/>
          </a:xfrm>
          <a:custGeom>
            <a:avLst/>
            <a:gdLst/>
            <a:ahLst/>
            <a:cxnLst/>
            <a:rect l="l" t="t" r="r" b="b"/>
            <a:pathLst>
              <a:path w="3543934" h="1121410">
                <a:moveTo>
                  <a:pt x="61595" y="1048131"/>
                </a:moveTo>
                <a:lnTo>
                  <a:pt x="0" y="1106932"/>
                </a:lnTo>
                <a:lnTo>
                  <a:pt x="84074" y="1120902"/>
                </a:lnTo>
                <a:lnTo>
                  <a:pt x="75874" y="1094359"/>
                </a:lnTo>
                <a:lnTo>
                  <a:pt x="62611" y="1094359"/>
                </a:lnTo>
                <a:lnTo>
                  <a:pt x="58801" y="1082167"/>
                </a:lnTo>
                <a:lnTo>
                  <a:pt x="70951" y="1078419"/>
                </a:lnTo>
                <a:lnTo>
                  <a:pt x="61595" y="1048131"/>
                </a:lnTo>
                <a:close/>
              </a:path>
              <a:path w="3543934" h="1121410">
                <a:moveTo>
                  <a:pt x="70951" y="1078419"/>
                </a:moveTo>
                <a:lnTo>
                  <a:pt x="58801" y="1082167"/>
                </a:lnTo>
                <a:lnTo>
                  <a:pt x="62611" y="1094359"/>
                </a:lnTo>
                <a:lnTo>
                  <a:pt x="74720" y="1090623"/>
                </a:lnTo>
                <a:lnTo>
                  <a:pt x="70951" y="1078419"/>
                </a:lnTo>
                <a:close/>
              </a:path>
              <a:path w="3543934" h="1121410">
                <a:moveTo>
                  <a:pt x="74720" y="1090623"/>
                </a:moveTo>
                <a:lnTo>
                  <a:pt x="62611" y="1094359"/>
                </a:lnTo>
                <a:lnTo>
                  <a:pt x="75874" y="1094359"/>
                </a:lnTo>
                <a:lnTo>
                  <a:pt x="74720" y="1090623"/>
                </a:lnTo>
                <a:close/>
              </a:path>
              <a:path w="3543934" h="1121410">
                <a:moveTo>
                  <a:pt x="3468737" y="30434"/>
                </a:moveTo>
                <a:lnTo>
                  <a:pt x="70951" y="1078419"/>
                </a:lnTo>
                <a:lnTo>
                  <a:pt x="74720" y="1090623"/>
                </a:lnTo>
                <a:lnTo>
                  <a:pt x="3472455" y="42489"/>
                </a:lnTo>
                <a:lnTo>
                  <a:pt x="3468737" y="30434"/>
                </a:lnTo>
                <a:close/>
              </a:path>
              <a:path w="3543934" h="1121410">
                <a:moveTo>
                  <a:pt x="3530152" y="26670"/>
                </a:moveTo>
                <a:lnTo>
                  <a:pt x="3480942" y="26670"/>
                </a:lnTo>
                <a:lnTo>
                  <a:pt x="3484626" y="38735"/>
                </a:lnTo>
                <a:lnTo>
                  <a:pt x="3472455" y="42489"/>
                </a:lnTo>
                <a:lnTo>
                  <a:pt x="3481832" y="72898"/>
                </a:lnTo>
                <a:lnTo>
                  <a:pt x="3530152" y="26670"/>
                </a:lnTo>
                <a:close/>
              </a:path>
              <a:path w="3543934" h="1121410">
                <a:moveTo>
                  <a:pt x="3480942" y="26670"/>
                </a:moveTo>
                <a:lnTo>
                  <a:pt x="3468737" y="30434"/>
                </a:lnTo>
                <a:lnTo>
                  <a:pt x="3472455" y="42489"/>
                </a:lnTo>
                <a:lnTo>
                  <a:pt x="3484626" y="38735"/>
                </a:lnTo>
                <a:lnTo>
                  <a:pt x="3480942" y="26670"/>
                </a:lnTo>
                <a:close/>
              </a:path>
              <a:path w="3543934" h="1121410">
                <a:moveTo>
                  <a:pt x="3459353" y="0"/>
                </a:moveTo>
                <a:lnTo>
                  <a:pt x="3468737" y="30434"/>
                </a:lnTo>
                <a:lnTo>
                  <a:pt x="3480942" y="26670"/>
                </a:lnTo>
                <a:lnTo>
                  <a:pt x="3530152" y="26670"/>
                </a:lnTo>
                <a:lnTo>
                  <a:pt x="3543427" y="13970"/>
                </a:lnTo>
                <a:lnTo>
                  <a:pt x="3459353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858767" y="1547113"/>
            <a:ext cx="2266315" cy="1095375"/>
          </a:xfrm>
          <a:custGeom>
            <a:avLst/>
            <a:gdLst/>
            <a:ahLst/>
            <a:cxnLst/>
            <a:rect l="l" t="t" r="r" b="b"/>
            <a:pathLst>
              <a:path w="2266315" h="1095375">
                <a:moveTo>
                  <a:pt x="52070" y="1026668"/>
                </a:moveTo>
                <a:lnTo>
                  <a:pt x="0" y="1094105"/>
                </a:lnTo>
                <a:lnTo>
                  <a:pt x="85217" y="1095375"/>
                </a:lnTo>
                <a:lnTo>
                  <a:pt x="74065" y="1072261"/>
                </a:lnTo>
                <a:lnTo>
                  <a:pt x="59944" y="1072261"/>
                </a:lnTo>
                <a:lnTo>
                  <a:pt x="54483" y="1060831"/>
                </a:lnTo>
                <a:lnTo>
                  <a:pt x="65895" y="1055326"/>
                </a:lnTo>
                <a:lnTo>
                  <a:pt x="52070" y="1026668"/>
                </a:lnTo>
                <a:close/>
              </a:path>
              <a:path w="2266315" h="1095375">
                <a:moveTo>
                  <a:pt x="65895" y="1055326"/>
                </a:moveTo>
                <a:lnTo>
                  <a:pt x="54483" y="1060831"/>
                </a:lnTo>
                <a:lnTo>
                  <a:pt x="59944" y="1072261"/>
                </a:lnTo>
                <a:lnTo>
                  <a:pt x="71400" y="1066735"/>
                </a:lnTo>
                <a:lnTo>
                  <a:pt x="65895" y="1055326"/>
                </a:lnTo>
                <a:close/>
              </a:path>
              <a:path w="2266315" h="1095375">
                <a:moveTo>
                  <a:pt x="71400" y="1066735"/>
                </a:moveTo>
                <a:lnTo>
                  <a:pt x="59944" y="1072261"/>
                </a:lnTo>
                <a:lnTo>
                  <a:pt x="74065" y="1072261"/>
                </a:lnTo>
                <a:lnTo>
                  <a:pt x="71400" y="1066735"/>
                </a:lnTo>
                <a:close/>
              </a:path>
              <a:path w="2266315" h="1095375">
                <a:moveTo>
                  <a:pt x="2194533" y="28639"/>
                </a:moveTo>
                <a:lnTo>
                  <a:pt x="65895" y="1055326"/>
                </a:lnTo>
                <a:lnTo>
                  <a:pt x="71400" y="1066735"/>
                </a:lnTo>
                <a:lnTo>
                  <a:pt x="2200061" y="40098"/>
                </a:lnTo>
                <a:lnTo>
                  <a:pt x="2194533" y="28639"/>
                </a:lnTo>
                <a:close/>
              </a:path>
              <a:path w="2266315" h="1095375">
                <a:moveTo>
                  <a:pt x="2249067" y="23113"/>
                </a:moveTo>
                <a:lnTo>
                  <a:pt x="2205990" y="23113"/>
                </a:lnTo>
                <a:lnTo>
                  <a:pt x="2211578" y="34544"/>
                </a:lnTo>
                <a:lnTo>
                  <a:pt x="2200061" y="40098"/>
                </a:lnTo>
                <a:lnTo>
                  <a:pt x="2213864" y="68707"/>
                </a:lnTo>
                <a:lnTo>
                  <a:pt x="2249067" y="23113"/>
                </a:lnTo>
                <a:close/>
              </a:path>
              <a:path w="2266315" h="1095375">
                <a:moveTo>
                  <a:pt x="2205990" y="23113"/>
                </a:moveTo>
                <a:lnTo>
                  <a:pt x="2194533" y="28639"/>
                </a:lnTo>
                <a:lnTo>
                  <a:pt x="2200061" y="40098"/>
                </a:lnTo>
                <a:lnTo>
                  <a:pt x="2211578" y="34544"/>
                </a:lnTo>
                <a:lnTo>
                  <a:pt x="2205990" y="23113"/>
                </a:lnTo>
                <a:close/>
              </a:path>
              <a:path w="2266315" h="1095375">
                <a:moveTo>
                  <a:pt x="2180717" y="0"/>
                </a:moveTo>
                <a:lnTo>
                  <a:pt x="2194533" y="28639"/>
                </a:lnTo>
                <a:lnTo>
                  <a:pt x="2205990" y="23113"/>
                </a:lnTo>
                <a:lnTo>
                  <a:pt x="2249067" y="23113"/>
                </a:lnTo>
                <a:lnTo>
                  <a:pt x="2265934" y="1270"/>
                </a:lnTo>
                <a:lnTo>
                  <a:pt x="2180717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382767" y="1548383"/>
            <a:ext cx="742315" cy="1092835"/>
          </a:xfrm>
          <a:custGeom>
            <a:avLst/>
            <a:gdLst/>
            <a:ahLst/>
            <a:cxnLst/>
            <a:rect l="l" t="t" r="r" b="b"/>
            <a:pathLst>
              <a:path w="742314" h="1092835">
                <a:moveTo>
                  <a:pt x="11303" y="1008379"/>
                </a:moveTo>
                <a:lnTo>
                  <a:pt x="0" y="1092834"/>
                </a:lnTo>
                <a:lnTo>
                  <a:pt x="74295" y="1051178"/>
                </a:lnTo>
                <a:lnTo>
                  <a:pt x="63640" y="1043939"/>
                </a:lnTo>
                <a:lnTo>
                  <a:pt x="40894" y="1043939"/>
                </a:lnTo>
                <a:lnTo>
                  <a:pt x="30353" y="1036701"/>
                </a:lnTo>
                <a:lnTo>
                  <a:pt x="37498" y="1026178"/>
                </a:lnTo>
                <a:lnTo>
                  <a:pt x="11303" y="1008379"/>
                </a:lnTo>
                <a:close/>
              </a:path>
              <a:path w="742314" h="1092835">
                <a:moveTo>
                  <a:pt x="37498" y="1026178"/>
                </a:moveTo>
                <a:lnTo>
                  <a:pt x="30353" y="1036701"/>
                </a:lnTo>
                <a:lnTo>
                  <a:pt x="40894" y="1043939"/>
                </a:lnTo>
                <a:lnTo>
                  <a:pt x="48074" y="1033364"/>
                </a:lnTo>
                <a:lnTo>
                  <a:pt x="37498" y="1026178"/>
                </a:lnTo>
                <a:close/>
              </a:path>
              <a:path w="742314" h="1092835">
                <a:moveTo>
                  <a:pt x="48074" y="1033364"/>
                </a:moveTo>
                <a:lnTo>
                  <a:pt x="40894" y="1043939"/>
                </a:lnTo>
                <a:lnTo>
                  <a:pt x="63640" y="1043939"/>
                </a:lnTo>
                <a:lnTo>
                  <a:pt x="48074" y="1033364"/>
                </a:lnTo>
                <a:close/>
              </a:path>
              <a:path w="742314" h="1092835">
                <a:moveTo>
                  <a:pt x="693934" y="59486"/>
                </a:moveTo>
                <a:lnTo>
                  <a:pt x="37498" y="1026178"/>
                </a:lnTo>
                <a:lnTo>
                  <a:pt x="48074" y="1033364"/>
                </a:lnTo>
                <a:lnTo>
                  <a:pt x="704459" y="66622"/>
                </a:lnTo>
                <a:lnTo>
                  <a:pt x="693934" y="59486"/>
                </a:lnTo>
                <a:close/>
              </a:path>
              <a:path w="742314" h="1092835">
                <a:moveTo>
                  <a:pt x="735446" y="49021"/>
                </a:moveTo>
                <a:lnTo>
                  <a:pt x="701040" y="49021"/>
                </a:lnTo>
                <a:lnTo>
                  <a:pt x="711581" y="56133"/>
                </a:lnTo>
                <a:lnTo>
                  <a:pt x="704459" y="66622"/>
                </a:lnTo>
                <a:lnTo>
                  <a:pt x="730758" y="84454"/>
                </a:lnTo>
                <a:lnTo>
                  <a:pt x="735446" y="49021"/>
                </a:lnTo>
                <a:close/>
              </a:path>
              <a:path w="742314" h="1092835">
                <a:moveTo>
                  <a:pt x="701040" y="49021"/>
                </a:moveTo>
                <a:lnTo>
                  <a:pt x="693934" y="59486"/>
                </a:lnTo>
                <a:lnTo>
                  <a:pt x="704459" y="66622"/>
                </a:lnTo>
                <a:lnTo>
                  <a:pt x="711581" y="56133"/>
                </a:lnTo>
                <a:lnTo>
                  <a:pt x="701040" y="49021"/>
                </a:lnTo>
                <a:close/>
              </a:path>
              <a:path w="742314" h="1092835">
                <a:moveTo>
                  <a:pt x="741934" y="0"/>
                </a:moveTo>
                <a:lnTo>
                  <a:pt x="667639" y="41655"/>
                </a:lnTo>
                <a:lnTo>
                  <a:pt x="693934" y="59486"/>
                </a:lnTo>
                <a:lnTo>
                  <a:pt x="701040" y="49021"/>
                </a:lnTo>
                <a:lnTo>
                  <a:pt x="735446" y="49021"/>
                </a:lnTo>
                <a:lnTo>
                  <a:pt x="741934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3578733" y="1548383"/>
            <a:ext cx="299720" cy="1093470"/>
          </a:xfrm>
          <a:custGeom>
            <a:avLst/>
            <a:gdLst/>
            <a:ahLst/>
            <a:cxnLst/>
            <a:rect l="l" t="t" r="r" b="b"/>
            <a:pathLst>
              <a:path w="299720" h="1093470">
                <a:moveTo>
                  <a:pt x="256270" y="1020329"/>
                </a:moveTo>
                <a:lnTo>
                  <a:pt x="225425" y="1027683"/>
                </a:lnTo>
                <a:lnTo>
                  <a:pt x="280162" y="1092961"/>
                </a:lnTo>
                <a:lnTo>
                  <a:pt x="294203" y="1032636"/>
                </a:lnTo>
                <a:lnTo>
                  <a:pt x="259206" y="1032636"/>
                </a:lnTo>
                <a:lnTo>
                  <a:pt x="256270" y="1020329"/>
                </a:lnTo>
                <a:close/>
              </a:path>
              <a:path w="299720" h="1093470">
                <a:moveTo>
                  <a:pt x="268587" y="1017393"/>
                </a:moveTo>
                <a:lnTo>
                  <a:pt x="256270" y="1020329"/>
                </a:lnTo>
                <a:lnTo>
                  <a:pt x="259206" y="1032636"/>
                </a:lnTo>
                <a:lnTo>
                  <a:pt x="271525" y="1029715"/>
                </a:lnTo>
                <a:lnTo>
                  <a:pt x="268587" y="1017393"/>
                </a:lnTo>
                <a:close/>
              </a:path>
              <a:path w="299720" h="1093470">
                <a:moveTo>
                  <a:pt x="299465" y="1010030"/>
                </a:moveTo>
                <a:lnTo>
                  <a:pt x="268587" y="1017393"/>
                </a:lnTo>
                <a:lnTo>
                  <a:pt x="271525" y="1029715"/>
                </a:lnTo>
                <a:lnTo>
                  <a:pt x="259206" y="1032636"/>
                </a:lnTo>
                <a:lnTo>
                  <a:pt x="294203" y="1032636"/>
                </a:lnTo>
                <a:lnTo>
                  <a:pt x="299465" y="1010030"/>
                </a:lnTo>
                <a:close/>
              </a:path>
              <a:path w="299720" h="1093470">
                <a:moveTo>
                  <a:pt x="43317" y="72620"/>
                </a:moveTo>
                <a:lnTo>
                  <a:pt x="30882" y="75580"/>
                </a:lnTo>
                <a:lnTo>
                  <a:pt x="256270" y="1020329"/>
                </a:lnTo>
                <a:lnTo>
                  <a:pt x="268587" y="1017393"/>
                </a:lnTo>
                <a:lnTo>
                  <a:pt x="43317" y="72620"/>
                </a:lnTo>
                <a:close/>
              </a:path>
              <a:path w="299720" h="1093470">
                <a:moveTo>
                  <a:pt x="19430" y="0"/>
                </a:moveTo>
                <a:lnTo>
                  <a:pt x="0" y="82930"/>
                </a:lnTo>
                <a:lnTo>
                  <a:pt x="30882" y="75580"/>
                </a:lnTo>
                <a:lnTo>
                  <a:pt x="27939" y="63245"/>
                </a:lnTo>
                <a:lnTo>
                  <a:pt x="40386" y="60325"/>
                </a:lnTo>
                <a:lnTo>
                  <a:pt x="70014" y="60325"/>
                </a:lnTo>
                <a:lnTo>
                  <a:pt x="19430" y="0"/>
                </a:lnTo>
                <a:close/>
              </a:path>
              <a:path w="299720" h="1093470">
                <a:moveTo>
                  <a:pt x="40386" y="60325"/>
                </a:moveTo>
                <a:lnTo>
                  <a:pt x="27939" y="63245"/>
                </a:lnTo>
                <a:lnTo>
                  <a:pt x="30882" y="75580"/>
                </a:lnTo>
                <a:lnTo>
                  <a:pt x="43317" y="72620"/>
                </a:lnTo>
                <a:lnTo>
                  <a:pt x="40386" y="60325"/>
                </a:lnTo>
                <a:close/>
              </a:path>
              <a:path w="299720" h="1093470">
                <a:moveTo>
                  <a:pt x="70014" y="60325"/>
                </a:moveTo>
                <a:lnTo>
                  <a:pt x="40386" y="60325"/>
                </a:lnTo>
                <a:lnTo>
                  <a:pt x="43317" y="72620"/>
                </a:lnTo>
                <a:lnTo>
                  <a:pt x="74167" y="65277"/>
                </a:lnTo>
                <a:lnTo>
                  <a:pt x="70014" y="60325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6892163" y="1548383"/>
            <a:ext cx="512445" cy="1092200"/>
          </a:xfrm>
          <a:custGeom>
            <a:avLst/>
            <a:gdLst/>
            <a:ahLst/>
            <a:cxnLst/>
            <a:rect l="l" t="t" r="r" b="b"/>
            <a:pathLst>
              <a:path w="512445" h="1092200">
                <a:moveTo>
                  <a:pt x="0" y="1006855"/>
                </a:moveTo>
                <a:lnTo>
                  <a:pt x="2412" y="1092072"/>
                </a:lnTo>
                <a:lnTo>
                  <a:pt x="69087" y="1038986"/>
                </a:lnTo>
                <a:lnTo>
                  <a:pt x="65264" y="1037208"/>
                </a:lnTo>
                <a:lnTo>
                  <a:pt x="34925" y="1037208"/>
                </a:lnTo>
                <a:lnTo>
                  <a:pt x="23367" y="1031747"/>
                </a:lnTo>
                <a:lnTo>
                  <a:pt x="28726" y="1020215"/>
                </a:lnTo>
                <a:lnTo>
                  <a:pt x="0" y="1006855"/>
                </a:lnTo>
                <a:close/>
              </a:path>
              <a:path w="512445" h="1092200">
                <a:moveTo>
                  <a:pt x="28726" y="1020215"/>
                </a:moveTo>
                <a:lnTo>
                  <a:pt x="23367" y="1031747"/>
                </a:lnTo>
                <a:lnTo>
                  <a:pt x="34925" y="1037208"/>
                </a:lnTo>
                <a:lnTo>
                  <a:pt x="40314" y="1025605"/>
                </a:lnTo>
                <a:lnTo>
                  <a:pt x="28726" y="1020215"/>
                </a:lnTo>
                <a:close/>
              </a:path>
              <a:path w="512445" h="1092200">
                <a:moveTo>
                  <a:pt x="40314" y="1025605"/>
                </a:moveTo>
                <a:lnTo>
                  <a:pt x="34925" y="1037208"/>
                </a:lnTo>
                <a:lnTo>
                  <a:pt x="65264" y="1037208"/>
                </a:lnTo>
                <a:lnTo>
                  <a:pt x="40314" y="1025605"/>
                </a:lnTo>
                <a:close/>
              </a:path>
              <a:path w="512445" h="1092200">
                <a:moveTo>
                  <a:pt x="471874" y="66467"/>
                </a:moveTo>
                <a:lnTo>
                  <a:pt x="28726" y="1020215"/>
                </a:lnTo>
                <a:lnTo>
                  <a:pt x="40314" y="1025605"/>
                </a:lnTo>
                <a:lnTo>
                  <a:pt x="483361" y="71809"/>
                </a:lnTo>
                <a:lnTo>
                  <a:pt x="471874" y="66467"/>
                </a:lnTo>
                <a:close/>
              </a:path>
              <a:path w="512445" h="1092200">
                <a:moveTo>
                  <a:pt x="511331" y="54863"/>
                </a:moveTo>
                <a:lnTo>
                  <a:pt x="477265" y="54863"/>
                </a:lnTo>
                <a:lnTo>
                  <a:pt x="488695" y="60325"/>
                </a:lnTo>
                <a:lnTo>
                  <a:pt x="483361" y="71809"/>
                </a:lnTo>
                <a:lnTo>
                  <a:pt x="512190" y="85216"/>
                </a:lnTo>
                <a:lnTo>
                  <a:pt x="511331" y="54863"/>
                </a:lnTo>
                <a:close/>
              </a:path>
              <a:path w="512445" h="1092200">
                <a:moveTo>
                  <a:pt x="477265" y="54863"/>
                </a:moveTo>
                <a:lnTo>
                  <a:pt x="471874" y="66467"/>
                </a:lnTo>
                <a:lnTo>
                  <a:pt x="483361" y="71809"/>
                </a:lnTo>
                <a:lnTo>
                  <a:pt x="488695" y="60325"/>
                </a:lnTo>
                <a:lnTo>
                  <a:pt x="477265" y="54863"/>
                </a:lnTo>
                <a:close/>
              </a:path>
              <a:path w="512445" h="1092200">
                <a:moveTo>
                  <a:pt x="509777" y="0"/>
                </a:moveTo>
                <a:lnTo>
                  <a:pt x="443102" y="53086"/>
                </a:lnTo>
                <a:lnTo>
                  <a:pt x="471874" y="66467"/>
                </a:lnTo>
                <a:lnTo>
                  <a:pt x="477265" y="54863"/>
                </a:lnTo>
                <a:lnTo>
                  <a:pt x="511331" y="54863"/>
                </a:lnTo>
                <a:lnTo>
                  <a:pt x="509777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733550" y="3589782"/>
            <a:ext cx="1188720" cy="329565"/>
          </a:xfrm>
          <a:custGeom>
            <a:avLst/>
            <a:gdLst/>
            <a:ahLst/>
            <a:cxnLst/>
            <a:rect l="l" t="t" r="r" b="b"/>
            <a:pathLst>
              <a:path w="1188720" h="329564">
                <a:moveTo>
                  <a:pt x="0" y="329184"/>
                </a:moveTo>
                <a:lnTo>
                  <a:pt x="1188720" y="329184"/>
                </a:lnTo>
                <a:lnTo>
                  <a:pt x="1188720" y="0"/>
                </a:lnTo>
                <a:lnTo>
                  <a:pt x="0" y="0"/>
                </a:lnTo>
                <a:lnTo>
                  <a:pt x="0" y="329184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1733550" y="3589782"/>
            <a:ext cx="1188720" cy="329565"/>
          </a:xfrm>
          <a:custGeom>
            <a:avLst/>
            <a:gdLst/>
            <a:ahLst/>
            <a:cxnLst/>
            <a:rect l="l" t="t" r="r" b="b"/>
            <a:pathLst>
              <a:path w="1188720" h="329564">
                <a:moveTo>
                  <a:pt x="0" y="329184"/>
                </a:moveTo>
                <a:lnTo>
                  <a:pt x="1188720" y="329184"/>
                </a:lnTo>
                <a:lnTo>
                  <a:pt x="1188720" y="0"/>
                </a:lnTo>
                <a:lnTo>
                  <a:pt x="0" y="0"/>
                </a:lnTo>
                <a:lnTo>
                  <a:pt x="0" y="329184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 txBox="1"/>
          <p:nvPr/>
        </p:nvSpPr>
        <p:spPr>
          <a:xfrm>
            <a:off x="1934972" y="3558946"/>
            <a:ext cx="784860" cy="35814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4"/>
              </a:spcBef>
            </a:pPr>
            <a:r>
              <a:rPr sz="1000" spc="6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M-DCS</a:t>
            </a:r>
            <a:endParaRPr sz="10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设备数据报工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2289048" y="3918203"/>
            <a:ext cx="76200" cy="153593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6912864" y="3388105"/>
            <a:ext cx="740410" cy="213995"/>
          </a:xfrm>
          <a:custGeom>
            <a:avLst/>
            <a:gdLst/>
            <a:ahLst/>
            <a:cxnLst/>
            <a:rect l="l" t="t" r="r" b="b"/>
            <a:pathLst>
              <a:path w="740409" h="213995">
                <a:moveTo>
                  <a:pt x="65404" y="139827"/>
                </a:moveTo>
                <a:lnTo>
                  <a:pt x="0" y="194437"/>
                </a:lnTo>
                <a:lnTo>
                  <a:pt x="82930" y="213995"/>
                </a:lnTo>
                <a:lnTo>
                  <a:pt x="76328" y="186055"/>
                </a:lnTo>
                <a:lnTo>
                  <a:pt x="63245" y="186055"/>
                </a:lnTo>
                <a:lnTo>
                  <a:pt x="60325" y="173736"/>
                </a:lnTo>
                <a:lnTo>
                  <a:pt x="72724" y="170803"/>
                </a:lnTo>
                <a:lnTo>
                  <a:pt x="65404" y="139827"/>
                </a:lnTo>
                <a:close/>
              </a:path>
              <a:path w="740409" h="213995">
                <a:moveTo>
                  <a:pt x="72724" y="170803"/>
                </a:moveTo>
                <a:lnTo>
                  <a:pt x="60325" y="173736"/>
                </a:lnTo>
                <a:lnTo>
                  <a:pt x="63245" y="186055"/>
                </a:lnTo>
                <a:lnTo>
                  <a:pt x="75636" y="183127"/>
                </a:lnTo>
                <a:lnTo>
                  <a:pt x="72724" y="170803"/>
                </a:lnTo>
                <a:close/>
              </a:path>
              <a:path w="740409" h="213995">
                <a:moveTo>
                  <a:pt x="75636" y="183127"/>
                </a:moveTo>
                <a:lnTo>
                  <a:pt x="63245" y="186055"/>
                </a:lnTo>
                <a:lnTo>
                  <a:pt x="76328" y="186055"/>
                </a:lnTo>
                <a:lnTo>
                  <a:pt x="75636" y="183127"/>
                </a:lnTo>
                <a:close/>
              </a:path>
              <a:path w="740409" h="213995">
                <a:moveTo>
                  <a:pt x="664519" y="30869"/>
                </a:moveTo>
                <a:lnTo>
                  <a:pt x="72724" y="170803"/>
                </a:lnTo>
                <a:lnTo>
                  <a:pt x="75636" y="183127"/>
                </a:lnTo>
                <a:lnTo>
                  <a:pt x="667458" y="43308"/>
                </a:lnTo>
                <a:lnTo>
                  <a:pt x="664519" y="30869"/>
                </a:lnTo>
                <a:close/>
              </a:path>
              <a:path w="740409" h="213995">
                <a:moveTo>
                  <a:pt x="730117" y="27940"/>
                </a:moveTo>
                <a:lnTo>
                  <a:pt x="676909" y="27940"/>
                </a:lnTo>
                <a:lnTo>
                  <a:pt x="679830" y="40386"/>
                </a:lnTo>
                <a:lnTo>
                  <a:pt x="667458" y="43308"/>
                </a:lnTo>
                <a:lnTo>
                  <a:pt x="674751" y="74168"/>
                </a:lnTo>
                <a:lnTo>
                  <a:pt x="730117" y="27940"/>
                </a:lnTo>
                <a:close/>
              </a:path>
              <a:path w="740409" h="213995">
                <a:moveTo>
                  <a:pt x="676909" y="27940"/>
                </a:moveTo>
                <a:lnTo>
                  <a:pt x="664519" y="30869"/>
                </a:lnTo>
                <a:lnTo>
                  <a:pt x="667458" y="43308"/>
                </a:lnTo>
                <a:lnTo>
                  <a:pt x="679830" y="40386"/>
                </a:lnTo>
                <a:lnTo>
                  <a:pt x="676909" y="27940"/>
                </a:lnTo>
                <a:close/>
              </a:path>
              <a:path w="740409" h="213995">
                <a:moveTo>
                  <a:pt x="657225" y="0"/>
                </a:moveTo>
                <a:lnTo>
                  <a:pt x="664519" y="30869"/>
                </a:lnTo>
                <a:lnTo>
                  <a:pt x="676909" y="27940"/>
                </a:lnTo>
                <a:lnTo>
                  <a:pt x="730117" y="27940"/>
                </a:lnTo>
                <a:lnTo>
                  <a:pt x="740155" y="19558"/>
                </a:lnTo>
                <a:lnTo>
                  <a:pt x="657225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6176771" y="3441191"/>
            <a:ext cx="1467612" cy="60807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6318503" y="3582923"/>
            <a:ext cx="1188720" cy="329565"/>
          </a:xfrm>
          <a:custGeom>
            <a:avLst/>
            <a:gdLst/>
            <a:ahLst/>
            <a:cxnLst/>
            <a:rect l="l" t="t" r="r" b="b"/>
            <a:pathLst>
              <a:path w="1188720" h="329564">
                <a:moveTo>
                  <a:pt x="0" y="329184"/>
                </a:moveTo>
                <a:lnTo>
                  <a:pt x="1188720" y="329184"/>
                </a:lnTo>
                <a:lnTo>
                  <a:pt x="1188720" y="0"/>
                </a:lnTo>
                <a:lnTo>
                  <a:pt x="0" y="0"/>
                </a:lnTo>
                <a:lnTo>
                  <a:pt x="0" y="329184"/>
                </a:lnTo>
                <a:close/>
              </a:path>
            </a:pathLst>
          </a:custGeom>
          <a:solidFill>
            <a:srgbClr val="7E5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 txBox="1"/>
          <p:nvPr/>
        </p:nvSpPr>
        <p:spPr>
          <a:xfrm>
            <a:off x="6521322" y="3553739"/>
            <a:ext cx="784860" cy="35814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4"/>
              </a:spcBef>
            </a:pPr>
            <a:r>
              <a:rPr sz="1000" spc="6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M-DCS</a:t>
            </a:r>
            <a:endParaRPr sz="10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设备数据报工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6875018" y="3912108"/>
            <a:ext cx="76326" cy="170433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317754" y="3589782"/>
            <a:ext cx="1188720" cy="329565"/>
          </a:xfrm>
          <a:custGeom>
            <a:avLst/>
            <a:gdLst/>
            <a:ahLst/>
            <a:cxnLst/>
            <a:rect l="l" t="t" r="r" b="b"/>
            <a:pathLst>
              <a:path w="1188720" h="329564">
                <a:moveTo>
                  <a:pt x="0" y="329184"/>
                </a:moveTo>
                <a:lnTo>
                  <a:pt x="1188720" y="329184"/>
                </a:lnTo>
                <a:lnTo>
                  <a:pt x="1188720" y="0"/>
                </a:lnTo>
                <a:lnTo>
                  <a:pt x="0" y="0"/>
                </a:lnTo>
                <a:lnTo>
                  <a:pt x="0" y="329184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317754" y="3589782"/>
            <a:ext cx="1188720" cy="329565"/>
          </a:xfrm>
          <a:custGeom>
            <a:avLst/>
            <a:gdLst/>
            <a:ahLst/>
            <a:cxnLst/>
            <a:rect l="l" t="t" r="r" b="b"/>
            <a:pathLst>
              <a:path w="1188720" h="329564">
                <a:moveTo>
                  <a:pt x="0" y="329184"/>
                </a:moveTo>
                <a:lnTo>
                  <a:pt x="1188720" y="329184"/>
                </a:lnTo>
                <a:lnTo>
                  <a:pt x="1188720" y="0"/>
                </a:lnTo>
                <a:lnTo>
                  <a:pt x="0" y="0"/>
                </a:lnTo>
                <a:lnTo>
                  <a:pt x="0" y="329184"/>
                </a:lnTo>
                <a:close/>
              </a:path>
            </a:pathLst>
          </a:custGeom>
          <a:ln w="38100">
            <a:solidFill>
              <a:srgbClr val="FF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 txBox="1"/>
          <p:nvPr/>
        </p:nvSpPr>
        <p:spPr>
          <a:xfrm>
            <a:off x="518871" y="3558946"/>
            <a:ext cx="784860" cy="35814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4"/>
              </a:spcBef>
            </a:pPr>
            <a:r>
              <a:rPr sz="1000" spc="6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M-DLC</a:t>
            </a:r>
            <a:endParaRPr sz="10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设备数据连控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912113" y="3372103"/>
            <a:ext cx="2244090" cy="253365"/>
          </a:xfrm>
          <a:custGeom>
            <a:avLst/>
            <a:gdLst/>
            <a:ahLst/>
            <a:cxnLst/>
            <a:rect l="l" t="t" r="r" b="b"/>
            <a:pathLst>
              <a:path w="2244090" h="253364">
                <a:moveTo>
                  <a:pt x="83108" y="166243"/>
                </a:moveTo>
                <a:lnTo>
                  <a:pt x="0" y="216408"/>
                </a:lnTo>
                <a:lnTo>
                  <a:pt x="90068" y="252857"/>
                </a:lnTo>
                <a:lnTo>
                  <a:pt x="87843" y="225171"/>
                </a:lnTo>
                <a:lnTo>
                  <a:pt x="73317" y="225171"/>
                </a:lnTo>
                <a:lnTo>
                  <a:pt x="70993" y="196215"/>
                </a:lnTo>
                <a:lnTo>
                  <a:pt x="85424" y="195056"/>
                </a:lnTo>
                <a:lnTo>
                  <a:pt x="83108" y="166243"/>
                </a:lnTo>
                <a:close/>
              </a:path>
              <a:path w="2244090" h="253364">
                <a:moveTo>
                  <a:pt x="85424" y="195056"/>
                </a:moveTo>
                <a:lnTo>
                  <a:pt x="70993" y="196215"/>
                </a:lnTo>
                <a:lnTo>
                  <a:pt x="73317" y="225171"/>
                </a:lnTo>
                <a:lnTo>
                  <a:pt x="87750" y="224011"/>
                </a:lnTo>
                <a:lnTo>
                  <a:pt x="85424" y="195056"/>
                </a:lnTo>
                <a:close/>
              </a:path>
              <a:path w="2244090" h="253364">
                <a:moveTo>
                  <a:pt x="87750" y="224011"/>
                </a:moveTo>
                <a:lnTo>
                  <a:pt x="73317" y="225171"/>
                </a:lnTo>
                <a:lnTo>
                  <a:pt x="87843" y="225171"/>
                </a:lnTo>
                <a:lnTo>
                  <a:pt x="87750" y="224011"/>
                </a:lnTo>
                <a:close/>
              </a:path>
              <a:path w="2244090" h="253364">
                <a:moveTo>
                  <a:pt x="2156246" y="28844"/>
                </a:moveTo>
                <a:lnTo>
                  <a:pt x="85424" y="195056"/>
                </a:lnTo>
                <a:lnTo>
                  <a:pt x="87750" y="224011"/>
                </a:lnTo>
                <a:lnTo>
                  <a:pt x="2158570" y="57671"/>
                </a:lnTo>
                <a:lnTo>
                  <a:pt x="2156246" y="28844"/>
                </a:lnTo>
                <a:close/>
              </a:path>
              <a:path w="2244090" h="253364">
                <a:moveTo>
                  <a:pt x="2222554" y="27686"/>
                </a:moveTo>
                <a:lnTo>
                  <a:pt x="2170684" y="27686"/>
                </a:lnTo>
                <a:lnTo>
                  <a:pt x="2172970" y="56515"/>
                </a:lnTo>
                <a:lnTo>
                  <a:pt x="2158570" y="57671"/>
                </a:lnTo>
                <a:lnTo>
                  <a:pt x="2160905" y="86614"/>
                </a:lnTo>
                <a:lnTo>
                  <a:pt x="2243963" y="36322"/>
                </a:lnTo>
                <a:lnTo>
                  <a:pt x="2222554" y="27686"/>
                </a:lnTo>
                <a:close/>
              </a:path>
              <a:path w="2244090" h="253364">
                <a:moveTo>
                  <a:pt x="2170684" y="27686"/>
                </a:moveTo>
                <a:lnTo>
                  <a:pt x="2156246" y="28844"/>
                </a:lnTo>
                <a:lnTo>
                  <a:pt x="2158570" y="57671"/>
                </a:lnTo>
                <a:lnTo>
                  <a:pt x="2172970" y="56515"/>
                </a:lnTo>
                <a:lnTo>
                  <a:pt x="2170684" y="27686"/>
                </a:lnTo>
                <a:close/>
              </a:path>
              <a:path w="2244090" h="253364">
                <a:moveTo>
                  <a:pt x="2153920" y="0"/>
                </a:moveTo>
                <a:lnTo>
                  <a:pt x="2156246" y="28844"/>
                </a:lnTo>
                <a:lnTo>
                  <a:pt x="2170684" y="27686"/>
                </a:lnTo>
                <a:lnTo>
                  <a:pt x="2222554" y="27686"/>
                </a:lnTo>
                <a:lnTo>
                  <a:pt x="215392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911352" y="3910190"/>
            <a:ext cx="822325" cy="334645"/>
          </a:xfrm>
          <a:custGeom>
            <a:avLst/>
            <a:gdLst/>
            <a:ahLst/>
            <a:cxnLst/>
            <a:rect l="l" t="t" r="r" b="b"/>
            <a:pathLst>
              <a:path w="822325" h="334645">
                <a:moveTo>
                  <a:pt x="748470" y="304608"/>
                </a:moveTo>
                <a:lnTo>
                  <a:pt x="736980" y="334238"/>
                </a:lnTo>
                <a:lnTo>
                  <a:pt x="821816" y="326224"/>
                </a:lnTo>
                <a:lnTo>
                  <a:pt x="806358" y="309206"/>
                </a:lnTo>
                <a:lnTo>
                  <a:pt x="760348" y="309206"/>
                </a:lnTo>
                <a:lnTo>
                  <a:pt x="748470" y="304608"/>
                </a:lnTo>
                <a:close/>
              </a:path>
              <a:path w="822325" h="334645">
                <a:moveTo>
                  <a:pt x="753058" y="292777"/>
                </a:moveTo>
                <a:lnTo>
                  <a:pt x="748470" y="304608"/>
                </a:lnTo>
                <a:lnTo>
                  <a:pt x="760348" y="309206"/>
                </a:lnTo>
                <a:lnTo>
                  <a:pt x="764921" y="297370"/>
                </a:lnTo>
                <a:lnTo>
                  <a:pt x="753058" y="292777"/>
                </a:lnTo>
                <a:close/>
              </a:path>
              <a:path w="822325" h="334645">
                <a:moveTo>
                  <a:pt x="764540" y="263169"/>
                </a:moveTo>
                <a:lnTo>
                  <a:pt x="753058" y="292777"/>
                </a:lnTo>
                <a:lnTo>
                  <a:pt x="764921" y="297370"/>
                </a:lnTo>
                <a:lnTo>
                  <a:pt x="760348" y="309206"/>
                </a:lnTo>
                <a:lnTo>
                  <a:pt x="806358" y="309206"/>
                </a:lnTo>
                <a:lnTo>
                  <a:pt x="764540" y="263169"/>
                </a:lnTo>
                <a:close/>
              </a:path>
              <a:path w="822325" h="334645">
                <a:moveTo>
                  <a:pt x="73349" y="29604"/>
                </a:moveTo>
                <a:lnTo>
                  <a:pt x="68762" y="41452"/>
                </a:lnTo>
                <a:lnTo>
                  <a:pt x="748470" y="304608"/>
                </a:lnTo>
                <a:lnTo>
                  <a:pt x="753058" y="292777"/>
                </a:lnTo>
                <a:lnTo>
                  <a:pt x="73349" y="29604"/>
                </a:lnTo>
                <a:close/>
              </a:path>
              <a:path w="822325" h="334645">
                <a:moveTo>
                  <a:pt x="84810" y="0"/>
                </a:moveTo>
                <a:lnTo>
                  <a:pt x="0" y="8013"/>
                </a:lnTo>
                <a:lnTo>
                  <a:pt x="57302" y="71056"/>
                </a:lnTo>
                <a:lnTo>
                  <a:pt x="68762" y="41452"/>
                </a:lnTo>
                <a:lnTo>
                  <a:pt x="56921" y="36868"/>
                </a:lnTo>
                <a:lnTo>
                  <a:pt x="61506" y="25018"/>
                </a:lnTo>
                <a:lnTo>
                  <a:pt x="75124" y="25018"/>
                </a:lnTo>
                <a:lnTo>
                  <a:pt x="84810" y="0"/>
                </a:lnTo>
                <a:close/>
              </a:path>
              <a:path w="822325" h="334645">
                <a:moveTo>
                  <a:pt x="61506" y="25018"/>
                </a:moveTo>
                <a:lnTo>
                  <a:pt x="56921" y="36868"/>
                </a:lnTo>
                <a:lnTo>
                  <a:pt x="68762" y="41452"/>
                </a:lnTo>
                <a:lnTo>
                  <a:pt x="73349" y="29604"/>
                </a:lnTo>
                <a:lnTo>
                  <a:pt x="61506" y="25018"/>
                </a:lnTo>
                <a:close/>
              </a:path>
              <a:path w="822325" h="334645">
                <a:moveTo>
                  <a:pt x="75124" y="25018"/>
                </a:moveTo>
                <a:lnTo>
                  <a:pt x="61506" y="25018"/>
                </a:lnTo>
                <a:lnTo>
                  <a:pt x="73349" y="29604"/>
                </a:lnTo>
                <a:lnTo>
                  <a:pt x="75124" y="25018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4645152" y="3436620"/>
            <a:ext cx="1467612" cy="60807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4786884" y="3578352"/>
            <a:ext cx="1188720" cy="329565"/>
          </a:xfrm>
          <a:custGeom>
            <a:avLst/>
            <a:gdLst/>
            <a:ahLst/>
            <a:cxnLst/>
            <a:rect l="l" t="t" r="r" b="b"/>
            <a:pathLst>
              <a:path w="1188720" h="329564">
                <a:moveTo>
                  <a:pt x="0" y="329184"/>
                </a:moveTo>
                <a:lnTo>
                  <a:pt x="1188719" y="329184"/>
                </a:lnTo>
                <a:lnTo>
                  <a:pt x="1188719" y="0"/>
                </a:lnTo>
                <a:lnTo>
                  <a:pt x="0" y="0"/>
                </a:lnTo>
                <a:lnTo>
                  <a:pt x="0" y="329184"/>
                </a:lnTo>
                <a:close/>
              </a:path>
            </a:pathLst>
          </a:custGeom>
          <a:solidFill>
            <a:srgbClr val="7E5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 txBox="1"/>
          <p:nvPr/>
        </p:nvSpPr>
        <p:spPr>
          <a:xfrm>
            <a:off x="4989703" y="3547745"/>
            <a:ext cx="784860" cy="35877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10"/>
              </a:spcBef>
            </a:pPr>
            <a:r>
              <a:rPr sz="1000" spc="6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M-DLC</a:t>
            </a:r>
            <a:endParaRPr sz="10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设备数据连控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5381244" y="3375405"/>
            <a:ext cx="2272030" cy="234315"/>
          </a:xfrm>
          <a:custGeom>
            <a:avLst/>
            <a:gdLst/>
            <a:ahLst/>
            <a:cxnLst/>
            <a:rect l="l" t="t" r="r" b="b"/>
            <a:pathLst>
              <a:path w="2272029" h="234314">
                <a:moveTo>
                  <a:pt x="73151" y="158242"/>
                </a:moveTo>
                <a:lnTo>
                  <a:pt x="0" y="201930"/>
                </a:lnTo>
                <a:lnTo>
                  <a:pt x="78866" y="234188"/>
                </a:lnTo>
                <a:lnTo>
                  <a:pt x="76563" y="203581"/>
                </a:lnTo>
                <a:lnTo>
                  <a:pt x="63753" y="203581"/>
                </a:lnTo>
                <a:lnTo>
                  <a:pt x="62864" y="190881"/>
                </a:lnTo>
                <a:lnTo>
                  <a:pt x="75536" y="189934"/>
                </a:lnTo>
                <a:lnTo>
                  <a:pt x="73151" y="158242"/>
                </a:lnTo>
                <a:close/>
              </a:path>
              <a:path w="2272029" h="234314">
                <a:moveTo>
                  <a:pt x="75536" y="189934"/>
                </a:moveTo>
                <a:lnTo>
                  <a:pt x="62864" y="190881"/>
                </a:lnTo>
                <a:lnTo>
                  <a:pt x="63753" y="203581"/>
                </a:lnTo>
                <a:lnTo>
                  <a:pt x="76492" y="202629"/>
                </a:lnTo>
                <a:lnTo>
                  <a:pt x="75536" y="189934"/>
                </a:lnTo>
                <a:close/>
              </a:path>
              <a:path w="2272029" h="234314">
                <a:moveTo>
                  <a:pt x="76492" y="202629"/>
                </a:moveTo>
                <a:lnTo>
                  <a:pt x="63753" y="203581"/>
                </a:lnTo>
                <a:lnTo>
                  <a:pt x="76563" y="203581"/>
                </a:lnTo>
                <a:lnTo>
                  <a:pt x="76492" y="202629"/>
                </a:lnTo>
                <a:close/>
              </a:path>
              <a:path w="2272029" h="234314">
                <a:moveTo>
                  <a:pt x="2195230" y="31553"/>
                </a:moveTo>
                <a:lnTo>
                  <a:pt x="75536" y="189934"/>
                </a:lnTo>
                <a:lnTo>
                  <a:pt x="76492" y="202629"/>
                </a:lnTo>
                <a:lnTo>
                  <a:pt x="2196164" y="44249"/>
                </a:lnTo>
                <a:lnTo>
                  <a:pt x="2195230" y="31553"/>
                </a:lnTo>
                <a:close/>
              </a:path>
              <a:path w="2272029" h="234314">
                <a:moveTo>
                  <a:pt x="2267619" y="30607"/>
                </a:moveTo>
                <a:lnTo>
                  <a:pt x="2207895" y="30607"/>
                </a:lnTo>
                <a:lnTo>
                  <a:pt x="2208783" y="43307"/>
                </a:lnTo>
                <a:lnTo>
                  <a:pt x="2196164" y="44249"/>
                </a:lnTo>
                <a:lnTo>
                  <a:pt x="2198497" y="75946"/>
                </a:lnTo>
                <a:lnTo>
                  <a:pt x="2271649" y="32258"/>
                </a:lnTo>
                <a:lnTo>
                  <a:pt x="2267619" y="30607"/>
                </a:lnTo>
                <a:close/>
              </a:path>
              <a:path w="2272029" h="234314">
                <a:moveTo>
                  <a:pt x="2207895" y="30607"/>
                </a:moveTo>
                <a:lnTo>
                  <a:pt x="2195230" y="31553"/>
                </a:lnTo>
                <a:lnTo>
                  <a:pt x="2196164" y="44249"/>
                </a:lnTo>
                <a:lnTo>
                  <a:pt x="2208783" y="43307"/>
                </a:lnTo>
                <a:lnTo>
                  <a:pt x="2207895" y="30607"/>
                </a:lnTo>
                <a:close/>
              </a:path>
              <a:path w="2272029" h="234314">
                <a:moveTo>
                  <a:pt x="2192908" y="0"/>
                </a:moveTo>
                <a:lnTo>
                  <a:pt x="2195230" y="31553"/>
                </a:lnTo>
                <a:lnTo>
                  <a:pt x="2207895" y="30607"/>
                </a:lnTo>
                <a:lnTo>
                  <a:pt x="2267619" y="30607"/>
                </a:lnTo>
                <a:lnTo>
                  <a:pt x="2192908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381244" y="3897185"/>
            <a:ext cx="942975" cy="356235"/>
          </a:xfrm>
          <a:custGeom>
            <a:avLst/>
            <a:gdLst/>
            <a:ahLst/>
            <a:cxnLst/>
            <a:rect l="l" t="t" r="r" b="b"/>
            <a:pathLst>
              <a:path w="942975" h="356235">
                <a:moveTo>
                  <a:pt x="868901" y="326246"/>
                </a:moveTo>
                <a:lnTo>
                  <a:pt x="858265" y="356158"/>
                </a:lnTo>
                <a:lnTo>
                  <a:pt x="942847" y="345795"/>
                </a:lnTo>
                <a:lnTo>
                  <a:pt x="928148" y="330504"/>
                </a:lnTo>
                <a:lnTo>
                  <a:pt x="880871" y="330504"/>
                </a:lnTo>
                <a:lnTo>
                  <a:pt x="868901" y="326246"/>
                </a:lnTo>
                <a:close/>
              </a:path>
              <a:path w="942975" h="356235">
                <a:moveTo>
                  <a:pt x="873166" y="314251"/>
                </a:moveTo>
                <a:lnTo>
                  <a:pt x="868901" y="326246"/>
                </a:lnTo>
                <a:lnTo>
                  <a:pt x="880871" y="330504"/>
                </a:lnTo>
                <a:lnTo>
                  <a:pt x="885189" y="318528"/>
                </a:lnTo>
                <a:lnTo>
                  <a:pt x="873166" y="314251"/>
                </a:lnTo>
                <a:close/>
              </a:path>
              <a:path w="942975" h="356235">
                <a:moveTo>
                  <a:pt x="883792" y="284365"/>
                </a:moveTo>
                <a:lnTo>
                  <a:pt x="873166" y="314251"/>
                </a:lnTo>
                <a:lnTo>
                  <a:pt x="885189" y="318528"/>
                </a:lnTo>
                <a:lnTo>
                  <a:pt x="880871" y="330504"/>
                </a:lnTo>
                <a:lnTo>
                  <a:pt x="928148" y="330504"/>
                </a:lnTo>
                <a:lnTo>
                  <a:pt x="883792" y="284365"/>
                </a:lnTo>
                <a:close/>
              </a:path>
              <a:path w="942975" h="356235">
                <a:moveTo>
                  <a:pt x="73946" y="29912"/>
                </a:moveTo>
                <a:lnTo>
                  <a:pt x="69685" y="41896"/>
                </a:lnTo>
                <a:lnTo>
                  <a:pt x="868901" y="326246"/>
                </a:lnTo>
                <a:lnTo>
                  <a:pt x="873166" y="314251"/>
                </a:lnTo>
                <a:lnTo>
                  <a:pt x="73946" y="29912"/>
                </a:lnTo>
                <a:close/>
              </a:path>
              <a:path w="942975" h="356235">
                <a:moveTo>
                  <a:pt x="84581" y="0"/>
                </a:moveTo>
                <a:lnTo>
                  <a:pt x="0" y="10350"/>
                </a:lnTo>
                <a:lnTo>
                  <a:pt x="59054" y="71793"/>
                </a:lnTo>
                <a:lnTo>
                  <a:pt x="69685" y="41896"/>
                </a:lnTo>
                <a:lnTo>
                  <a:pt x="57657" y="37617"/>
                </a:lnTo>
                <a:lnTo>
                  <a:pt x="61975" y="25653"/>
                </a:lnTo>
                <a:lnTo>
                  <a:pt x="75460" y="25653"/>
                </a:lnTo>
                <a:lnTo>
                  <a:pt x="84581" y="0"/>
                </a:lnTo>
                <a:close/>
              </a:path>
              <a:path w="942975" h="356235">
                <a:moveTo>
                  <a:pt x="61975" y="25653"/>
                </a:moveTo>
                <a:lnTo>
                  <a:pt x="57657" y="37617"/>
                </a:lnTo>
                <a:lnTo>
                  <a:pt x="69685" y="41896"/>
                </a:lnTo>
                <a:lnTo>
                  <a:pt x="73946" y="29912"/>
                </a:lnTo>
                <a:lnTo>
                  <a:pt x="61975" y="25653"/>
                </a:lnTo>
                <a:close/>
              </a:path>
              <a:path w="942975" h="356235">
                <a:moveTo>
                  <a:pt x="75460" y="25653"/>
                </a:moveTo>
                <a:lnTo>
                  <a:pt x="61975" y="25653"/>
                </a:lnTo>
                <a:lnTo>
                  <a:pt x="73946" y="29912"/>
                </a:lnTo>
                <a:lnTo>
                  <a:pt x="75460" y="25653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82296" y="4344926"/>
            <a:ext cx="1639824" cy="78024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312420" y="4575047"/>
            <a:ext cx="1188720" cy="329565"/>
          </a:xfrm>
          <a:custGeom>
            <a:avLst/>
            <a:gdLst/>
            <a:ahLst/>
            <a:cxnLst/>
            <a:rect l="l" t="t" r="r" b="b"/>
            <a:pathLst>
              <a:path w="1188720" h="329564">
                <a:moveTo>
                  <a:pt x="0" y="329183"/>
                </a:moveTo>
                <a:lnTo>
                  <a:pt x="1188720" y="329183"/>
                </a:lnTo>
                <a:lnTo>
                  <a:pt x="1188720" y="0"/>
                </a:lnTo>
                <a:lnTo>
                  <a:pt x="0" y="0"/>
                </a:lnTo>
                <a:lnTo>
                  <a:pt x="0" y="329183"/>
                </a:lnTo>
                <a:close/>
              </a:path>
            </a:pathLst>
          </a:custGeom>
          <a:solidFill>
            <a:srgbClr val="00AF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 txBox="1"/>
          <p:nvPr/>
        </p:nvSpPr>
        <p:spPr>
          <a:xfrm>
            <a:off x="514299" y="4544974"/>
            <a:ext cx="784860" cy="35814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204"/>
              </a:spcBef>
            </a:pPr>
            <a:r>
              <a:rPr sz="1000" spc="3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MLDSS</a:t>
            </a:r>
            <a:endParaRPr sz="10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产线设计模拟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1501139" y="4700079"/>
            <a:ext cx="231774" cy="76263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4631435" y="4440935"/>
            <a:ext cx="1467612" cy="608076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4773167" y="4582667"/>
            <a:ext cx="1188720" cy="329565"/>
          </a:xfrm>
          <a:custGeom>
            <a:avLst/>
            <a:gdLst/>
            <a:ahLst/>
            <a:cxnLst/>
            <a:rect l="l" t="t" r="r" b="b"/>
            <a:pathLst>
              <a:path w="1188720" h="329564">
                <a:moveTo>
                  <a:pt x="0" y="329183"/>
                </a:moveTo>
                <a:lnTo>
                  <a:pt x="1188719" y="329183"/>
                </a:lnTo>
                <a:lnTo>
                  <a:pt x="1188719" y="0"/>
                </a:lnTo>
                <a:lnTo>
                  <a:pt x="0" y="0"/>
                </a:lnTo>
                <a:lnTo>
                  <a:pt x="0" y="329183"/>
                </a:lnTo>
                <a:close/>
              </a:path>
            </a:pathLst>
          </a:custGeom>
          <a:solidFill>
            <a:srgbClr val="7E5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 txBox="1"/>
          <p:nvPr/>
        </p:nvSpPr>
        <p:spPr>
          <a:xfrm>
            <a:off x="4975097" y="4554118"/>
            <a:ext cx="784860" cy="35814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4"/>
              </a:spcBef>
            </a:pPr>
            <a:r>
              <a:rPr sz="1000" spc="2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WLDSS</a:t>
            </a:r>
            <a:endParaRPr sz="10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立库设</a:t>
            </a:r>
            <a:r>
              <a:rPr sz="10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计</a:t>
            </a: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模拟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5961888" y="4709159"/>
            <a:ext cx="357505" cy="76200"/>
          </a:xfrm>
          <a:custGeom>
            <a:avLst/>
            <a:gdLst/>
            <a:ahLst/>
            <a:cxnLst/>
            <a:rect l="l" t="t" r="r" b="b"/>
            <a:pathLst>
              <a:path w="357504" h="76200">
                <a:moveTo>
                  <a:pt x="76200" y="0"/>
                </a:moveTo>
                <a:lnTo>
                  <a:pt x="0" y="38099"/>
                </a:lnTo>
                <a:lnTo>
                  <a:pt x="76200" y="76199"/>
                </a:lnTo>
                <a:lnTo>
                  <a:pt x="76200" y="44449"/>
                </a:lnTo>
                <a:lnTo>
                  <a:pt x="63500" y="44449"/>
                </a:lnTo>
                <a:lnTo>
                  <a:pt x="63500" y="31749"/>
                </a:lnTo>
                <a:lnTo>
                  <a:pt x="76200" y="31749"/>
                </a:lnTo>
                <a:lnTo>
                  <a:pt x="76200" y="0"/>
                </a:lnTo>
                <a:close/>
              </a:path>
              <a:path w="357504" h="76200">
                <a:moveTo>
                  <a:pt x="280924" y="0"/>
                </a:moveTo>
                <a:lnTo>
                  <a:pt x="280924" y="76199"/>
                </a:lnTo>
                <a:lnTo>
                  <a:pt x="344424" y="44449"/>
                </a:lnTo>
                <a:lnTo>
                  <a:pt x="293624" y="44449"/>
                </a:lnTo>
                <a:lnTo>
                  <a:pt x="293624" y="31749"/>
                </a:lnTo>
                <a:lnTo>
                  <a:pt x="344424" y="31749"/>
                </a:lnTo>
                <a:lnTo>
                  <a:pt x="280924" y="0"/>
                </a:lnTo>
                <a:close/>
              </a:path>
              <a:path w="357504" h="76200">
                <a:moveTo>
                  <a:pt x="76200" y="31749"/>
                </a:moveTo>
                <a:lnTo>
                  <a:pt x="63500" y="31749"/>
                </a:lnTo>
                <a:lnTo>
                  <a:pt x="63500" y="44449"/>
                </a:lnTo>
                <a:lnTo>
                  <a:pt x="76200" y="44449"/>
                </a:lnTo>
                <a:lnTo>
                  <a:pt x="76200" y="31749"/>
                </a:lnTo>
                <a:close/>
              </a:path>
              <a:path w="357504" h="76200">
                <a:moveTo>
                  <a:pt x="280924" y="31749"/>
                </a:moveTo>
                <a:lnTo>
                  <a:pt x="76200" y="31749"/>
                </a:lnTo>
                <a:lnTo>
                  <a:pt x="76200" y="44449"/>
                </a:lnTo>
                <a:lnTo>
                  <a:pt x="280924" y="44449"/>
                </a:lnTo>
                <a:lnTo>
                  <a:pt x="280924" y="31749"/>
                </a:lnTo>
                <a:close/>
              </a:path>
              <a:path w="357504" h="76200">
                <a:moveTo>
                  <a:pt x="344424" y="31749"/>
                </a:moveTo>
                <a:lnTo>
                  <a:pt x="293624" y="31749"/>
                </a:lnTo>
                <a:lnTo>
                  <a:pt x="293624" y="44449"/>
                </a:lnTo>
                <a:lnTo>
                  <a:pt x="344424" y="44449"/>
                </a:lnTo>
                <a:lnTo>
                  <a:pt x="357124" y="38099"/>
                </a:lnTo>
                <a:lnTo>
                  <a:pt x="344424" y="31749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7488935" y="2761488"/>
            <a:ext cx="994410" cy="518159"/>
          </a:xfrm>
          <a:custGeom>
            <a:avLst/>
            <a:gdLst/>
            <a:ahLst/>
            <a:cxnLst/>
            <a:rect l="l" t="t" r="r" b="b"/>
            <a:pathLst>
              <a:path w="994409" h="518160">
                <a:moveTo>
                  <a:pt x="835152" y="441451"/>
                </a:moveTo>
                <a:lnTo>
                  <a:pt x="758952" y="479551"/>
                </a:lnTo>
                <a:lnTo>
                  <a:pt x="835152" y="517651"/>
                </a:lnTo>
                <a:lnTo>
                  <a:pt x="835152" y="485901"/>
                </a:lnTo>
                <a:lnTo>
                  <a:pt x="822452" y="485901"/>
                </a:lnTo>
                <a:lnTo>
                  <a:pt x="822452" y="473201"/>
                </a:lnTo>
                <a:lnTo>
                  <a:pt x="835152" y="473201"/>
                </a:lnTo>
                <a:lnTo>
                  <a:pt x="835152" y="441451"/>
                </a:lnTo>
                <a:close/>
              </a:path>
              <a:path w="994409" h="518160">
                <a:moveTo>
                  <a:pt x="835152" y="473201"/>
                </a:moveTo>
                <a:lnTo>
                  <a:pt x="822452" y="473201"/>
                </a:lnTo>
                <a:lnTo>
                  <a:pt x="822452" y="485901"/>
                </a:lnTo>
                <a:lnTo>
                  <a:pt x="835152" y="485901"/>
                </a:lnTo>
                <a:lnTo>
                  <a:pt x="835152" y="473201"/>
                </a:lnTo>
                <a:close/>
              </a:path>
              <a:path w="994409" h="518160">
                <a:moveTo>
                  <a:pt x="981202" y="473201"/>
                </a:moveTo>
                <a:lnTo>
                  <a:pt x="835152" y="473201"/>
                </a:lnTo>
                <a:lnTo>
                  <a:pt x="835152" y="485901"/>
                </a:lnTo>
                <a:lnTo>
                  <a:pt x="993902" y="485901"/>
                </a:lnTo>
                <a:lnTo>
                  <a:pt x="993902" y="479551"/>
                </a:lnTo>
                <a:lnTo>
                  <a:pt x="981202" y="479551"/>
                </a:lnTo>
                <a:lnTo>
                  <a:pt x="981202" y="473201"/>
                </a:lnTo>
                <a:close/>
              </a:path>
              <a:path w="994409" h="518160">
                <a:moveTo>
                  <a:pt x="981202" y="38100"/>
                </a:moveTo>
                <a:lnTo>
                  <a:pt x="981202" y="479551"/>
                </a:lnTo>
                <a:lnTo>
                  <a:pt x="987552" y="473201"/>
                </a:lnTo>
                <a:lnTo>
                  <a:pt x="993902" y="473201"/>
                </a:lnTo>
                <a:lnTo>
                  <a:pt x="993902" y="44450"/>
                </a:lnTo>
                <a:lnTo>
                  <a:pt x="987552" y="44450"/>
                </a:lnTo>
                <a:lnTo>
                  <a:pt x="981202" y="38100"/>
                </a:lnTo>
                <a:close/>
              </a:path>
              <a:path w="994409" h="518160">
                <a:moveTo>
                  <a:pt x="993902" y="473201"/>
                </a:moveTo>
                <a:lnTo>
                  <a:pt x="987552" y="473201"/>
                </a:lnTo>
                <a:lnTo>
                  <a:pt x="981202" y="479551"/>
                </a:lnTo>
                <a:lnTo>
                  <a:pt x="993902" y="479551"/>
                </a:lnTo>
                <a:lnTo>
                  <a:pt x="993902" y="473201"/>
                </a:lnTo>
                <a:close/>
              </a:path>
              <a:path w="994409" h="51816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4450"/>
                </a:lnTo>
                <a:lnTo>
                  <a:pt x="63500" y="44450"/>
                </a:lnTo>
                <a:lnTo>
                  <a:pt x="63500" y="31750"/>
                </a:lnTo>
                <a:lnTo>
                  <a:pt x="76200" y="31750"/>
                </a:lnTo>
                <a:lnTo>
                  <a:pt x="76200" y="0"/>
                </a:lnTo>
                <a:close/>
              </a:path>
              <a:path w="994409" h="518160">
                <a:moveTo>
                  <a:pt x="76200" y="31750"/>
                </a:moveTo>
                <a:lnTo>
                  <a:pt x="63500" y="31750"/>
                </a:lnTo>
                <a:lnTo>
                  <a:pt x="63500" y="44450"/>
                </a:lnTo>
                <a:lnTo>
                  <a:pt x="76200" y="44450"/>
                </a:lnTo>
                <a:lnTo>
                  <a:pt x="76200" y="31750"/>
                </a:lnTo>
                <a:close/>
              </a:path>
              <a:path w="994409" h="518160">
                <a:moveTo>
                  <a:pt x="993902" y="31750"/>
                </a:moveTo>
                <a:lnTo>
                  <a:pt x="76200" y="31750"/>
                </a:lnTo>
                <a:lnTo>
                  <a:pt x="76200" y="44450"/>
                </a:lnTo>
                <a:lnTo>
                  <a:pt x="981202" y="44450"/>
                </a:lnTo>
                <a:lnTo>
                  <a:pt x="981202" y="38100"/>
                </a:lnTo>
                <a:lnTo>
                  <a:pt x="993902" y="38100"/>
                </a:lnTo>
                <a:lnTo>
                  <a:pt x="993902" y="31750"/>
                </a:lnTo>
                <a:close/>
              </a:path>
              <a:path w="994409" h="518160">
                <a:moveTo>
                  <a:pt x="993902" y="38100"/>
                </a:moveTo>
                <a:lnTo>
                  <a:pt x="981202" y="38100"/>
                </a:lnTo>
                <a:lnTo>
                  <a:pt x="987552" y="44450"/>
                </a:lnTo>
                <a:lnTo>
                  <a:pt x="993902" y="44450"/>
                </a:lnTo>
                <a:lnTo>
                  <a:pt x="993902" y="3810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7523988" y="1726692"/>
            <a:ext cx="1198245" cy="257810"/>
          </a:xfrm>
          <a:custGeom>
            <a:avLst/>
            <a:gdLst/>
            <a:ahLst/>
            <a:cxnLst/>
            <a:rect l="l" t="t" r="r" b="b"/>
            <a:pathLst>
              <a:path w="1198245" h="257810">
                <a:moveTo>
                  <a:pt x="0" y="257555"/>
                </a:moveTo>
                <a:lnTo>
                  <a:pt x="1197863" y="257555"/>
                </a:lnTo>
                <a:lnTo>
                  <a:pt x="1197863" y="0"/>
                </a:lnTo>
                <a:lnTo>
                  <a:pt x="0" y="0"/>
                </a:lnTo>
                <a:lnTo>
                  <a:pt x="0" y="257555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7607807" y="1764792"/>
            <a:ext cx="1021842" cy="182117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19811" y="2228088"/>
            <a:ext cx="1048512" cy="62788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7495031" y="4698771"/>
            <a:ext cx="322580" cy="83820"/>
          </a:xfrm>
          <a:custGeom>
            <a:avLst/>
            <a:gdLst/>
            <a:ahLst/>
            <a:cxnLst/>
            <a:rect l="l" t="t" r="r" b="b"/>
            <a:pathLst>
              <a:path w="322579" h="83820">
                <a:moveTo>
                  <a:pt x="74422" y="7353"/>
                </a:moveTo>
                <a:lnTo>
                  <a:pt x="0" y="48717"/>
                </a:lnTo>
                <a:lnTo>
                  <a:pt x="77724" y="83489"/>
                </a:lnTo>
                <a:lnTo>
                  <a:pt x="76371" y="52311"/>
                </a:lnTo>
                <a:lnTo>
                  <a:pt x="63753" y="52311"/>
                </a:lnTo>
                <a:lnTo>
                  <a:pt x="63119" y="39624"/>
                </a:lnTo>
                <a:lnTo>
                  <a:pt x="75797" y="39075"/>
                </a:lnTo>
                <a:lnTo>
                  <a:pt x="74422" y="7353"/>
                </a:lnTo>
                <a:close/>
              </a:path>
              <a:path w="322579" h="83820">
                <a:moveTo>
                  <a:pt x="314025" y="31178"/>
                </a:moveTo>
                <a:lnTo>
                  <a:pt x="258318" y="31178"/>
                </a:lnTo>
                <a:lnTo>
                  <a:pt x="258952" y="43865"/>
                </a:lnTo>
                <a:lnTo>
                  <a:pt x="246147" y="44419"/>
                </a:lnTo>
                <a:lnTo>
                  <a:pt x="247523" y="76136"/>
                </a:lnTo>
                <a:lnTo>
                  <a:pt x="322072" y="34772"/>
                </a:lnTo>
                <a:lnTo>
                  <a:pt x="314025" y="31178"/>
                </a:lnTo>
                <a:close/>
              </a:path>
              <a:path w="322579" h="83820">
                <a:moveTo>
                  <a:pt x="75797" y="39075"/>
                </a:moveTo>
                <a:lnTo>
                  <a:pt x="63119" y="39624"/>
                </a:lnTo>
                <a:lnTo>
                  <a:pt x="63753" y="52311"/>
                </a:lnTo>
                <a:lnTo>
                  <a:pt x="76348" y="51766"/>
                </a:lnTo>
                <a:lnTo>
                  <a:pt x="75797" y="39075"/>
                </a:lnTo>
                <a:close/>
              </a:path>
              <a:path w="322579" h="83820">
                <a:moveTo>
                  <a:pt x="76348" y="51766"/>
                </a:moveTo>
                <a:lnTo>
                  <a:pt x="63753" y="52311"/>
                </a:lnTo>
                <a:lnTo>
                  <a:pt x="76371" y="52311"/>
                </a:lnTo>
                <a:lnTo>
                  <a:pt x="76348" y="51766"/>
                </a:lnTo>
                <a:close/>
              </a:path>
              <a:path w="322579" h="83820">
                <a:moveTo>
                  <a:pt x="245597" y="31728"/>
                </a:moveTo>
                <a:lnTo>
                  <a:pt x="75797" y="39075"/>
                </a:lnTo>
                <a:lnTo>
                  <a:pt x="76348" y="51766"/>
                </a:lnTo>
                <a:lnTo>
                  <a:pt x="246147" y="44419"/>
                </a:lnTo>
                <a:lnTo>
                  <a:pt x="245597" y="31728"/>
                </a:lnTo>
                <a:close/>
              </a:path>
              <a:path w="322579" h="83820">
                <a:moveTo>
                  <a:pt x="258318" y="31178"/>
                </a:moveTo>
                <a:lnTo>
                  <a:pt x="245597" y="31728"/>
                </a:lnTo>
                <a:lnTo>
                  <a:pt x="246147" y="44419"/>
                </a:lnTo>
                <a:lnTo>
                  <a:pt x="258952" y="43865"/>
                </a:lnTo>
                <a:lnTo>
                  <a:pt x="258318" y="31178"/>
                </a:lnTo>
                <a:close/>
              </a:path>
              <a:path w="322579" h="83820">
                <a:moveTo>
                  <a:pt x="244221" y="0"/>
                </a:moveTo>
                <a:lnTo>
                  <a:pt x="245597" y="31728"/>
                </a:lnTo>
                <a:lnTo>
                  <a:pt x="258318" y="31178"/>
                </a:lnTo>
                <a:lnTo>
                  <a:pt x="314025" y="31178"/>
                </a:lnTo>
                <a:lnTo>
                  <a:pt x="244221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35051" y="3102864"/>
            <a:ext cx="1048512" cy="257556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35051" y="4091940"/>
            <a:ext cx="1048512" cy="257556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402579" y="659891"/>
            <a:ext cx="1467612" cy="6172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544311" y="801623"/>
            <a:ext cx="1188720" cy="338455"/>
          </a:xfrm>
          <a:custGeom>
            <a:avLst/>
            <a:gdLst/>
            <a:ahLst/>
            <a:cxnLst/>
            <a:rect l="l" t="t" r="r" b="b"/>
            <a:pathLst>
              <a:path w="1188720" h="338455">
                <a:moveTo>
                  <a:pt x="0" y="338327"/>
                </a:moveTo>
                <a:lnTo>
                  <a:pt x="1188719" y="338327"/>
                </a:lnTo>
                <a:lnTo>
                  <a:pt x="1188719" y="0"/>
                </a:lnTo>
                <a:lnTo>
                  <a:pt x="0" y="0"/>
                </a:lnTo>
                <a:lnTo>
                  <a:pt x="0" y="338327"/>
                </a:lnTo>
                <a:close/>
              </a:path>
            </a:pathLst>
          </a:custGeom>
          <a:solidFill>
            <a:srgbClr val="2E54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 txBox="1"/>
          <p:nvPr/>
        </p:nvSpPr>
        <p:spPr>
          <a:xfrm>
            <a:off x="5544311" y="775825"/>
            <a:ext cx="1188720" cy="35750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4"/>
              </a:spcBef>
            </a:pPr>
            <a:r>
              <a:rPr sz="1000" spc="3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SRM-iP</a:t>
            </a:r>
            <a:endParaRPr sz="1000">
              <a:latin typeface="Noto Sans CJK JP Regular"/>
              <a:cs typeface="Noto Sans CJK JP Regular"/>
            </a:endParaRPr>
          </a:p>
          <a:p>
            <a:pPr marL="1270" algn="ctr">
              <a:lnSpc>
                <a:spcPct val="100000"/>
              </a:lnSpc>
              <a:spcBef>
                <a:spcPts val="110"/>
              </a:spcBef>
            </a:pPr>
            <a:r>
              <a:rPr sz="10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采购供应</a:t>
            </a: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链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2852927" y="659891"/>
            <a:ext cx="1467612" cy="6172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2994660" y="801623"/>
            <a:ext cx="1188720" cy="338455"/>
          </a:xfrm>
          <a:custGeom>
            <a:avLst/>
            <a:gdLst/>
            <a:ahLst/>
            <a:cxnLst/>
            <a:rect l="l" t="t" r="r" b="b"/>
            <a:pathLst>
              <a:path w="1188720" h="338455">
                <a:moveTo>
                  <a:pt x="0" y="338327"/>
                </a:moveTo>
                <a:lnTo>
                  <a:pt x="1188719" y="338327"/>
                </a:lnTo>
                <a:lnTo>
                  <a:pt x="1188719" y="0"/>
                </a:lnTo>
                <a:lnTo>
                  <a:pt x="0" y="0"/>
                </a:lnTo>
                <a:lnTo>
                  <a:pt x="0" y="338327"/>
                </a:lnTo>
                <a:close/>
              </a:path>
            </a:pathLst>
          </a:custGeom>
          <a:solidFill>
            <a:srgbClr val="2E54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 txBox="1"/>
          <p:nvPr/>
        </p:nvSpPr>
        <p:spPr>
          <a:xfrm>
            <a:off x="2994660" y="775825"/>
            <a:ext cx="1188720" cy="357505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204"/>
              </a:spcBef>
            </a:pPr>
            <a:r>
              <a:rPr sz="1000" spc="3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SCM-iS</a:t>
            </a:r>
            <a:endParaRPr sz="1000">
              <a:latin typeface="Noto Sans CJK JP Regular"/>
              <a:cs typeface="Noto Sans CJK JP Regular"/>
            </a:endParaRPr>
          </a:p>
          <a:p>
            <a:pPr marL="635" algn="ctr">
              <a:lnSpc>
                <a:spcPct val="100000"/>
              </a:lnSpc>
              <a:spcBef>
                <a:spcPts val="110"/>
              </a:spcBef>
            </a:pPr>
            <a:r>
              <a:rPr sz="10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销售供应链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2333244" y="964819"/>
            <a:ext cx="662940" cy="254000"/>
          </a:xfrm>
          <a:custGeom>
            <a:avLst/>
            <a:gdLst/>
            <a:ahLst/>
            <a:cxnLst/>
            <a:rect l="l" t="t" r="r" b="b"/>
            <a:pathLst>
              <a:path w="662939" h="254000">
                <a:moveTo>
                  <a:pt x="58800" y="182117"/>
                </a:moveTo>
                <a:lnTo>
                  <a:pt x="0" y="243839"/>
                </a:lnTo>
                <a:lnTo>
                  <a:pt x="84581" y="253872"/>
                </a:lnTo>
                <a:lnTo>
                  <a:pt x="75410" y="228345"/>
                </a:lnTo>
                <a:lnTo>
                  <a:pt x="61849" y="228345"/>
                </a:lnTo>
                <a:lnTo>
                  <a:pt x="57657" y="216407"/>
                </a:lnTo>
                <a:lnTo>
                  <a:pt x="69579" y="212116"/>
                </a:lnTo>
                <a:lnTo>
                  <a:pt x="58800" y="182117"/>
                </a:lnTo>
                <a:close/>
              </a:path>
              <a:path w="662939" h="254000">
                <a:moveTo>
                  <a:pt x="69579" y="212116"/>
                </a:moveTo>
                <a:lnTo>
                  <a:pt x="57657" y="216407"/>
                </a:lnTo>
                <a:lnTo>
                  <a:pt x="61849" y="228345"/>
                </a:lnTo>
                <a:lnTo>
                  <a:pt x="73857" y="224022"/>
                </a:lnTo>
                <a:lnTo>
                  <a:pt x="69579" y="212116"/>
                </a:lnTo>
                <a:close/>
              </a:path>
              <a:path w="662939" h="254000">
                <a:moveTo>
                  <a:pt x="73857" y="224022"/>
                </a:moveTo>
                <a:lnTo>
                  <a:pt x="61849" y="228345"/>
                </a:lnTo>
                <a:lnTo>
                  <a:pt x="75410" y="228345"/>
                </a:lnTo>
                <a:lnTo>
                  <a:pt x="73857" y="224022"/>
                </a:lnTo>
                <a:close/>
              </a:path>
              <a:path w="662939" h="254000">
                <a:moveTo>
                  <a:pt x="658749" y="0"/>
                </a:moveTo>
                <a:lnTo>
                  <a:pt x="69579" y="212116"/>
                </a:lnTo>
                <a:lnTo>
                  <a:pt x="73857" y="224022"/>
                </a:lnTo>
                <a:lnTo>
                  <a:pt x="662939" y="11937"/>
                </a:lnTo>
                <a:lnTo>
                  <a:pt x="65874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4125467" y="1072896"/>
            <a:ext cx="1466088" cy="61722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 txBox="1"/>
          <p:nvPr/>
        </p:nvSpPr>
        <p:spPr>
          <a:xfrm>
            <a:off x="4267200" y="1214627"/>
            <a:ext cx="1187450" cy="338455"/>
          </a:xfrm>
          <a:prstGeom prst="rect">
            <a:avLst/>
          </a:prstGeom>
          <a:solidFill>
            <a:srgbClr val="2E5496"/>
          </a:solidFill>
        </p:spPr>
        <p:txBody>
          <a:bodyPr vert="horz" wrap="square" lIns="0" tIns="635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5"/>
              </a:spcBef>
            </a:pPr>
            <a:r>
              <a:rPr sz="1000" spc="-2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ERP</a:t>
            </a:r>
            <a:endParaRPr sz="10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制造成本管理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3858767" y="1552955"/>
            <a:ext cx="1002665" cy="1087755"/>
          </a:xfrm>
          <a:custGeom>
            <a:avLst/>
            <a:gdLst/>
            <a:ahLst/>
            <a:cxnLst/>
            <a:rect l="l" t="t" r="r" b="b"/>
            <a:pathLst>
              <a:path w="1002664" h="1087755">
                <a:moveTo>
                  <a:pt x="23622" y="1005840"/>
                </a:moveTo>
                <a:lnTo>
                  <a:pt x="0" y="1087755"/>
                </a:lnTo>
                <a:lnTo>
                  <a:pt x="79629" y="1057529"/>
                </a:lnTo>
                <a:lnTo>
                  <a:pt x="66418" y="1045337"/>
                </a:lnTo>
                <a:lnTo>
                  <a:pt x="47752" y="1045337"/>
                </a:lnTo>
                <a:lnTo>
                  <a:pt x="38354" y="1036701"/>
                </a:lnTo>
                <a:lnTo>
                  <a:pt x="46952" y="1027371"/>
                </a:lnTo>
                <a:lnTo>
                  <a:pt x="23622" y="1005840"/>
                </a:lnTo>
                <a:close/>
              </a:path>
              <a:path w="1002664" h="1087755">
                <a:moveTo>
                  <a:pt x="46952" y="1027371"/>
                </a:moveTo>
                <a:lnTo>
                  <a:pt x="38354" y="1036701"/>
                </a:lnTo>
                <a:lnTo>
                  <a:pt x="47752" y="1045337"/>
                </a:lnTo>
                <a:lnTo>
                  <a:pt x="56331" y="1036027"/>
                </a:lnTo>
                <a:lnTo>
                  <a:pt x="46952" y="1027371"/>
                </a:lnTo>
                <a:close/>
              </a:path>
              <a:path w="1002664" h="1087755">
                <a:moveTo>
                  <a:pt x="56331" y="1036027"/>
                </a:moveTo>
                <a:lnTo>
                  <a:pt x="47752" y="1045337"/>
                </a:lnTo>
                <a:lnTo>
                  <a:pt x="66418" y="1045337"/>
                </a:lnTo>
                <a:lnTo>
                  <a:pt x="56331" y="1036027"/>
                </a:lnTo>
                <a:close/>
              </a:path>
              <a:path w="1002664" h="1087755">
                <a:moveTo>
                  <a:pt x="946147" y="51790"/>
                </a:moveTo>
                <a:lnTo>
                  <a:pt x="46952" y="1027371"/>
                </a:lnTo>
                <a:lnTo>
                  <a:pt x="56331" y="1036027"/>
                </a:lnTo>
                <a:lnTo>
                  <a:pt x="955459" y="60383"/>
                </a:lnTo>
                <a:lnTo>
                  <a:pt x="946147" y="51790"/>
                </a:lnTo>
                <a:close/>
              </a:path>
              <a:path w="1002664" h="1087755">
                <a:moveTo>
                  <a:pt x="990178" y="42418"/>
                </a:moveTo>
                <a:lnTo>
                  <a:pt x="954786" y="42418"/>
                </a:lnTo>
                <a:lnTo>
                  <a:pt x="964057" y="51054"/>
                </a:lnTo>
                <a:lnTo>
                  <a:pt x="955459" y="60383"/>
                </a:lnTo>
                <a:lnTo>
                  <a:pt x="978789" y="81915"/>
                </a:lnTo>
                <a:lnTo>
                  <a:pt x="990178" y="42418"/>
                </a:lnTo>
                <a:close/>
              </a:path>
              <a:path w="1002664" h="1087755">
                <a:moveTo>
                  <a:pt x="954786" y="42418"/>
                </a:moveTo>
                <a:lnTo>
                  <a:pt x="946147" y="51790"/>
                </a:lnTo>
                <a:lnTo>
                  <a:pt x="955459" y="60383"/>
                </a:lnTo>
                <a:lnTo>
                  <a:pt x="964057" y="51054"/>
                </a:lnTo>
                <a:lnTo>
                  <a:pt x="954786" y="42418"/>
                </a:lnTo>
                <a:close/>
              </a:path>
              <a:path w="1002664" h="1087755">
                <a:moveTo>
                  <a:pt x="1002411" y="0"/>
                </a:moveTo>
                <a:lnTo>
                  <a:pt x="922782" y="30226"/>
                </a:lnTo>
                <a:lnTo>
                  <a:pt x="946147" y="51790"/>
                </a:lnTo>
                <a:lnTo>
                  <a:pt x="954786" y="42418"/>
                </a:lnTo>
                <a:lnTo>
                  <a:pt x="990178" y="42418"/>
                </a:lnTo>
                <a:lnTo>
                  <a:pt x="1002411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4860163" y="1552955"/>
            <a:ext cx="524510" cy="1087755"/>
          </a:xfrm>
          <a:custGeom>
            <a:avLst/>
            <a:gdLst/>
            <a:ahLst/>
            <a:cxnLst/>
            <a:rect l="l" t="t" r="r" b="b"/>
            <a:pathLst>
              <a:path w="524510" h="1087755">
                <a:moveTo>
                  <a:pt x="484249" y="1021751"/>
                </a:moveTo>
                <a:lnTo>
                  <a:pt x="455675" y="1035431"/>
                </a:lnTo>
                <a:lnTo>
                  <a:pt x="522986" y="1087755"/>
                </a:lnTo>
                <a:lnTo>
                  <a:pt x="523881" y="1033145"/>
                </a:lnTo>
                <a:lnTo>
                  <a:pt x="489712" y="1033145"/>
                </a:lnTo>
                <a:lnTo>
                  <a:pt x="484249" y="1021751"/>
                </a:lnTo>
                <a:close/>
              </a:path>
              <a:path w="524510" h="1087755">
                <a:moveTo>
                  <a:pt x="495675" y="1016281"/>
                </a:moveTo>
                <a:lnTo>
                  <a:pt x="484249" y="1021751"/>
                </a:lnTo>
                <a:lnTo>
                  <a:pt x="489712" y="1033145"/>
                </a:lnTo>
                <a:lnTo>
                  <a:pt x="501141" y="1027684"/>
                </a:lnTo>
                <a:lnTo>
                  <a:pt x="495675" y="1016281"/>
                </a:lnTo>
                <a:close/>
              </a:path>
              <a:path w="524510" h="1087755">
                <a:moveTo>
                  <a:pt x="524383" y="1002538"/>
                </a:moveTo>
                <a:lnTo>
                  <a:pt x="495675" y="1016281"/>
                </a:lnTo>
                <a:lnTo>
                  <a:pt x="501141" y="1027684"/>
                </a:lnTo>
                <a:lnTo>
                  <a:pt x="489712" y="1033145"/>
                </a:lnTo>
                <a:lnTo>
                  <a:pt x="523881" y="1033145"/>
                </a:lnTo>
                <a:lnTo>
                  <a:pt x="524383" y="1002538"/>
                </a:lnTo>
                <a:close/>
              </a:path>
              <a:path w="524510" h="1087755">
                <a:moveTo>
                  <a:pt x="40050" y="65968"/>
                </a:moveTo>
                <a:lnTo>
                  <a:pt x="28633" y="71456"/>
                </a:lnTo>
                <a:lnTo>
                  <a:pt x="484249" y="1021751"/>
                </a:lnTo>
                <a:lnTo>
                  <a:pt x="495675" y="1016281"/>
                </a:lnTo>
                <a:lnTo>
                  <a:pt x="40050" y="65968"/>
                </a:lnTo>
                <a:close/>
              </a:path>
              <a:path w="524510" h="1087755">
                <a:moveTo>
                  <a:pt x="1397" y="0"/>
                </a:moveTo>
                <a:lnTo>
                  <a:pt x="0" y="85217"/>
                </a:lnTo>
                <a:lnTo>
                  <a:pt x="28633" y="71456"/>
                </a:lnTo>
                <a:lnTo>
                  <a:pt x="23113" y="59944"/>
                </a:lnTo>
                <a:lnTo>
                  <a:pt x="34544" y="54483"/>
                </a:lnTo>
                <a:lnTo>
                  <a:pt x="63950" y="54483"/>
                </a:lnTo>
                <a:lnTo>
                  <a:pt x="68707" y="52197"/>
                </a:lnTo>
                <a:lnTo>
                  <a:pt x="1397" y="0"/>
                </a:lnTo>
                <a:close/>
              </a:path>
              <a:path w="524510" h="1087755">
                <a:moveTo>
                  <a:pt x="34544" y="54483"/>
                </a:moveTo>
                <a:lnTo>
                  <a:pt x="23113" y="59944"/>
                </a:lnTo>
                <a:lnTo>
                  <a:pt x="28633" y="71456"/>
                </a:lnTo>
                <a:lnTo>
                  <a:pt x="40050" y="65968"/>
                </a:lnTo>
                <a:lnTo>
                  <a:pt x="34544" y="54483"/>
                </a:lnTo>
                <a:close/>
              </a:path>
              <a:path w="524510" h="1087755">
                <a:moveTo>
                  <a:pt x="63950" y="54483"/>
                </a:moveTo>
                <a:lnTo>
                  <a:pt x="34544" y="54483"/>
                </a:lnTo>
                <a:lnTo>
                  <a:pt x="40050" y="65968"/>
                </a:lnTo>
                <a:lnTo>
                  <a:pt x="63950" y="54483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24383" y="1286255"/>
            <a:ext cx="1043940" cy="257556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7517892" y="842772"/>
            <a:ext cx="1203959" cy="257555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868680" y="4904232"/>
            <a:ext cx="3014345" cy="239395"/>
          </a:xfrm>
          <a:custGeom>
            <a:avLst/>
            <a:gdLst/>
            <a:ahLst/>
            <a:cxnLst/>
            <a:rect l="l" t="t" r="r" b="b"/>
            <a:pathLst>
              <a:path w="3014345" h="239395">
                <a:moveTo>
                  <a:pt x="44450" y="63499"/>
                </a:moveTo>
                <a:lnTo>
                  <a:pt x="31750" y="63499"/>
                </a:lnTo>
                <a:lnTo>
                  <a:pt x="31750" y="239266"/>
                </a:lnTo>
                <a:lnTo>
                  <a:pt x="2982086" y="239267"/>
                </a:lnTo>
                <a:lnTo>
                  <a:pt x="2982086" y="237665"/>
                </a:lnTo>
                <a:lnTo>
                  <a:pt x="44450" y="237665"/>
                </a:lnTo>
                <a:lnTo>
                  <a:pt x="38100" y="231315"/>
                </a:lnTo>
                <a:lnTo>
                  <a:pt x="44450" y="231315"/>
                </a:lnTo>
                <a:lnTo>
                  <a:pt x="44450" y="63499"/>
                </a:lnTo>
                <a:close/>
              </a:path>
              <a:path w="3014345" h="239395">
                <a:moveTo>
                  <a:pt x="44450" y="231315"/>
                </a:moveTo>
                <a:lnTo>
                  <a:pt x="38100" y="231315"/>
                </a:lnTo>
                <a:lnTo>
                  <a:pt x="44450" y="237665"/>
                </a:lnTo>
                <a:lnTo>
                  <a:pt x="44450" y="231315"/>
                </a:lnTo>
                <a:close/>
              </a:path>
              <a:path w="3014345" h="239395">
                <a:moveTo>
                  <a:pt x="2969386" y="231315"/>
                </a:moveTo>
                <a:lnTo>
                  <a:pt x="44450" y="231315"/>
                </a:lnTo>
                <a:lnTo>
                  <a:pt x="44450" y="237665"/>
                </a:lnTo>
                <a:lnTo>
                  <a:pt x="2969386" y="237665"/>
                </a:lnTo>
                <a:lnTo>
                  <a:pt x="2969386" y="231315"/>
                </a:lnTo>
                <a:close/>
              </a:path>
              <a:path w="3014345" h="239395">
                <a:moveTo>
                  <a:pt x="2982086" y="72567"/>
                </a:moveTo>
                <a:lnTo>
                  <a:pt x="2969386" y="72567"/>
                </a:lnTo>
                <a:lnTo>
                  <a:pt x="2969386" y="237665"/>
                </a:lnTo>
                <a:lnTo>
                  <a:pt x="2975736" y="231315"/>
                </a:lnTo>
                <a:lnTo>
                  <a:pt x="2982086" y="231315"/>
                </a:lnTo>
                <a:lnTo>
                  <a:pt x="2982086" y="72567"/>
                </a:lnTo>
                <a:close/>
              </a:path>
              <a:path w="3014345" h="239395">
                <a:moveTo>
                  <a:pt x="2982086" y="231315"/>
                </a:moveTo>
                <a:lnTo>
                  <a:pt x="2975736" y="231315"/>
                </a:lnTo>
                <a:lnTo>
                  <a:pt x="2969386" y="237665"/>
                </a:lnTo>
                <a:lnTo>
                  <a:pt x="2982086" y="237665"/>
                </a:lnTo>
                <a:lnTo>
                  <a:pt x="2982086" y="231315"/>
                </a:lnTo>
                <a:close/>
              </a:path>
              <a:path w="3014345" h="239395">
                <a:moveTo>
                  <a:pt x="2975736" y="9067"/>
                </a:moveTo>
                <a:lnTo>
                  <a:pt x="2937636" y="85267"/>
                </a:lnTo>
                <a:lnTo>
                  <a:pt x="2969386" y="85267"/>
                </a:lnTo>
                <a:lnTo>
                  <a:pt x="2969386" y="72567"/>
                </a:lnTo>
                <a:lnTo>
                  <a:pt x="3007486" y="72567"/>
                </a:lnTo>
                <a:lnTo>
                  <a:pt x="2975736" y="9067"/>
                </a:lnTo>
                <a:close/>
              </a:path>
              <a:path w="3014345" h="239395">
                <a:moveTo>
                  <a:pt x="3007486" y="72567"/>
                </a:moveTo>
                <a:lnTo>
                  <a:pt x="2982086" y="72567"/>
                </a:lnTo>
                <a:lnTo>
                  <a:pt x="2982086" y="85267"/>
                </a:lnTo>
                <a:lnTo>
                  <a:pt x="3013836" y="85267"/>
                </a:lnTo>
                <a:lnTo>
                  <a:pt x="3007486" y="72567"/>
                </a:lnTo>
                <a:close/>
              </a:path>
              <a:path w="3014345" h="239395">
                <a:moveTo>
                  <a:pt x="38100" y="0"/>
                </a:moveTo>
                <a:lnTo>
                  <a:pt x="0" y="76199"/>
                </a:lnTo>
                <a:lnTo>
                  <a:pt x="31750" y="76199"/>
                </a:lnTo>
                <a:lnTo>
                  <a:pt x="31750" y="63499"/>
                </a:lnTo>
                <a:lnTo>
                  <a:pt x="69850" y="63499"/>
                </a:lnTo>
                <a:lnTo>
                  <a:pt x="38100" y="0"/>
                </a:lnTo>
                <a:close/>
              </a:path>
              <a:path w="3014345" h="239395">
                <a:moveTo>
                  <a:pt x="69850" y="63499"/>
                </a:moveTo>
                <a:lnTo>
                  <a:pt x="44450" y="63499"/>
                </a:lnTo>
                <a:lnTo>
                  <a:pt x="44450" y="76199"/>
                </a:lnTo>
                <a:lnTo>
                  <a:pt x="76200" y="76199"/>
                </a:lnTo>
                <a:lnTo>
                  <a:pt x="69850" y="63499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90850" y="4839525"/>
            <a:ext cx="1048512" cy="184404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5329428" y="4898135"/>
            <a:ext cx="3120390" cy="245745"/>
          </a:xfrm>
          <a:custGeom>
            <a:avLst/>
            <a:gdLst/>
            <a:ahLst/>
            <a:cxnLst/>
            <a:rect l="l" t="t" r="r" b="b"/>
            <a:pathLst>
              <a:path w="3120390" h="245745">
                <a:moveTo>
                  <a:pt x="44450" y="77444"/>
                </a:moveTo>
                <a:lnTo>
                  <a:pt x="31750" y="77444"/>
                </a:lnTo>
                <a:lnTo>
                  <a:pt x="31750" y="245362"/>
                </a:lnTo>
                <a:lnTo>
                  <a:pt x="3088258" y="245362"/>
                </a:lnTo>
                <a:lnTo>
                  <a:pt x="3088258" y="242545"/>
                </a:lnTo>
                <a:lnTo>
                  <a:pt x="44450" y="242545"/>
                </a:lnTo>
                <a:lnTo>
                  <a:pt x="38100" y="236195"/>
                </a:lnTo>
                <a:lnTo>
                  <a:pt x="44450" y="236195"/>
                </a:lnTo>
                <a:lnTo>
                  <a:pt x="44450" y="77444"/>
                </a:lnTo>
                <a:close/>
              </a:path>
              <a:path w="3120390" h="245745">
                <a:moveTo>
                  <a:pt x="44450" y="236195"/>
                </a:moveTo>
                <a:lnTo>
                  <a:pt x="38100" y="236195"/>
                </a:lnTo>
                <a:lnTo>
                  <a:pt x="44450" y="242545"/>
                </a:lnTo>
                <a:lnTo>
                  <a:pt x="44450" y="236195"/>
                </a:lnTo>
                <a:close/>
              </a:path>
              <a:path w="3120390" h="245745">
                <a:moveTo>
                  <a:pt x="3075558" y="236194"/>
                </a:moveTo>
                <a:lnTo>
                  <a:pt x="44450" y="236195"/>
                </a:lnTo>
                <a:lnTo>
                  <a:pt x="44450" y="242545"/>
                </a:lnTo>
                <a:lnTo>
                  <a:pt x="3075558" y="242545"/>
                </a:lnTo>
                <a:lnTo>
                  <a:pt x="3075558" y="236194"/>
                </a:lnTo>
                <a:close/>
              </a:path>
              <a:path w="3120390" h="245745">
                <a:moveTo>
                  <a:pt x="3081908" y="236194"/>
                </a:moveTo>
                <a:lnTo>
                  <a:pt x="3075558" y="236194"/>
                </a:lnTo>
                <a:lnTo>
                  <a:pt x="3075558" y="242545"/>
                </a:lnTo>
                <a:lnTo>
                  <a:pt x="3081908" y="236194"/>
                </a:lnTo>
                <a:close/>
              </a:path>
              <a:path w="3120390" h="245745">
                <a:moveTo>
                  <a:pt x="3088258" y="236194"/>
                </a:moveTo>
                <a:lnTo>
                  <a:pt x="3081908" y="236195"/>
                </a:lnTo>
                <a:lnTo>
                  <a:pt x="3075558" y="242545"/>
                </a:lnTo>
                <a:lnTo>
                  <a:pt x="3088258" y="242545"/>
                </a:lnTo>
                <a:lnTo>
                  <a:pt x="3088258" y="236194"/>
                </a:lnTo>
                <a:close/>
              </a:path>
              <a:path w="3120390" h="245745">
                <a:moveTo>
                  <a:pt x="3088258" y="63499"/>
                </a:moveTo>
                <a:lnTo>
                  <a:pt x="3075558" y="63499"/>
                </a:lnTo>
                <a:lnTo>
                  <a:pt x="3075558" y="236194"/>
                </a:lnTo>
                <a:lnTo>
                  <a:pt x="3088258" y="236194"/>
                </a:lnTo>
                <a:lnTo>
                  <a:pt x="3088258" y="63499"/>
                </a:lnTo>
                <a:close/>
              </a:path>
              <a:path w="3120390" h="245745">
                <a:moveTo>
                  <a:pt x="38100" y="13944"/>
                </a:moveTo>
                <a:lnTo>
                  <a:pt x="0" y="90144"/>
                </a:lnTo>
                <a:lnTo>
                  <a:pt x="31750" y="90144"/>
                </a:lnTo>
                <a:lnTo>
                  <a:pt x="31750" y="77444"/>
                </a:lnTo>
                <a:lnTo>
                  <a:pt x="69850" y="77444"/>
                </a:lnTo>
                <a:lnTo>
                  <a:pt x="38100" y="13944"/>
                </a:lnTo>
                <a:close/>
              </a:path>
              <a:path w="3120390" h="245745">
                <a:moveTo>
                  <a:pt x="69850" y="77444"/>
                </a:moveTo>
                <a:lnTo>
                  <a:pt x="44450" y="77444"/>
                </a:lnTo>
                <a:lnTo>
                  <a:pt x="44450" y="90144"/>
                </a:lnTo>
                <a:lnTo>
                  <a:pt x="76200" y="90144"/>
                </a:lnTo>
                <a:lnTo>
                  <a:pt x="69850" y="77444"/>
                </a:lnTo>
                <a:close/>
              </a:path>
              <a:path w="3120390" h="245745">
                <a:moveTo>
                  <a:pt x="3081908" y="0"/>
                </a:moveTo>
                <a:lnTo>
                  <a:pt x="3043808" y="76199"/>
                </a:lnTo>
                <a:lnTo>
                  <a:pt x="3075558" y="76199"/>
                </a:lnTo>
                <a:lnTo>
                  <a:pt x="3075558" y="63499"/>
                </a:lnTo>
                <a:lnTo>
                  <a:pt x="3113658" y="63499"/>
                </a:lnTo>
                <a:lnTo>
                  <a:pt x="3081908" y="0"/>
                </a:lnTo>
                <a:close/>
              </a:path>
              <a:path w="3120390" h="245745">
                <a:moveTo>
                  <a:pt x="3113658" y="63499"/>
                </a:moveTo>
                <a:lnTo>
                  <a:pt x="3088258" y="63499"/>
                </a:lnTo>
                <a:lnTo>
                  <a:pt x="3088258" y="76199"/>
                </a:lnTo>
                <a:lnTo>
                  <a:pt x="3120008" y="76199"/>
                </a:lnTo>
                <a:lnTo>
                  <a:pt x="3113658" y="63499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4267200" y="794004"/>
            <a:ext cx="1187450" cy="340360"/>
          </a:xfrm>
          <a:custGeom>
            <a:avLst/>
            <a:gdLst/>
            <a:ahLst/>
            <a:cxnLst/>
            <a:rect l="l" t="t" r="r" b="b"/>
            <a:pathLst>
              <a:path w="1187450" h="340359">
                <a:moveTo>
                  <a:pt x="0" y="339851"/>
                </a:moveTo>
                <a:lnTo>
                  <a:pt x="1187196" y="339851"/>
                </a:lnTo>
                <a:lnTo>
                  <a:pt x="1187196" y="0"/>
                </a:lnTo>
                <a:lnTo>
                  <a:pt x="0" y="0"/>
                </a:lnTo>
                <a:lnTo>
                  <a:pt x="0" y="339851"/>
                </a:lnTo>
                <a:close/>
              </a:path>
            </a:pathLst>
          </a:custGeom>
          <a:solidFill>
            <a:srgbClr val="2E549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 txBox="1"/>
          <p:nvPr/>
        </p:nvSpPr>
        <p:spPr>
          <a:xfrm>
            <a:off x="4532503" y="768756"/>
            <a:ext cx="657860" cy="358140"/>
          </a:xfrm>
          <a:prstGeom prst="rect">
            <a:avLst/>
          </a:prstGeom>
        </p:spPr>
        <p:txBody>
          <a:bodyPr vert="horz" wrap="square" lIns="0" tIns="26034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204"/>
              </a:spcBef>
            </a:pPr>
            <a:r>
              <a:rPr sz="1000" spc="6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AMB</a:t>
            </a:r>
            <a:endParaRPr sz="10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110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阿米巴制造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4823459" y="1133855"/>
            <a:ext cx="76200" cy="81280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2923032" y="1529588"/>
            <a:ext cx="3201670" cy="828040"/>
          </a:xfrm>
          <a:custGeom>
            <a:avLst/>
            <a:gdLst/>
            <a:ahLst/>
            <a:cxnLst/>
            <a:rect l="l" t="t" r="r" b="b"/>
            <a:pathLst>
              <a:path w="3201670" h="828039">
                <a:moveTo>
                  <a:pt x="64897" y="753744"/>
                </a:moveTo>
                <a:lnTo>
                  <a:pt x="0" y="808989"/>
                </a:lnTo>
                <a:lnTo>
                  <a:pt x="83057" y="827659"/>
                </a:lnTo>
                <a:lnTo>
                  <a:pt x="76224" y="799845"/>
                </a:lnTo>
                <a:lnTo>
                  <a:pt x="63118" y="799845"/>
                </a:lnTo>
                <a:lnTo>
                  <a:pt x="60070" y="787526"/>
                </a:lnTo>
                <a:lnTo>
                  <a:pt x="72446" y="784472"/>
                </a:lnTo>
                <a:lnTo>
                  <a:pt x="64897" y="753744"/>
                </a:lnTo>
                <a:close/>
              </a:path>
              <a:path w="3201670" h="828039">
                <a:moveTo>
                  <a:pt x="72446" y="784472"/>
                </a:moveTo>
                <a:lnTo>
                  <a:pt x="60070" y="787526"/>
                </a:lnTo>
                <a:lnTo>
                  <a:pt x="63118" y="799845"/>
                </a:lnTo>
                <a:lnTo>
                  <a:pt x="75475" y="796796"/>
                </a:lnTo>
                <a:lnTo>
                  <a:pt x="72446" y="784472"/>
                </a:lnTo>
                <a:close/>
              </a:path>
              <a:path w="3201670" h="828039">
                <a:moveTo>
                  <a:pt x="75475" y="796796"/>
                </a:moveTo>
                <a:lnTo>
                  <a:pt x="63118" y="799845"/>
                </a:lnTo>
                <a:lnTo>
                  <a:pt x="76224" y="799845"/>
                </a:lnTo>
                <a:lnTo>
                  <a:pt x="75475" y="796796"/>
                </a:lnTo>
                <a:close/>
              </a:path>
              <a:path w="3201670" h="828039">
                <a:moveTo>
                  <a:pt x="3126182" y="30865"/>
                </a:moveTo>
                <a:lnTo>
                  <a:pt x="72446" y="784472"/>
                </a:lnTo>
                <a:lnTo>
                  <a:pt x="75475" y="796796"/>
                </a:lnTo>
                <a:lnTo>
                  <a:pt x="3129205" y="43190"/>
                </a:lnTo>
                <a:lnTo>
                  <a:pt x="3126182" y="30865"/>
                </a:lnTo>
                <a:close/>
              </a:path>
              <a:path w="3201670" h="828039">
                <a:moveTo>
                  <a:pt x="3191077" y="27812"/>
                </a:moveTo>
                <a:lnTo>
                  <a:pt x="3138551" y="27812"/>
                </a:lnTo>
                <a:lnTo>
                  <a:pt x="3141598" y="40132"/>
                </a:lnTo>
                <a:lnTo>
                  <a:pt x="3129205" y="43190"/>
                </a:lnTo>
                <a:lnTo>
                  <a:pt x="3136772" y="74040"/>
                </a:lnTo>
                <a:lnTo>
                  <a:pt x="3191077" y="27812"/>
                </a:lnTo>
                <a:close/>
              </a:path>
              <a:path w="3201670" h="828039">
                <a:moveTo>
                  <a:pt x="3138551" y="27812"/>
                </a:moveTo>
                <a:lnTo>
                  <a:pt x="3126182" y="30865"/>
                </a:lnTo>
                <a:lnTo>
                  <a:pt x="3129205" y="43190"/>
                </a:lnTo>
                <a:lnTo>
                  <a:pt x="3141598" y="40132"/>
                </a:lnTo>
                <a:lnTo>
                  <a:pt x="3138551" y="27812"/>
                </a:lnTo>
                <a:close/>
              </a:path>
              <a:path w="3201670" h="828039">
                <a:moveTo>
                  <a:pt x="3118612" y="0"/>
                </a:moveTo>
                <a:lnTo>
                  <a:pt x="3126182" y="30865"/>
                </a:lnTo>
                <a:lnTo>
                  <a:pt x="3138551" y="27812"/>
                </a:lnTo>
                <a:lnTo>
                  <a:pt x="3191077" y="27812"/>
                </a:lnTo>
                <a:lnTo>
                  <a:pt x="3201670" y="18796"/>
                </a:lnTo>
                <a:lnTo>
                  <a:pt x="3118612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2923032" y="1548383"/>
            <a:ext cx="675005" cy="790575"/>
          </a:xfrm>
          <a:custGeom>
            <a:avLst/>
            <a:gdLst/>
            <a:ahLst/>
            <a:cxnLst/>
            <a:rect l="l" t="t" r="r" b="b"/>
            <a:pathLst>
              <a:path w="675004" h="790575">
                <a:moveTo>
                  <a:pt x="20574" y="707516"/>
                </a:moveTo>
                <a:lnTo>
                  <a:pt x="0" y="790320"/>
                </a:lnTo>
                <a:lnTo>
                  <a:pt x="78486" y="757046"/>
                </a:lnTo>
                <a:lnTo>
                  <a:pt x="65715" y="746124"/>
                </a:lnTo>
                <a:lnTo>
                  <a:pt x="46100" y="746124"/>
                </a:lnTo>
                <a:lnTo>
                  <a:pt x="36449" y="737869"/>
                </a:lnTo>
                <a:lnTo>
                  <a:pt x="44728" y="728175"/>
                </a:lnTo>
                <a:lnTo>
                  <a:pt x="20574" y="707516"/>
                </a:lnTo>
                <a:close/>
              </a:path>
              <a:path w="675004" h="790575">
                <a:moveTo>
                  <a:pt x="44728" y="728175"/>
                </a:moveTo>
                <a:lnTo>
                  <a:pt x="36449" y="737869"/>
                </a:lnTo>
                <a:lnTo>
                  <a:pt x="46100" y="746124"/>
                </a:lnTo>
                <a:lnTo>
                  <a:pt x="54381" y="736431"/>
                </a:lnTo>
                <a:lnTo>
                  <a:pt x="44728" y="728175"/>
                </a:lnTo>
                <a:close/>
              </a:path>
              <a:path w="675004" h="790575">
                <a:moveTo>
                  <a:pt x="54381" y="736431"/>
                </a:moveTo>
                <a:lnTo>
                  <a:pt x="46100" y="746124"/>
                </a:lnTo>
                <a:lnTo>
                  <a:pt x="65715" y="746124"/>
                </a:lnTo>
                <a:lnTo>
                  <a:pt x="54381" y="736431"/>
                </a:lnTo>
                <a:close/>
              </a:path>
              <a:path w="675004" h="790575">
                <a:moveTo>
                  <a:pt x="620709" y="53790"/>
                </a:moveTo>
                <a:lnTo>
                  <a:pt x="44728" y="728175"/>
                </a:lnTo>
                <a:lnTo>
                  <a:pt x="54381" y="736431"/>
                </a:lnTo>
                <a:lnTo>
                  <a:pt x="630442" y="62097"/>
                </a:lnTo>
                <a:lnTo>
                  <a:pt x="620709" y="53790"/>
                </a:lnTo>
                <a:close/>
              </a:path>
              <a:path w="675004" h="790575">
                <a:moveTo>
                  <a:pt x="664074" y="44195"/>
                </a:moveTo>
                <a:lnTo>
                  <a:pt x="628904" y="44195"/>
                </a:lnTo>
                <a:lnTo>
                  <a:pt x="638682" y="52450"/>
                </a:lnTo>
                <a:lnTo>
                  <a:pt x="630442" y="62097"/>
                </a:lnTo>
                <a:lnTo>
                  <a:pt x="654557" y="82676"/>
                </a:lnTo>
                <a:lnTo>
                  <a:pt x="664074" y="44195"/>
                </a:lnTo>
                <a:close/>
              </a:path>
              <a:path w="675004" h="790575">
                <a:moveTo>
                  <a:pt x="628904" y="44195"/>
                </a:moveTo>
                <a:lnTo>
                  <a:pt x="620709" y="53790"/>
                </a:lnTo>
                <a:lnTo>
                  <a:pt x="630442" y="62097"/>
                </a:lnTo>
                <a:lnTo>
                  <a:pt x="638682" y="52450"/>
                </a:lnTo>
                <a:lnTo>
                  <a:pt x="628904" y="44195"/>
                </a:lnTo>
                <a:close/>
              </a:path>
              <a:path w="675004" h="790575">
                <a:moveTo>
                  <a:pt x="675005" y="0"/>
                </a:moveTo>
                <a:lnTo>
                  <a:pt x="596519" y="33146"/>
                </a:lnTo>
                <a:lnTo>
                  <a:pt x="620709" y="53790"/>
                </a:lnTo>
                <a:lnTo>
                  <a:pt x="628904" y="44195"/>
                </a:lnTo>
                <a:lnTo>
                  <a:pt x="664074" y="44195"/>
                </a:lnTo>
                <a:lnTo>
                  <a:pt x="675005" y="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6733031" y="932688"/>
            <a:ext cx="707390" cy="276860"/>
          </a:xfrm>
          <a:custGeom>
            <a:avLst/>
            <a:gdLst/>
            <a:ahLst/>
            <a:cxnLst/>
            <a:rect l="l" t="t" r="r" b="b"/>
            <a:pathLst>
              <a:path w="707390" h="276859">
                <a:moveTo>
                  <a:pt x="662686" y="200533"/>
                </a:moveTo>
                <a:lnTo>
                  <a:pt x="630936" y="200533"/>
                </a:lnTo>
                <a:lnTo>
                  <a:pt x="669036" y="276733"/>
                </a:lnTo>
                <a:lnTo>
                  <a:pt x="700786" y="213233"/>
                </a:lnTo>
                <a:lnTo>
                  <a:pt x="662686" y="213233"/>
                </a:lnTo>
                <a:lnTo>
                  <a:pt x="662686" y="200533"/>
                </a:lnTo>
                <a:close/>
              </a:path>
              <a:path w="707390" h="276859">
                <a:moveTo>
                  <a:pt x="662686" y="38100"/>
                </a:moveTo>
                <a:lnTo>
                  <a:pt x="662686" y="213233"/>
                </a:lnTo>
                <a:lnTo>
                  <a:pt x="675386" y="213233"/>
                </a:lnTo>
                <a:lnTo>
                  <a:pt x="675386" y="44450"/>
                </a:lnTo>
                <a:lnTo>
                  <a:pt x="669036" y="44450"/>
                </a:lnTo>
                <a:lnTo>
                  <a:pt x="662686" y="38100"/>
                </a:lnTo>
                <a:close/>
              </a:path>
              <a:path w="707390" h="276859">
                <a:moveTo>
                  <a:pt x="707136" y="200533"/>
                </a:moveTo>
                <a:lnTo>
                  <a:pt x="675386" y="200533"/>
                </a:lnTo>
                <a:lnTo>
                  <a:pt x="675386" y="213233"/>
                </a:lnTo>
                <a:lnTo>
                  <a:pt x="700786" y="213233"/>
                </a:lnTo>
                <a:lnTo>
                  <a:pt x="707136" y="200533"/>
                </a:lnTo>
                <a:close/>
              </a:path>
              <a:path w="707390" h="276859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4450"/>
                </a:lnTo>
                <a:lnTo>
                  <a:pt x="63500" y="44450"/>
                </a:lnTo>
                <a:lnTo>
                  <a:pt x="63500" y="31750"/>
                </a:lnTo>
                <a:lnTo>
                  <a:pt x="76200" y="31750"/>
                </a:lnTo>
                <a:lnTo>
                  <a:pt x="76200" y="0"/>
                </a:lnTo>
                <a:close/>
              </a:path>
              <a:path w="707390" h="276859">
                <a:moveTo>
                  <a:pt x="76200" y="31750"/>
                </a:moveTo>
                <a:lnTo>
                  <a:pt x="63500" y="31750"/>
                </a:lnTo>
                <a:lnTo>
                  <a:pt x="63500" y="44450"/>
                </a:lnTo>
                <a:lnTo>
                  <a:pt x="76200" y="44450"/>
                </a:lnTo>
                <a:lnTo>
                  <a:pt x="76200" y="31750"/>
                </a:lnTo>
                <a:close/>
              </a:path>
              <a:path w="707390" h="276859">
                <a:moveTo>
                  <a:pt x="675386" y="31750"/>
                </a:moveTo>
                <a:lnTo>
                  <a:pt x="76200" y="31750"/>
                </a:lnTo>
                <a:lnTo>
                  <a:pt x="76200" y="44450"/>
                </a:lnTo>
                <a:lnTo>
                  <a:pt x="662686" y="44450"/>
                </a:lnTo>
                <a:lnTo>
                  <a:pt x="662686" y="38100"/>
                </a:lnTo>
                <a:lnTo>
                  <a:pt x="675386" y="38100"/>
                </a:lnTo>
                <a:lnTo>
                  <a:pt x="675386" y="31750"/>
                </a:lnTo>
                <a:close/>
              </a:path>
              <a:path w="707390" h="276859">
                <a:moveTo>
                  <a:pt x="675386" y="38100"/>
                </a:moveTo>
                <a:lnTo>
                  <a:pt x="662686" y="38100"/>
                </a:lnTo>
                <a:lnTo>
                  <a:pt x="669036" y="44450"/>
                </a:lnTo>
                <a:lnTo>
                  <a:pt x="675386" y="44450"/>
                </a:lnTo>
                <a:lnTo>
                  <a:pt x="675386" y="38100"/>
                </a:lnTo>
                <a:close/>
              </a:path>
            </a:pathLst>
          </a:custGeom>
          <a:solidFill>
            <a:srgbClr val="40404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 txBox="1">
            <a:spLocks noGrp="1"/>
          </p:cNvSpPr>
          <p:nvPr>
            <p:ph type="title"/>
          </p:nvPr>
        </p:nvSpPr>
        <p:spPr>
          <a:xfrm>
            <a:off x="301548" y="365252"/>
            <a:ext cx="50552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</a:rPr>
              <a:t>MES运营级别-模块&amp;数据流串联示意图</a:t>
            </a:r>
          </a:p>
        </p:txBody>
      </p:sp>
      <p:sp>
        <p:nvSpPr>
          <p:cNvPr id="154" name="object 154"/>
          <p:cNvSpPr/>
          <p:nvPr/>
        </p:nvSpPr>
        <p:spPr>
          <a:xfrm>
            <a:off x="2327910" y="3384422"/>
            <a:ext cx="828040" cy="228600"/>
          </a:xfrm>
          <a:custGeom>
            <a:avLst/>
            <a:gdLst/>
            <a:ahLst/>
            <a:cxnLst/>
            <a:rect l="l" t="t" r="r" b="b"/>
            <a:pathLst>
              <a:path w="828039" h="228600">
                <a:moveTo>
                  <a:pt x="75691" y="143255"/>
                </a:moveTo>
                <a:lnTo>
                  <a:pt x="0" y="204088"/>
                </a:lnTo>
                <a:lnTo>
                  <a:pt x="94106" y="228091"/>
                </a:lnTo>
                <a:lnTo>
                  <a:pt x="88648" y="202945"/>
                </a:lnTo>
                <a:lnTo>
                  <a:pt x="73787" y="202945"/>
                </a:lnTo>
                <a:lnTo>
                  <a:pt x="67690" y="174624"/>
                </a:lnTo>
                <a:lnTo>
                  <a:pt x="81833" y="171547"/>
                </a:lnTo>
                <a:lnTo>
                  <a:pt x="75691" y="143255"/>
                </a:lnTo>
                <a:close/>
              </a:path>
              <a:path w="828039" h="228600">
                <a:moveTo>
                  <a:pt x="81833" y="171547"/>
                </a:moveTo>
                <a:lnTo>
                  <a:pt x="67690" y="174624"/>
                </a:lnTo>
                <a:lnTo>
                  <a:pt x="73787" y="202945"/>
                </a:lnTo>
                <a:lnTo>
                  <a:pt x="87978" y="199858"/>
                </a:lnTo>
                <a:lnTo>
                  <a:pt x="81833" y="171547"/>
                </a:lnTo>
                <a:close/>
              </a:path>
              <a:path w="828039" h="228600">
                <a:moveTo>
                  <a:pt x="87978" y="199858"/>
                </a:moveTo>
                <a:lnTo>
                  <a:pt x="73787" y="202945"/>
                </a:lnTo>
                <a:lnTo>
                  <a:pt x="88648" y="202945"/>
                </a:lnTo>
                <a:lnTo>
                  <a:pt x="87978" y="199858"/>
                </a:lnTo>
                <a:close/>
              </a:path>
              <a:path w="828039" h="228600">
                <a:moveTo>
                  <a:pt x="739865" y="28348"/>
                </a:moveTo>
                <a:lnTo>
                  <a:pt x="81833" y="171547"/>
                </a:lnTo>
                <a:lnTo>
                  <a:pt x="87978" y="199858"/>
                </a:lnTo>
                <a:lnTo>
                  <a:pt x="746048" y="56677"/>
                </a:lnTo>
                <a:lnTo>
                  <a:pt x="739865" y="28348"/>
                </a:lnTo>
                <a:close/>
              </a:path>
              <a:path w="828039" h="228600">
                <a:moveTo>
                  <a:pt x="826211" y="25272"/>
                </a:moveTo>
                <a:lnTo>
                  <a:pt x="753998" y="25272"/>
                </a:lnTo>
                <a:lnTo>
                  <a:pt x="760221" y="53593"/>
                </a:lnTo>
                <a:lnTo>
                  <a:pt x="746048" y="56677"/>
                </a:lnTo>
                <a:lnTo>
                  <a:pt x="752220" y="84962"/>
                </a:lnTo>
                <a:lnTo>
                  <a:pt x="826211" y="25272"/>
                </a:lnTo>
                <a:close/>
              </a:path>
              <a:path w="828039" h="228600">
                <a:moveTo>
                  <a:pt x="753998" y="25272"/>
                </a:moveTo>
                <a:lnTo>
                  <a:pt x="739865" y="28348"/>
                </a:lnTo>
                <a:lnTo>
                  <a:pt x="746048" y="56677"/>
                </a:lnTo>
                <a:lnTo>
                  <a:pt x="760221" y="53593"/>
                </a:lnTo>
                <a:lnTo>
                  <a:pt x="753998" y="25272"/>
                </a:lnTo>
                <a:close/>
              </a:path>
              <a:path w="828039" h="228600">
                <a:moveTo>
                  <a:pt x="733678" y="0"/>
                </a:moveTo>
                <a:lnTo>
                  <a:pt x="739865" y="28348"/>
                </a:lnTo>
                <a:lnTo>
                  <a:pt x="753998" y="25272"/>
                </a:lnTo>
                <a:lnTo>
                  <a:pt x="826211" y="25272"/>
                </a:lnTo>
                <a:lnTo>
                  <a:pt x="827785" y="24002"/>
                </a:lnTo>
                <a:lnTo>
                  <a:pt x="733678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1491996" y="1363980"/>
            <a:ext cx="248920" cy="1485900"/>
          </a:xfrm>
          <a:custGeom>
            <a:avLst/>
            <a:gdLst/>
            <a:ahLst/>
            <a:cxnLst/>
            <a:rect l="l" t="t" r="r" b="b"/>
            <a:pathLst>
              <a:path w="248919" h="1485900">
                <a:moveTo>
                  <a:pt x="156209" y="1398905"/>
                </a:moveTo>
                <a:lnTo>
                  <a:pt x="156209" y="1485773"/>
                </a:lnTo>
                <a:lnTo>
                  <a:pt x="214121" y="1456817"/>
                </a:lnTo>
                <a:lnTo>
                  <a:pt x="170687" y="1456817"/>
                </a:lnTo>
                <a:lnTo>
                  <a:pt x="170687" y="1427861"/>
                </a:lnTo>
                <a:lnTo>
                  <a:pt x="214122" y="1427861"/>
                </a:lnTo>
                <a:lnTo>
                  <a:pt x="156209" y="1398905"/>
                </a:lnTo>
                <a:close/>
              </a:path>
              <a:path w="248919" h="1485900">
                <a:moveTo>
                  <a:pt x="248539" y="0"/>
                </a:moveTo>
                <a:lnTo>
                  <a:pt x="0" y="0"/>
                </a:lnTo>
                <a:lnTo>
                  <a:pt x="0" y="1456817"/>
                </a:lnTo>
                <a:lnTo>
                  <a:pt x="156209" y="1456817"/>
                </a:lnTo>
                <a:lnTo>
                  <a:pt x="156209" y="1442339"/>
                </a:lnTo>
                <a:lnTo>
                  <a:pt x="28956" y="1442339"/>
                </a:lnTo>
                <a:lnTo>
                  <a:pt x="14478" y="1427861"/>
                </a:lnTo>
                <a:lnTo>
                  <a:pt x="28956" y="1427861"/>
                </a:lnTo>
                <a:lnTo>
                  <a:pt x="28956" y="28956"/>
                </a:lnTo>
                <a:lnTo>
                  <a:pt x="14478" y="28956"/>
                </a:lnTo>
                <a:lnTo>
                  <a:pt x="28956" y="14478"/>
                </a:lnTo>
                <a:lnTo>
                  <a:pt x="248539" y="14478"/>
                </a:lnTo>
                <a:lnTo>
                  <a:pt x="248539" y="0"/>
                </a:lnTo>
                <a:close/>
              </a:path>
              <a:path w="248919" h="1485900">
                <a:moveTo>
                  <a:pt x="214122" y="1427861"/>
                </a:moveTo>
                <a:lnTo>
                  <a:pt x="170687" y="1427861"/>
                </a:lnTo>
                <a:lnTo>
                  <a:pt x="170687" y="1456817"/>
                </a:lnTo>
                <a:lnTo>
                  <a:pt x="214121" y="1456817"/>
                </a:lnTo>
                <a:lnTo>
                  <a:pt x="243078" y="1442339"/>
                </a:lnTo>
                <a:lnTo>
                  <a:pt x="214122" y="1427861"/>
                </a:lnTo>
                <a:close/>
              </a:path>
              <a:path w="248919" h="1485900">
                <a:moveTo>
                  <a:pt x="28956" y="1427861"/>
                </a:moveTo>
                <a:lnTo>
                  <a:pt x="14478" y="1427861"/>
                </a:lnTo>
                <a:lnTo>
                  <a:pt x="28956" y="1442339"/>
                </a:lnTo>
                <a:lnTo>
                  <a:pt x="28956" y="1427861"/>
                </a:lnTo>
                <a:close/>
              </a:path>
              <a:path w="248919" h="1485900">
                <a:moveTo>
                  <a:pt x="156209" y="1427861"/>
                </a:moveTo>
                <a:lnTo>
                  <a:pt x="28956" y="1427861"/>
                </a:lnTo>
                <a:lnTo>
                  <a:pt x="28956" y="1442339"/>
                </a:lnTo>
                <a:lnTo>
                  <a:pt x="156209" y="1442339"/>
                </a:lnTo>
                <a:lnTo>
                  <a:pt x="156209" y="1427861"/>
                </a:lnTo>
                <a:close/>
              </a:path>
              <a:path w="248919" h="1485900">
                <a:moveTo>
                  <a:pt x="28956" y="14478"/>
                </a:moveTo>
                <a:lnTo>
                  <a:pt x="14478" y="28956"/>
                </a:lnTo>
                <a:lnTo>
                  <a:pt x="28956" y="28956"/>
                </a:lnTo>
                <a:lnTo>
                  <a:pt x="28956" y="14478"/>
                </a:lnTo>
                <a:close/>
              </a:path>
              <a:path w="248919" h="1485900">
                <a:moveTo>
                  <a:pt x="248539" y="14478"/>
                </a:moveTo>
                <a:lnTo>
                  <a:pt x="28956" y="14478"/>
                </a:lnTo>
                <a:lnTo>
                  <a:pt x="28956" y="28956"/>
                </a:lnTo>
                <a:lnTo>
                  <a:pt x="248539" y="28956"/>
                </a:lnTo>
                <a:lnTo>
                  <a:pt x="248539" y="1447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 txBox="1"/>
          <p:nvPr/>
        </p:nvSpPr>
        <p:spPr>
          <a:xfrm>
            <a:off x="2984754" y="2360422"/>
            <a:ext cx="2463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Noto Sans CJK JP Regular"/>
                <a:cs typeface="Noto Sans CJK JP Regular"/>
              </a:rPr>
              <a:t>资源布局、生产品工艺、制造排程、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761" y="1184910"/>
            <a:ext cx="9144000" cy="635"/>
          </a:xfrm>
          <a:custGeom>
            <a:avLst/>
            <a:gdLst/>
            <a:ahLst/>
            <a:cxnLst/>
            <a:rect l="l" t="t" r="r" b="b"/>
            <a:pathLst>
              <a:path w="9144000" h="634">
                <a:moveTo>
                  <a:pt x="0" y="0"/>
                </a:moveTo>
                <a:lnTo>
                  <a:pt x="9144000" y="635"/>
                </a:lnTo>
              </a:path>
            </a:pathLst>
          </a:custGeom>
          <a:ln w="28956">
            <a:solidFill>
              <a:srgbClr val="CC330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45363" y="915924"/>
            <a:ext cx="8287511" cy="4038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793235" y="2382011"/>
            <a:ext cx="4162806" cy="98983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793235" y="3300984"/>
            <a:ext cx="4162806" cy="98983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94759" y="1391399"/>
            <a:ext cx="4162805" cy="98985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01548" y="365252"/>
            <a:ext cx="50552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</a:rPr>
              <a:t>MES智能级</a:t>
            </a:r>
            <a:r>
              <a:rPr spc="-5" dirty="0">
                <a:solidFill>
                  <a:srgbClr val="FFFFFF"/>
                </a:solidFill>
              </a:rPr>
              <a:t>别</a:t>
            </a:r>
            <a:r>
              <a:rPr dirty="0">
                <a:solidFill>
                  <a:srgbClr val="FFFFFF"/>
                </a:solidFill>
              </a:rPr>
              <a:t>-模块&amp;数据流串联示意图</a:t>
            </a:r>
          </a:p>
        </p:txBody>
      </p:sp>
      <p:sp>
        <p:nvSpPr>
          <p:cNvPr id="7" name="object 7"/>
          <p:cNvSpPr/>
          <p:nvPr/>
        </p:nvSpPr>
        <p:spPr>
          <a:xfrm>
            <a:off x="205740" y="2465832"/>
            <a:ext cx="5144262" cy="267538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8976" y="1677923"/>
            <a:ext cx="5142738" cy="276377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7452" y="733044"/>
            <a:ext cx="5144262" cy="276529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2420" y="3212592"/>
            <a:ext cx="579120" cy="685800"/>
          </a:xfrm>
          <a:custGeom>
            <a:avLst/>
            <a:gdLst/>
            <a:ahLst/>
            <a:cxnLst/>
            <a:rect l="l" t="t" r="r" b="b"/>
            <a:pathLst>
              <a:path w="579119" h="685800">
                <a:moveTo>
                  <a:pt x="289559" y="0"/>
                </a:moveTo>
                <a:lnTo>
                  <a:pt x="246771" y="3718"/>
                </a:lnTo>
                <a:lnTo>
                  <a:pt x="205931" y="14519"/>
                </a:lnTo>
                <a:lnTo>
                  <a:pt x="167489" y="31873"/>
                </a:lnTo>
                <a:lnTo>
                  <a:pt x="131892" y="55248"/>
                </a:lnTo>
                <a:lnTo>
                  <a:pt x="99587" y="84114"/>
                </a:lnTo>
                <a:lnTo>
                  <a:pt x="71024" y="117941"/>
                </a:lnTo>
                <a:lnTo>
                  <a:pt x="46650" y="156196"/>
                </a:lnTo>
                <a:lnTo>
                  <a:pt x="26912" y="198351"/>
                </a:lnTo>
                <a:lnTo>
                  <a:pt x="12259" y="243873"/>
                </a:lnTo>
                <a:lnTo>
                  <a:pt x="3139" y="292233"/>
                </a:lnTo>
                <a:lnTo>
                  <a:pt x="0" y="342899"/>
                </a:lnTo>
                <a:lnTo>
                  <a:pt x="3139" y="393566"/>
                </a:lnTo>
                <a:lnTo>
                  <a:pt x="12259" y="441926"/>
                </a:lnTo>
                <a:lnTo>
                  <a:pt x="26912" y="487448"/>
                </a:lnTo>
                <a:lnTo>
                  <a:pt x="46650" y="529603"/>
                </a:lnTo>
                <a:lnTo>
                  <a:pt x="71024" y="567858"/>
                </a:lnTo>
                <a:lnTo>
                  <a:pt x="99587" y="601685"/>
                </a:lnTo>
                <a:lnTo>
                  <a:pt x="131892" y="630551"/>
                </a:lnTo>
                <a:lnTo>
                  <a:pt x="167489" y="653926"/>
                </a:lnTo>
                <a:lnTo>
                  <a:pt x="205931" y="671280"/>
                </a:lnTo>
                <a:lnTo>
                  <a:pt x="246771" y="682081"/>
                </a:lnTo>
                <a:lnTo>
                  <a:pt x="289559" y="685799"/>
                </a:lnTo>
                <a:lnTo>
                  <a:pt x="332348" y="682081"/>
                </a:lnTo>
                <a:lnTo>
                  <a:pt x="373188" y="671280"/>
                </a:lnTo>
                <a:lnTo>
                  <a:pt x="411630" y="653926"/>
                </a:lnTo>
                <a:lnTo>
                  <a:pt x="447227" y="630551"/>
                </a:lnTo>
                <a:lnTo>
                  <a:pt x="479532" y="601685"/>
                </a:lnTo>
                <a:lnTo>
                  <a:pt x="508095" y="567858"/>
                </a:lnTo>
                <a:lnTo>
                  <a:pt x="532469" y="529603"/>
                </a:lnTo>
                <a:lnTo>
                  <a:pt x="552207" y="487448"/>
                </a:lnTo>
                <a:lnTo>
                  <a:pt x="566860" y="441926"/>
                </a:lnTo>
                <a:lnTo>
                  <a:pt x="575980" y="393566"/>
                </a:lnTo>
                <a:lnTo>
                  <a:pt x="579120" y="342899"/>
                </a:lnTo>
                <a:lnTo>
                  <a:pt x="575980" y="292233"/>
                </a:lnTo>
                <a:lnTo>
                  <a:pt x="566860" y="243873"/>
                </a:lnTo>
                <a:lnTo>
                  <a:pt x="552207" y="198351"/>
                </a:lnTo>
                <a:lnTo>
                  <a:pt x="532469" y="156196"/>
                </a:lnTo>
                <a:lnTo>
                  <a:pt x="508095" y="117941"/>
                </a:lnTo>
                <a:lnTo>
                  <a:pt x="479532" y="84114"/>
                </a:lnTo>
                <a:lnTo>
                  <a:pt x="447227" y="55248"/>
                </a:lnTo>
                <a:lnTo>
                  <a:pt x="411630" y="31873"/>
                </a:lnTo>
                <a:lnTo>
                  <a:pt x="373188" y="14519"/>
                </a:lnTo>
                <a:lnTo>
                  <a:pt x="332348" y="3718"/>
                </a:lnTo>
                <a:lnTo>
                  <a:pt x="289559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505333" y="3425316"/>
            <a:ext cx="152400" cy="304165"/>
          </a:xfrm>
          <a:prstGeom prst="rect">
            <a:avLst/>
          </a:prstGeom>
        </p:spPr>
        <p:txBody>
          <a:bodyPr vert="horz" wrap="square" lIns="0" tIns="37465" rIns="0" bIns="0" rtlCol="0">
            <a:spAutoFit/>
          </a:bodyPr>
          <a:lstStyle/>
          <a:p>
            <a:pPr marL="12700" marR="5080">
              <a:lnSpc>
                <a:spcPts val="1000"/>
              </a:lnSpc>
              <a:spcBef>
                <a:spcPts val="295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统 计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320040" y="2374392"/>
            <a:ext cx="579120" cy="687705"/>
          </a:xfrm>
          <a:custGeom>
            <a:avLst/>
            <a:gdLst/>
            <a:ahLst/>
            <a:cxnLst/>
            <a:rect l="l" t="t" r="r" b="b"/>
            <a:pathLst>
              <a:path w="579119" h="687705">
                <a:moveTo>
                  <a:pt x="289560" y="0"/>
                </a:moveTo>
                <a:lnTo>
                  <a:pt x="246771" y="3727"/>
                </a:lnTo>
                <a:lnTo>
                  <a:pt x="205931" y="14555"/>
                </a:lnTo>
                <a:lnTo>
                  <a:pt x="167489" y="31950"/>
                </a:lnTo>
                <a:lnTo>
                  <a:pt x="131892" y="55381"/>
                </a:lnTo>
                <a:lnTo>
                  <a:pt x="99587" y="84315"/>
                </a:lnTo>
                <a:lnTo>
                  <a:pt x="71024" y="118219"/>
                </a:lnTo>
                <a:lnTo>
                  <a:pt x="46650" y="156561"/>
                </a:lnTo>
                <a:lnTo>
                  <a:pt x="26912" y="198809"/>
                </a:lnTo>
                <a:lnTo>
                  <a:pt x="12259" y="244430"/>
                </a:lnTo>
                <a:lnTo>
                  <a:pt x="3139" y="292891"/>
                </a:lnTo>
                <a:lnTo>
                  <a:pt x="0" y="343662"/>
                </a:lnTo>
                <a:lnTo>
                  <a:pt x="3139" y="394432"/>
                </a:lnTo>
                <a:lnTo>
                  <a:pt x="12259" y="442893"/>
                </a:lnTo>
                <a:lnTo>
                  <a:pt x="26912" y="488514"/>
                </a:lnTo>
                <a:lnTo>
                  <a:pt x="46650" y="530762"/>
                </a:lnTo>
                <a:lnTo>
                  <a:pt x="71024" y="569104"/>
                </a:lnTo>
                <a:lnTo>
                  <a:pt x="99587" y="603008"/>
                </a:lnTo>
                <a:lnTo>
                  <a:pt x="131892" y="631942"/>
                </a:lnTo>
                <a:lnTo>
                  <a:pt x="167489" y="655373"/>
                </a:lnTo>
                <a:lnTo>
                  <a:pt x="205931" y="672768"/>
                </a:lnTo>
                <a:lnTo>
                  <a:pt x="246771" y="683596"/>
                </a:lnTo>
                <a:lnTo>
                  <a:pt x="289560" y="687324"/>
                </a:lnTo>
                <a:lnTo>
                  <a:pt x="332348" y="683596"/>
                </a:lnTo>
                <a:lnTo>
                  <a:pt x="373188" y="672768"/>
                </a:lnTo>
                <a:lnTo>
                  <a:pt x="411630" y="655373"/>
                </a:lnTo>
                <a:lnTo>
                  <a:pt x="447227" y="631942"/>
                </a:lnTo>
                <a:lnTo>
                  <a:pt x="479532" y="603008"/>
                </a:lnTo>
                <a:lnTo>
                  <a:pt x="508095" y="569104"/>
                </a:lnTo>
                <a:lnTo>
                  <a:pt x="532469" y="530762"/>
                </a:lnTo>
                <a:lnTo>
                  <a:pt x="552207" y="488514"/>
                </a:lnTo>
                <a:lnTo>
                  <a:pt x="566860" y="442893"/>
                </a:lnTo>
                <a:lnTo>
                  <a:pt x="575980" y="394432"/>
                </a:lnTo>
                <a:lnTo>
                  <a:pt x="579119" y="343662"/>
                </a:lnTo>
                <a:lnTo>
                  <a:pt x="575980" y="292891"/>
                </a:lnTo>
                <a:lnTo>
                  <a:pt x="566860" y="244430"/>
                </a:lnTo>
                <a:lnTo>
                  <a:pt x="552207" y="198809"/>
                </a:lnTo>
                <a:lnTo>
                  <a:pt x="532469" y="156561"/>
                </a:lnTo>
                <a:lnTo>
                  <a:pt x="508095" y="118219"/>
                </a:lnTo>
                <a:lnTo>
                  <a:pt x="479532" y="84315"/>
                </a:lnTo>
                <a:lnTo>
                  <a:pt x="447227" y="55381"/>
                </a:lnTo>
                <a:lnTo>
                  <a:pt x="411630" y="31950"/>
                </a:lnTo>
                <a:lnTo>
                  <a:pt x="373188" y="14555"/>
                </a:lnTo>
                <a:lnTo>
                  <a:pt x="332348" y="3727"/>
                </a:lnTo>
                <a:lnTo>
                  <a:pt x="289560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436752" y="2525852"/>
            <a:ext cx="305435" cy="431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65100">
              <a:lnSpc>
                <a:spcPts val="110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高</a:t>
            </a:r>
            <a:endParaRPr sz="1000">
              <a:latin typeface="Noto Sans CJK JP Regular"/>
              <a:cs typeface="Noto Sans CJK JP Regular"/>
            </a:endParaRPr>
          </a:p>
          <a:p>
            <a:pPr marL="12700">
              <a:lnSpc>
                <a:spcPts val="994"/>
              </a:lnSpc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计</a:t>
            </a:r>
            <a:r>
              <a:rPr sz="1000" spc="-8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级</a:t>
            </a:r>
            <a:endParaRPr sz="1000">
              <a:latin typeface="Noto Sans CJK JP Regular"/>
              <a:cs typeface="Noto Sans CJK JP Regular"/>
            </a:endParaRPr>
          </a:p>
          <a:p>
            <a:pPr marL="165100">
              <a:lnSpc>
                <a:spcPts val="1100"/>
              </a:lnSpc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统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16991" y="1431036"/>
            <a:ext cx="579120" cy="687705"/>
          </a:xfrm>
          <a:custGeom>
            <a:avLst/>
            <a:gdLst/>
            <a:ahLst/>
            <a:cxnLst/>
            <a:rect l="l" t="t" r="r" b="b"/>
            <a:pathLst>
              <a:path w="579119" h="687705">
                <a:moveTo>
                  <a:pt x="289559" y="0"/>
                </a:moveTo>
                <a:lnTo>
                  <a:pt x="246771" y="3727"/>
                </a:lnTo>
                <a:lnTo>
                  <a:pt x="205931" y="14555"/>
                </a:lnTo>
                <a:lnTo>
                  <a:pt x="167489" y="31950"/>
                </a:lnTo>
                <a:lnTo>
                  <a:pt x="131892" y="55381"/>
                </a:lnTo>
                <a:lnTo>
                  <a:pt x="99587" y="84315"/>
                </a:lnTo>
                <a:lnTo>
                  <a:pt x="71024" y="118219"/>
                </a:lnTo>
                <a:lnTo>
                  <a:pt x="46650" y="156561"/>
                </a:lnTo>
                <a:lnTo>
                  <a:pt x="26912" y="198809"/>
                </a:lnTo>
                <a:lnTo>
                  <a:pt x="12259" y="244430"/>
                </a:lnTo>
                <a:lnTo>
                  <a:pt x="3139" y="292891"/>
                </a:lnTo>
                <a:lnTo>
                  <a:pt x="0" y="343662"/>
                </a:lnTo>
                <a:lnTo>
                  <a:pt x="3139" y="394432"/>
                </a:lnTo>
                <a:lnTo>
                  <a:pt x="12259" y="442893"/>
                </a:lnTo>
                <a:lnTo>
                  <a:pt x="26912" y="488514"/>
                </a:lnTo>
                <a:lnTo>
                  <a:pt x="46650" y="530762"/>
                </a:lnTo>
                <a:lnTo>
                  <a:pt x="71024" y="569104"/>
                </a:lnTo>
                <a:lnTo>
                  <a:pt x="99587" y="603008"/>
                </a:lnTo>
                <a:lnTo>
                  <a:pt x="131892" y="631942"/>
                </a:lnTo>
                <a:lnTo>
                  <a:pt x="167489" y="655373"/>
                </a:lnTo>
                <a:lnTo>
                  <a:pt x="205931" y="672768"/>
                </a:lnTo>
                <a:lnTo>
                  <a:pt x="246771" y="683596"/>
                </a:lnTo>
                <a:lnTo>
                  <a:pt x="289559" y="687324"/>
                </a:lnTo>
                <a:lnTo>
                  <a:pt x="332348" y="683596"/>
                </a:lnTo>
                <a:lnTo>
                  <a:pt x="373188" y="672768"/>
                </a:lnTo>
                <a:lnTo>
                  <a:pt x="411630" y="655373"/>
                </a:lnTo>
                <a:lnTo>
                  <a:pt x="447227" y="631942"/>
                </a:lnTo>
                <a:lnTo>
                  <a:pt x="479532" y="603008"/>
                </a:lnTo>
                <a:lnTo>
                  <a:pt x="508095" y="569104"/>
                </a:lnTo>
                <a:lnTo>
                  <a:pt x="532469" y="530762"/>
                </a:lnTo>
                <a:lnTo>
                  <a:pt x="552207" y="488514"/>
                </a:lnTo>
                <a:lnTo>
                  <a:pt x="566860" y="442893"/>
                </a:lnTo>
                <a:lnTo>
                  <a:pt x="575980" y="394432"/>
                </a:lnTo>
                <a:lnTo>
                  <a:pt x="579120" y="343662"/>
                </a:lnTo>
                <a:lnTo>
                  <a:pt x="575980" y="292891"/>
                </a:lnTo>
                <a:lnTo>
                  <a:pt x="566860" y="244430"/>
                </a:lnTo>
                <a:lnTo>
                  <a:pt x="552207" y="198809"/>
                </a:lnTo>
                <a:lnTo>
                  <a:pt x="532469" y="156561"/>
                </a:lnTo>
                <a:lnTo>
                  <a:pt x="508095" y="118219"/>
                </a:lnTo>
                <a:lnTo>
                  <a:pt x="479532" y="84315"/>
                </a:lnTo>
                <a:lnTo>
                  <a:pt x="447227" y="55381"/>
                </a:lnTo>
                <a:lnTo>
                  <a:pt x="411630" y="31950"/>
                </a:lnTo>
                <a:lnTo>
                  <a:pt x="373188" y="14555"/>
                </a:lnTo>
                <a:lnTo>
                  <a:pt x="332348" y="3727"/>
                </a:lnTo>
                <a:lnTo>
                  <a:pt x="289559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09905" y="1835150"/>
            <a:ext cx="30480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测</a:t>
            </a:r>
            <a:r>
              <a:rPr sz="1000" spc="-8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分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57504" y="1582166"/>
            <a:ext cx="45720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00" spc="-7" baseline="-27777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统 </a:t>
            </a: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析</a:t>
            </a:r>
            <a:r>
              <a:rPr sz="1000" spc="-114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智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357504" y="1708657"/>
            <a:ext cx="45720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500" spc="-7" baseline="-27777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计 </a:t>
            </a: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预</a:t>
            </a:r>
            <a:r>
              <a:rPr sz="1000" spc="-114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能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4377054" y="3506216"/>
            <a:ext cx="2349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Noto Sans CJK JP Regular"/>
                <a:cs typeface="Noto Sans CJK JP Regular"/>
              </a:rPr>
              <a:t>基础信息应用</a:t>
            </a:r>
            <a:r>
              <a:rPr sz="1200" spc="50" dirty="0">
                <a:latin typeface="Noto Sans CJK JP Regular"/>
                <a:cs typeface="Noto Sans CJK JP Regular"/>
              </a:rPr>
              <a:t> </a:t>
            </a:r>
            <a:r>
              <a:rPr sz="1800" baseline="2314" dirty="0">
                <a:latin typeface="Noto Sans CJK JP Regular"/>
                <a:cs typeface="Noto Sans CJK JP Regular"/>
              </a:rPr>
              <a:t>算法参数 基础建模</a:t>
            </a:r>
            <a:endParaRPr sz="1800" baseline="2314">
              <a:latin typeface="Noto Sans CJK JP Regular"/>
              <a:cs typeface="Noto Sans CJK JP Regular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4377054" y="2650058"/>
            <a:ext cx="234950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Noto Sans CJK JP Regular"/>
                <a:cs typeface="Noto Sans CJK JP Regular"/>
              </a:rPr>
              <a:t>高级信息应用</a:t>
            </a:r>
            <a:r>
              <a:rPr sz="1200" spc="55" dirty="0">
                <a:latin typeface="Noto Sans CJK JP Regular"/>
                <a:cs typeface="Noto Sans CJK JP Regular"/>
              </a:rPr>
              <a:t> </a:t>
            </a:r>
            <a:r>
              <a:rPr sz="1200" spc="-5" dirty="0">
                <a:latin typeface="Noto Sans CJK JP Regular"/>
                <a:cs typeface="Noto Sans CJK JP Regular"/>
              </a:rPr>
              <a:t>算法参</a:t>
            </a:r>
            <a:r>
              <a:rPr sz="1200" dirty="0">
                <a:latin typeface="Noto Sans CJK JP Regular"/>
                <a:cs typeface="Noto Sans CJK JP Regular"/>
              </a:rPr>
              <a:t>数</a:t>
            </a:r>
            <a:r>
              <a:rPr sz="1200" spc="15" dirty="0">
                <a:latin typeface="Noto Sans CJK JP Regular"/>
                <a:cs typeface="Noto Sans CJK JP Regular"/>
              </a:rPr>
              <a:t> </a:t>
            </a:r>
            <a:r>
              <a:rPr sz="1200" spc="-5" dirty="0">
                <a:latin typeface="Noto Sans CJK JP Regular"/>
                <a:cs typeface="Noto Sans CJK JP Regular"/>
              </a:rPr>
              <a:t>高级建模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4377054" y="1643253"/>
            <a:ext cx="238442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1761489" algn="l"/>
              </a:tabLst>
            </a:pPr>
            <a:r>
              <a:rPr sz="1800" baseline="2314" dirty="0">
                <a:latin typeface="Noto Sans CJK JP Regular"/>
                <a:cs typeface="Noto Sans CJK JP Regular"/>
              </a:rPr>
              <a:t>智能信息应用 </a:t>
            </a:r>
            <a:r>
              <a:rPr sz="1800" spc="60" baseline="2314" dirty="0">
                <a:latin typeface="Noto Sans CJK JP Regular"/>
                <a:cs typeface="Noto Sans CJK JP Regular"/>
              </a:rPr>
              <a:t> </a:t>
            </a:r>
            <a:r>
              <a:rPr sz="1800" baseline="2314" dirty="0">
                <a:latin typeface="Noto Sans CJK JP Regular"/>
                <a:cs typeface="Noto Sans CJK JP Regular"/>
              </a:rPr>
              <a:t>算法参数	</a:t>
            </a:r>
            <a:r>
              <a:rPr sz="1200" dirty="0">
                <a:latin typeface="Noto Sans CJK JP Regular"/>
                <a:cs typeface="Noto Sans CJK JP Regular"/>
              </a:rPr>
              <a:t>智能建模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965830" y="2475864"/>
            <a:ext cx="1030985" cy="71767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802002" y="2969641"/>
            <a:ext cx="989584" cy="7065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661922" y="1416685"/>
            <a:ext cx="2078989" cy="95796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457947" y="2068067"/>
            <a:ext cx="427735" cy="371856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459471" y="3000501"/>
            <a:ext cx="427735" cy="37084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834339" y="1014730"/>
            <a:ext cx="60858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Noto Sans CJK JP Regular"/>
                <a:cs typeface="Noto Sans CJK JP Regular"/>
              </a:rPr>
              <a:t>生产管制、质量管制、</a:t>
            </a:r>
            <a:r>
              <a:rPr sz="1400" spc="-15" dirty="0">
                <a:latin typeface="Noto Sans CJK JP Regular"/>
                <a:cs typeface="Noto Sans CJK JP Regular"/>
              </a:rPr>
              <a:t>设</a:t>
            </a:r>
            <a:r>
              <a:rPr sz="1400" dirty="0">
                <a:latin typeface="Noto Sans CJK JP Regular"/>
                <a:cs typeface="Noto Sans CJK JP Regular"/>
              </a:rPr>
              <a:t>备管</a:t>
            </a:r>
            <a:r>
              <a:rPr sz="1400" spc="-15" dirty="0">
                <a:latin typeface="Noto Sans CJK JP Regular"/>
                <a:cs typeface="Noto Sans CJK JP Regular"/>
              </a:rPr>
              <a:t>制</a:t>
            </a:r>
            <a:r>
              <a:rPr sz="1400" dirty="0">
                <a:latin typeface="Noto Sans CJK JP Regular"/>
                <a:cs typeface="Noto Sans CJK JP Regular"/>
              </a:rPr>
              <a:t>、工</a:t>
            </a:r>
            <a:r>
              <a:rPr sz="1400" spc="-15" dirty="0">
                <a:latin typeface="Noto Sans CJK JP Regular"/>
                <a:cs typeface="Noto Sans CJK JP Regular"/>
              </a:rPr>
              <a:t>艺</a:t>
            </a:r>
            <a:r>
              <a:rPr sz="1400" dirty="0">
                <a:latin typeface="Noto Sans CJK JP Regular"/>
                <a:cs typeface="Noto Sans CJK JP Regular"/>
              </a:rPr>
              <a:t>管制</a:t>
            </a:r>
            <a:r>
              <a:rPr sz="1400" spc="-15" dirty="0">
                <a:latin typeface="Noto Sans CJK JP Regular"/>
                <a:cs typeface="Noto Sans CJK JP Regular"/>
              </a:rPr>
              <a:t>、</a:t>
            </a:r>
            <a:r>
              <a:rPr sz="1400" dirty="0">
                <a:latin typeface="Noto Sans CJK JP Regular"/>
                <a:cs typeface="Noto Sans CJK JP Regular"/>
              </a:rPr>
              <a:t>人力</a:t>
            </a:r>
            <a:r>
              <a:rPr sz="1400" spc="-15" dirty="0">
                <a:latin typeface="Noto Sans CJK JP Regular"/>
                <a:cs typeface="Noto Sans CJK JP Regular"/>
              </a:rPr>
              <a:t>管</a:t>
            </a:r>
            <a:r>
              <a:rPr sz="1400" dirty="0">
                <a:latin typeface="Noto Sans CJK JP Regular"/>
                <a:cs typeface="Noto Sans CJK JP Regular"/>
              </a:rPr>
              <a:t>制、</a:t>
            </a:r>
            <a:r>
              <a:rPr sz="1400" spc="-15" dirty="0">
                <a:latin typeface="Noto Sans CJK JP Regular"/>
                <a:cs typeface="Noto Sans CJK JP Regular"/>
              </a:rPr>
              <a:t>智</a:t>
            </a:r>
            <a:r>
              <a:rPr sz="1400" dirty="0">
                <a:latin typeface="Noto Sans CJK JP Regular"/>
                <a:cs typeface="Noto Sans CJK JP Regular"/>
              </a:rPr>
              <a:t>能预</a:t>
            </a:r>
            <a:r>
              <a:rPr sz="1400" spc="-15" dirty="0">
                <a:latin typeface="Noto Sans CJK JP Regular"/>
                <a:cs typeface="Noto Sans CJK JP Regular"/>
              </a:rPr>
              <a:t>警</a:t>
            </a:r>
            <a:r>
              <a:rPr sz="1400" dirty="0">
                <a:latin typeface="Noto Sans CJK JP Regular"/>
                <a:cs typeface="Noto Sans CJK JP Regular"/>
              </a:rPr>
              <a:t>、环</a:t>
            </a:r>
            <a:r>
              <a:rPr sz="1400" spc="-15" dirty="0">
                <a:latin typeface="Noto Sans CJK JP Regular"/>
                <a:cs typeface="Noto Sans CJK JP Regular"/>
              </a:rPr>
              <a:t>境</a:t>
            </a:r>
            <a:r>
              <a:rPr sz="1400" dirty="0">
                <a:latin typeface="Noto Sans CJK JP Regular"/>
                <a:cs typeface="Noto Sans CJK JP Regular"/>
              </a:rPr>
              <a:t>预警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45363" y="4634484"/>
            <a:ext cx="8790432" cy="45415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324408" y="4396536"/>
            <a:ext cx="7633970" cy="5664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303904">
              <a:lnSpc>
                <a:spcPct val="100000"/>
              </a:lnSpc>
              <a:spcBef>
                <a:spcPts val="100"/>
              </a:spcBef>
            </a:pPr>
            <a:r>
              <a:rPr sz="1400" b="1" dirty="0">
                <a:latin typeface="Arial"/>
                <a:cs typeface="Arial"/>
              </a:rPr>
              <a:t>◄</a:t>
            </a:r>
            <a:r>
              <a:rPr sz="1400" b="1" spc="-10" dirty="0">
                <a:latin typeface="Arial"/>
                <a:cs typeface="Arial"/>
              </a:rPr>
              <a:t> </a:t>
            </a:r>
            <a:r>
              <a:rPr sz="1400" b="1" dirty="0">
                <a:latin typeface="Arial"/>
                <a:cs typeface="Arial"/>
              </a:rPr>
              <a:t>◄</a:t>
            </a:r>
            <a:r>
              <a:rPr sz="1400" dirty="0">
                <a:latin typeface="Noto Sans CJK JP Regular"/>
                <a:cs typeface="Noto Sans CJK JP Regular"/>
              </a:rPr>
              <a:t>资源投资循序渐进的</a:t>
            </a:r>
            <a:r>
              <a:rPr sz="1400" spc="-15" dirty="0">
                <a:latin typeface="Noto Sans CJK JP Regular"/>
                <a:cs typeface="Noto Sans CJK JP Regular"/>
              </a:rPr>
              <a:t>智</a:t>
            </a:r>
            <a:r>
              <a:rPr sz="1400" dirty="0">
                <a:latin typeface="Noto Sans CJK JP Regular"/>
                <a:cs typeface="Noto Sans CJK JP Regular"/>
              </a:rPr>
              <a:t>能工</a:t>
            </a:r>
            <a:r>
              <a:rPr sz="1400" spc="-15" dirty="0">
                <a:latin typeface="Noto Sans CJK JP Regular"/>
                <a:cs typeface="Noto Sans CJK JP Regular"/>
              </a:rPr>
              <a:t>厂</a:t>
            </a:r>
            <a:r>
              <a:rPr sz="1400" dirty="0">
                <a:latin typeface="Noto Sans CJK JP Regular"/>
                <a:cs typeface="Noto Sans CJK JP Regular"/>
              </a:rPr>
              <a:t>标准</a:t>
            </a:r>
            <a:r>
              <a:rPr sz="1400" spc="-15" dirty="0">
                <a:latin typeface="Noto Sans CJK JP Regular"/>
                <a:cs typeface="Noto Sans CJK JP Regular"/>
              </a:rPr>
              <a:t>模</a:t>
            </a:r>
            <a:r>
              <a:rPr sz="1400" dirty="0">
                <a:latin typeface="Noto Sans CJK JP Regular"/>
                <a:cs typeface="Noto Sans CJK JP Regular"/>
              </a:rPr>
              <a:t>块建</a:t>
            </a:r>
            <a:r>
              <a:rPr sz="1400" spc="-15" dirty="0">
                <a:latin typeface="Noto Sans CJK JP Regular"/>
                <a:cs typeface="Noto Sans CJK JP Regular"/>
              </a:rPr>
              <a:t>设</a:t>
            </a:r>
            <a:r>
              <a:rPr sz="1400" spc="5" dirty="0">
                <a:latin typeface="Noto Sans CJK JP Regular"/>
                <a:cs typeface="Noto Sans CJK JP Regular"/>
              </a:rPr>
              <a:t>法</a:t>
            </a:r>
            <a:r>
              <a:rPr sz="1400" dirty="0">
                <a:latin typeface="Arial"/>
                <a:cs typeface="Arial"/>
              </a:rPr>
              <a:t>►►</a:t>
            </a:r>
            <a:endParaRPr sz="1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135"/>
              </a:spcBef>
            </a:pPr>
            <a:r>
              <a:rPr sz="1200" spc="-5" dirty="0">
                <a:latin typeface="Noto Sans CJK JP Regular"/>
                <a:cs typeface="Noto Sans CJK JP Regular"/>
              </a:rPr>
              <a:t>设备</a:t>
            </a:r>
            <a:r>
              <a:rPr sz="1200" spc="-5" dirty="0">
                <a:latin typeface="Arial"/>
                <a:cs typeface="Arial"/>
              </a:rPr>
              <a:t>►</a:t>
            </a:r>
            <a:r>
              <a:rPr sz="1200" dirty="0">
                <a:latin typeface="Noto Sans CJK JP Regular"/>
                <a:cs typeface="Noto Sans CJK JP Regular"/>
              </a:rPr>
              <a:t>数字设</a:t>
            </a:r>
            <a:r>
              <a:rPr sz="1200" spc="-10" dirty="0">
                <a:latin typeface="Noto Sans CJK JP Regular"/>
                <a:cs typeface="Noto Sans CJK JP Regular"/>
              </a:rPr>
              <a:t>备</a:t>
            </a:r>
            <a:r>
              <a:rPr sz="1200" spc="-5" dirty="0">
                <a:latin typeface="Arial"/>
                <a:cs typeface="Arial"/>
              </a:rPr>
              <a:t>►</a:t>
            </a:r>
            <a:r>
              <a:rPr sz="1200" spc="-5" dirty="0">
                <a:latin typeface="Noto Sans CJK JP Regular"/>
                <a:cs typeface="Noto Sans CJK JP Regular"/>
              </a:rPr>
              <a:t>智能设备</a:t>
            </a:r>
            <a:r>
              <a:rPr sz="1200" spc="-5" dirty="0">
                <a:latin typeface="Arial"/>
                <a:cs typeface="Arial"/>
              </a:rPr>
              <a:t>►</a:t>
            </a:r>
            <a:r>
              <a:rPr sz="1200" spc="-5" dirty="0">
                <a:latin typeface="Noto Sans CJK JP Regular"/>
                <a:cs typeface="Noto Sans CJK JP Regular"/>
              </a:rPr>
              <a:t>智能自动化产线</a:t>
            </a:r>
            <a:r>
              <a:rPr sz="1200" spc="-5" dirty="0">
                <a:latin typeface="Arial"/>
                <a:cs typeface="Arial"/>
              </a:rPr>
              <a:t>►</a:t>
            </a:r>
            <a:r>
              <a:rPr sz="1200" spc="-5" dirty="0">
                <a:latin typeface="Noto Sans CJK JP Regular"/>
                <a:cs typeface="Noto Sans CJK JP Regular"/>
              </a:rPr>
              <a:t>智能自动化车</a:t>
            </a:r>
            <a:r>
              <a:rPr sz="1200" dirty="0">
                <a:latin typeface="Noto Sans CJK JP Regular"/>
                <a:cs typeface="Noto Sans CJK JP Regular"/>
              </a:rPr>
              <a:t>间</a:t>
            </a:r>
            <a:r>
              <a:rPr sz="1200" spc="-5" dirty="0">
                <a:latin typeface="Arial"/>
                <a:cs typeface="Arial"/>
              </a:rPr>
              <a:t>►►►►►►</a:t>
            </a:r>
            <a:endParaRPr sz="1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951476" y="1999487"/>
            <a:ext cx="4192523" cy="29972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8559" y="71373"/>
            <a:ext cx="35528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FFFF"/>
                </a:solidFill>
              </a:rPr>
              <a:t>3.MES系统成功的核心部位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84682" y="973074"/>
            <a:ext cx="7677150" cy="333247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73380" indent="-360680">
              <a:lnSpc>
                <a:spcPct val="100000"/>
              </a:lnSpc>
              <a:spcBef>
                <a:spcPts val="105"/>
              </a:spcBef>
              <a:buFont typeface="Wingdings"/>
              <a:buChar char=""/>
              <a:tabLst>
                <a:tab pos="374015" algn="l"/>
              </a:tabLst>
            </a:pPr>
            <a:r>
              <a:rPr sz="2600" spc="10" dirty="0">
                <a:latin typeface="Noto Sans Mono CJK JP Regular"/>
                <a:cs typeface="Noto Sans Mono CJK JP Regular"/>
              </a:rPr>
              <a:t>上MES的</a:t>
            </a:r>
            <a:r>
              <a:rPr sz="2600" dirty="0">
                <a:latin typeface="Noto Sans Mono CJK JP Regular"/>
                <a:cs typeface="Noto Sans Mono CJK JP Regular"/>
              </a:rPr>
              <a:t>六</a:t>
            </a:r>
            <a:r>
              <a:rPr sz="2600" spc="10" dirty="0">
                <a:latin typeface="Noto Sans Mono CJK JP Regular"/>
                <a:cs typeface="Noto Sans Mono CJK JP Regular"/>
              </a:rPr>
              <a:t>大关键</a:t>
            </a:r>
            <a:r>
              <a:rPr sz="2600" dirty="0">
                <a:latin typeface="Noto Sans Mono CJK JP Regular"/>
                <a:cs typeface="Noto Sans Mono CJK JP Regular"/>
              </a:rPr>
              <a:t>要因</a:t>
            </a:r>
            <a:endParaRPr sz="2600">
              <a:latin typeface="Noto Sans Mono CJK JP Regular"/>
              <a:cs typeface="Noto Sans Mono CJK JP Regular"/>
            </a:endParaRPr>
          </a:p>
          <a:p>
            <a:pPr marL="355600">
              <a:lnSpc>
                <a:spcPct val="100000"/>
              </a:lnSpc>
              <a:spcBef>
                <a:spcPts val="2510"/>
              </a:spcBef>
            </a:pPr>
            <a:r>
              <a:rPr sz="2200" spc="-5" dirty="0">
                <a:solidFill>
                  <a:srgbClr val="0000FF"/>
                </a:solidFill>
                <a:latin typeface="Noto Sans Mono CJK JP Regular"/>
                <a:cs typeface="Noto Sans Mono CJK JP Regular"/>
                <a:hlinkClick r:id="rId3" action="ppaction://hlinksldjump"/>
              </a:rPr>
              <a:t>①</a:t>
            </a:r>
            <a:r>
              <a:rPr sz="2200" spc="305" dirty="0">
                <a:solidFill>
                  <a:srgbClr val="0000FF"/>
                </a:solidFill>
                <a:latin typeface="Noto Sans Mono CJK JP Regular"/>
                <a:cs typeface="Noto Sans Mono CJK JP Regular"/>
                <a:hlinkClick r:id="rId3" action="ppaction://hlinksldjump"/>
              </a:rPr>
              <a:t> </a:t>
            </a:r>
            <a:r>
              <a:rPr sz="2200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3" action="ppaction://hlinksldjump"/>
              </a:rPr>
              <a:t>[</a:t>
            </a:r>
            <a:r>
              <a:rPr sz="2200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3" action="ppaction://hlinksldjump"/>
              </a:rPr>
              <a:t>工</a:t>
            </a:r>
            <a:r>
              <a:rPr sz="2200" u="heavy" spc="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3" action="ppaction://hlinksldjump"/>
              </a:rPr>
              <a:t>厂</a:t>
            </a:r>
            <a:r>
              <a:rPr sz="2200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3" action="ppaction://hlinksldjump"/>
              </a:rPr>
              <a:t>布</a:t>
            </a:r>
            <a:r>
              <a:rPr sz="2200" u="heavy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3" action="ppaction://hlinksldjump"/>
              </a:rPr>
              <a:t>局</a:t>
            </a:r>
            <a:r>
              <a:rPr sz="2200" u="heavy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3" action="ppaction://hlinksldjump"/>
              </a:rPr>
              <a:t>/</a:t>
            </a:r>
            <a:r>
              <a:rPr sz="2200" u="heavy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3" action="ppaction://hlinksldjump"/>
              </a:rPr>
              <a:t>制</a:t>
            </a:r>
            <a:r>
              <a:rPr sz="2200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3" action="ppaction://hlinksldjump"/>
              </a:rPr>
              <a:t>造流</a:t>
            </a:r>
            <a:r>
              <a:rPr sz="2200" u="heavy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3" action="ppaction://hlinksldjump"/>
              </a:rPr>
              <a:t>程</a:t>
            </a:r>
            <a:r>
              <a:rPr sz="2200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3" action="ppaction://hlinksldjump"/>
              </a:rPr>
              <a:t>设</a:t>
            </a:r>
            <a:r>
              <a:rPr sz="2200" u="heavy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3" action="ppaction://hlinksldjump"/>
              </a:rPr>
              <a:t>计</a:t>
            </a:r>
            <a:r>
              <a:rPr sz="2200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3" action="ppaction://hlinksldjump"/>
              </a:rPr>
              <a:t>]--------------------------</a:t>
            </a:r>
            <a:endParaRPr sz="2200">
              <a:latin typeface="Noto Sans Mono CJK JP Regular"/>
              <a:cs typeface="Noto Sans Mono CJK JP Regular"/>
            </a:endParaRPr>
          </a:p>
          <a:p>
            <a:pPr marL="355600">
              <a:lnSpc>
                <a:spcPct val="100000"/>
              </a:lnSpc>
              <a:spcBef>
                <a:spcPts val="1800"/>
              </a:spcBef>
            </a:pPr>
            <a:r>
              <a:rPr sz="2200" spc="-5" dirty="0">
                <a:solidFill>
                  <a:srgbClr val="0000FF"/>
                </a:solidFill>
                <a:latin typeface="Noto Sans Mono CJK JP Regular"/>
                <a:cs typeface="Noto Sans Mono CJK JP Regular"/>
                <a:hlinkClick r:id="rId4" action="ppaction://hlinksldjump"/>
              </a:rPr>
              <a:t>②</a:t>
            </a:r>
            <a:r>
              <a:rPr sz="2200" spc="215" dirty="0">
                <a:solidFill>
                  <a:srgbClr val="0000FF"/>
                </a:solidFill>
                <a:latin typeface="Noto Sans Mono CJK JP Regular"/>
                <a:cs typeface="Noto Sans Mono CJK JP Regular"/>
                <a:hlinkClick r:id="rId4" action="ppaction://hlinksldjump"/>
              </a:rPr>
              <a:t> </a:t>
            </a:r>
            <a:r>
              <a:rPr sz="2200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4" action="ppaction://hlinksldjump"/>
              </a:rPr>
              <a:t>[</a:t>
            </a:r>
            <a:r>
              <a:rPr sz="2200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4" action="ppaction://hlinksldjump"/>
              </a:rPr>
              <a:t>数</a:t>
            </a:r>
            <a:r>
              <a:rPr sz="2200" u="heavy" spc="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4" action="ppaction://hlinksldjump"/>
              </a:rPr>
              <a:t>据</a:t>
            </a:r>
            <a:r>
              <a:rPr sz="2200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4" action="ppaction://hlinksldjump"/>
              </a:rPr>
              <a:t>采集方</a:t>
            </a:r>
            <a:r>
              <a:rPr sz="2200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4" action="ppaction://hlinksldjump"/>
              </a:rPr>
              <a:t>法]-----------------------------------</a:t>
            </a:r>
            <a:endParaRPr sz="2200">
              <a:latin typeface="Noto Sans Mono CJK JP Regular"/>
              <a:cs typeface="Noto Sans Mono CJK JP Regular"/>
            </a:endParaRPr>
          </a:p>
          <a:p>
            <a:pPr marL="355600">
              <a:lnSpc>
                <a:spcPct val="100000"/>
              </a:lnSpc>
              <a:spcBef>
                <a:spcPts val="1800"/>
              </a:spcBef>
            </a:pPr>
            <a:r>
              <a:rPr sz="2200" spc="-5" dirty="0">
                <a:solidFill>
                  <a:srgbClr val="0000FF"/>
                </a:solidFill>
                <a:latin typeface="Noto Sans Mono CJK JP Regular"/>
                <a:cs typeface="Noto Sans Mono CJK JP Regular"/>
                <a:hlinkClick r:id="rId5" action="ppaction://hlinksldjump"/>
              </a:rPr>
              <a:t>③</a:t>
            </a:r>
            <a:r>
              <a:rPr sz="2200" spc="295" dirty="0">
                <a:solidFill>
                  <a:srgbClr val="0000FF"/>
                </a:solidFill>
                <a:latin typeface="Noto Sans Mono CJK JP Regular"/>
                <a:cs typeface="Noto Sans Mono CJK JP Regular"/>
                <a:hlinkClick r:id="rId5" action="ppaction://hlinksldjump"/>
              </a:rPr>
              <a:t> </a:t>
            </a:r>
            <a:r>
              <a:rPr sz="2200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[</a:t>
            </a:r>
            <a:r>
              <a:rPr sz="2200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多</a:t>
            </a:r>
            <a:r>
              <a:rPr sz="2200" u="heavy" spc="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供</a:t>
            </a:r>
            <a:r>
              <a:rPr sz="2200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应商系</a:t>
            </a:r>
            <a:r>
              <a:rPr sz="2200" u="heavy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统</a:t>
            </a:r>
            <a:r>
              <a:rPr sz="2200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软件</a:t>
            </a:r>
            <a:r>
              <a:rPr sz="2200" u="heavy" spc="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集</a:t>
            </a:r>
            <a:r>
              <a:rPr sz="2200" u="heavy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成</a:t>
            </a:r>
            <a:r>
              <a:rPr sz="2200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]---------------------------</a:t>
            </a:r>
            <a:endParaRPr sz="2200">
              <a:latin typeface="Noto Sans Mono CJK JP Regular"/>
              <a:cs typeface="Noto Sans Mono CJK JP Regular"/>
            </a:endParaRPr>
          </a:p>
          <a:p>
            <a:pPr marL="355600">
              <a:lnSpc>
                <a:spcPct val="100000"/>
              </a:lnSpc>
              <a:spcBef>
                <a:spcPts val="1805"/>
              </a:spcBef>
            </a:pPr>
            <a:r>
              <a:rPr sz="2200" spc="-5" dirty="0">
                <a:solidFill>
                  <a:srgbClr val="0000FF"/>
                </a:solidFill>
                <a:latin typeface="Noto Sans Mono CJK JP Regular"/>
                <a:cs typeface="Noto Sans Mono CJK JP Regular"/>
                <a:hlinkClick r:id="rId6" action="ppaction://hlinksldjump"/>
              </a:rPr>
              <a:t>④</a:t>
            </a:r>
            <a:r>
              <a:rPr sz="2200" spc="315" dirty="0">
                <a:solidFill>
                  <a:srgbClr val="0000FF"/>
                </a:solidFill>
                <a:latin typeface="Noto Sans Mono CJK JP Regular"/>
                <a:cs typeface="Noto Sans Mono CJK JP Regular"/>
                <a:hlinkClick r:id="rId6" action="ppaction://hlinksldjump"/>
              </a:rPr>
              <a:t> </a:t>
            </a:r>
            <a:r>
              <a:rPr sz="2200" u="heavy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6" action="ppaction://hlinksldjump"/>
              </a:rPr>
              <a:t>[</a:t>
            </a:r>
            <a:r>
              <a:rPr sz="2200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6" action="ppaction://hlinksldjump"/>
              </a:rPr>
              <a:t>互</a:t>
            </a:r>
            <a:r>
              <a:rPr sz="2200" u="heavy" spc="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6" action="ppaction://hlinksldjump"/>
              </a:rPr>
              <a:t>联</a:t>
            </a:r>
            <a:r>
              <a:rPr sz="2200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6" action="ppaction://hlinksldjump"/>
              </a:rPr>
              <a:t>物联网</a:t>
            </a:r>
            <a:r>
              <a:rPr sz="2200" u="heavy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6" action="ppaction://hlinksldjump"/>
              </a:rPr>
              <a:t>建</a:t>
            </a:r>
            <a:r>
              <a:rPr sz="2200" u="heavy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6" action="ppaction://hlinksldjump"/>
              </a:rPr>
              <a:t>置</a:t>
            </a:r>
            <a:r>
              <a:rPr sz="2200" u="heavy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6" action="ppaction://hlinksldjump"/>
              </a:rPr>
              <a:t>]---------------------------------</a:t>
            </a:r>
            <a:endParaRPr sz="2200">
              <a:latin typeface="Noto Sans Mono CJK JP Regular"/>
              <a:cs typeface="Noto Sans Mono CJK JP Regular"/>
            </a:endParaRPr>
          </a:p>
          <a:p>
            <a:pPr marL="355600">
              <a:lnSpc>
                <a:spcPct val="100000"/>
              </a:lnSpc>
              <a:spcBef>
                <a:spcPts val="1800"/>
              </a:spcBef>
            </a:pPr>
            <a:r>
              <a:rPr sz="22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⑤</a:t>
            </a:r>
            <a:r>
              <a:rPr sz="2200" spc="3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22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[</a:t>
            </a:r>
            <a:r>
              <a:rPr sz="22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系</a:t>
            </a:r>
            <a:r>
              <a:rPr sz="2200" spc="1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统</a:t>
            </a:r>
            <a:r>
              <a:rPr sz="22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规范性</a:t>
            </a:r>
            <a:r>
              <a:rPr sz="2200" spc="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数</a:t>
            </a:r>
            <a:r>
              <a:rPr sz="2200" spc="-1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据</a:t>
            </a:r>
            <a:r>
              <a:rPr sz="22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]---------------------------------</a:t>
            </a:r>
            <a:endParaRPr sz="2200">
              <a:latin typeface="Noto Sans Mono CJK JP Regular"/>
              <a:cs typeface="Noto Sans Mono CJK JP Regular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7321" y="876427"/>
            <a:ext cx="3856354" cy="3184525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279400" marR="116839" indent="-266700">
              <a:lnSpc>
                <a:spcPts val="1939"/>
              </a:lnSpc>
              <a:spcBef>
                <a:spcPts val="345"/>
              </a:spcBef>
              <a:buClr>
                <a:srgbClr val="0033CC"/>
              </a:buClr>
              <a:buFont typeface="Wingdings"/>
              <a:buChar char=""/>
              <a:tabLst>
                <a:tab pos="279400" algn="l"/>
              </a:tabLst>
            </a:pPr>
            <a:r>
              <a:rPr sz="1800" u="sng" spc="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2" action="ppaction://hlinksldjump"/>
              </a:rPr>
              <a:t>投资分析和实施后，对组织体系的</a:t>
            </a:r>
            <a:r>
              <a:rPr sz="1800" u="sng" spc="-18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2" action="ppaction://hlinksldjump"/>
              </a:rPr>
              <a:t>价 </a:t>
            </a:r>
            <a:r>
              <a:rPr sz="1800" u="sng" spc="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2" action="ppaction://hlinksldjump"/>
              </a:rPr>
              <a:t>                            值贡献分析</a:t>
            </a:r>
            <a:endParaRPr sz="1800">
              <a:latin typeface="Noto Sans Mono CJK JP Regular"/>
              <a:cs typeface="Noto Sans Mono CJK JP Regular"/>
            </a:endParaRPr>
          </a:p>
          <a:p>
            <a:pPr marL="463550" lvl="1" indent="-202565">
              <a:lnSpc>
                <a:spcPct val="100000"/>
              </a:lnSpc>
              <a:spcBef>
                <a:spcPts val="195"/>
              </a:spcBef>
              <a:buAutoNum type="arabicPeriod"/>
              <a:tabLst>
                <a:tab pos="464184" algn="l"/>
              </a:tabLst>
            </a:pPr>
            <a:r>
              <a:rPr sz="1400" dirty="0">
                <a:latin typeface="Noto Sans Mono CJK JP Regular"/>
                <a:cs typeface="Noto Sans Mono CJK JP Regular"/>
              </a:rPr>
              <a:t>一定要</a:t>
            </a:r>
            <a:r>
              <a:rPr sz="1400" spc="-15" dirty="0">
                <a:latin typeface="Noto Sans Mono CJK JP Regular"/>
                <a:cs typeface="Noto Sans Mono CJK JP Regular"/>
              </a:rPr>
              <a:t>有</a:t>
            </a:r>
            <a:r>
              <a:rPr sz="1400" dirty="0">
                <a:latin typeface="Noto Sans Mono CJK JP Regular"/>
                <a:cs typeface="Noto Sans Mono CJK JP Regular"/>
              </a:rPr>
              <a:t>投资</a:t>
            </a:r>
            <a:r>
              <a:rPr sz="1400" spc="-15" dirty="0">
                <a:latin typeface="Noto Sans Mono CJK JP Regular"/>
                <a:cs typeface="Noto Sans Mono CJK JP Regular"/>
              </a:rPr>
              <a:t>报酬</a:t>
            </a:r>
            <a:r>
              <a:rPr sz="1400" dirty="0">
                <a:latin typeface="Noto Sans Mono CJK JP Regular"/>
                <a:cs typeface="Noto Sans Mono CJK JP Regular"/>
              </a:rPr>
              <a:t>率指标</a:t>
            </a:r>
            <a:r>
              <a:rPr sz="1400" spc="-15" dirty="0">
                <a:latin typeface="Noto Sans Mono CJK JP Regular"/>
                <a:cs typeface="Noto Sans Mono CJK JP Regular"/>
              </a:rPr>
              <a:t>吗</a:t>
            </a:r>
            <a:r>
              <a:rPr sz="1400" dirty="0">
                <a:latin typeface="Noto Sans Mono CJK JP Regular"/>
                <a:cs typeface="Noto Sans Mono CJK JP Regular"/>
              </a:rPr>
              <a:t>？</a:t>
            </a:r>
            <a:endParaRPr sz="1400">
              <a:latin typeface="Noto Sans Mono CJK JP Regular"/>
              <a:cs typeface="Noto Sans Mono CJK JP Regular"/>
            </a:endParaRPr>
          </a:p>
          <a:p>
            <a:pPr marL="463550" lvl="1" indent="-202565">
              <a:lnSpc>
                <a:spcPct val="100000"/>
              </a:lnSpc>
              <a:spcBef>
                <a:spcPts val="229"/>
              </a:spcBef>
              <a:buAutoNum type="arabicPeriod"/>
              <a:tabLst>
                <a:tab pos="464184" algn="l"/>
              </a:tabLst>
            </a:pPr>
            <a:r>
              <a:rPr sz="1400" dirty="0">
                <a:latin typeface="Noto Sans Mono CJK JP Regular"/>
                <a:cs typeface="Noto Sans Mono CJK JP Regular"/>
              </a:rPr>
              <a:t>预估效</a:t>
            </a:r>
            <a:r>
              <a:rPr sz="1400" spc="-15" dirty="0">
                <a:latin typeface="Noto Sans Mono CJK JP Regular"/>
                <a:cs typeface="Noto Sans Mono CJK JP Regular"/>
              </a:rPr>
              <a:t>益</a:t>
            </a:r>
            <a:r>
              <a:rPr sz="1400" dirty="0">
                <a:latin typeface="Noto Sans Mono CJK JP Regular"/>
                <a:cs typeface="Noto Sans Mono CJK JP Regular"/>
              </a:rPr>
              <a:t>和投</a:t>
            </a:r>
            <a:r>
              <a:rPr sz="1400" spc="-15" dirty="0">
                <a:latin typeface="Noto Sans Mono CJK JP Regular"/>
                <a:cs typeface="Noto Sans Mono CJK JP Regular"/>
              </a:rPr>
              <a:t>资报</a:t>
            </a:r>
            <a:r>
              <a:rPr sz="1400" dirty="0">
                <a:latin typeface="Noto Sans Mono CJK JP Regular"/>
                <a:cs typeface="Noto Sans Mono CJK JP Regular"/>
              </a:rPr>
              <a:t>酬率的</a:t>
            </a:r>
            <a:r>
              <a:rPr sz="1400" spc="-15" dirty="0">
                <a:latin typeface="Noto Sans Mono CJK JP Regular"/>
                <a:cs typeface="Noto Sans Mono CJK JP Regular"/>
              </a:rPr>
              <a:t>设</a:t>
            </a:r>
            <a:r>
              <a:rPr sz="1400" dirty="0">
                <a:latin typeface="Noto Sans Mono CJK JP Regular"/>
                <a:cs typeface="Noto Sans Mono CJK JP Regular"/>
              </a:rPr>
              <a:t>计方法</a:t>
            </a:r>
            <a:endParaRPr sz="1400">
              <a:latin typeface="Noto Sans Mono CJK JP Regular"/>
              <a:cs typeface="Noto Sans Mono CJK JP Regular"/>
            </a:endParaRPr>
          </a:p>
          <a:p>
            <a:pPr marL="463550" lvl="1" indent="-202565">
              <a:lnSpc>
                <a:spcPct val="100000"/>
              </a:lnSpc>
              <a:spcBef>
                <a:spcPts val="229"/>
              </a:spcBef>
              <a:buAutoNum type="arabicPeriod"/>
              <a:tabLst>
                <a:tab pos="464184" algn="l"/>
              </a:tabLst>
            </a:pPr>
            <a:r>
              <a:rPr sz="1400" spc="5" dirty="0">
                <a:latin typeface="Noto Sans Mono CJK JP Regular"/>
                <a:cs typeface="Noto Sans Mono CJK JP Regular"/>
              </a:rPr>
              <a:t>实</a:t>
            </a:r>
            <a:r>
              <a:rPr sz="1400" dirty="0">
                <a:latin typeface="Noto Sans Mono CJK JP Regular"/>
                <a:cs typeface="Noto Sans Mono CJK JP Regular"/>
              </a:rPr>
              <a:t>现</a:t>
            </a:r>
            <a:r>
              <a:rPr sz="1400" spc="5" dirty="0">
                <a:latin typeface="Noto Sans Mono CJK JP Regular"/>
                <a:cs typeface="Noto Sans Mono CJK JP Regular"/>
              </a:rPr>
              <a:t>战</a:t>
            </a:r>
            <a:r>
              <a:rPr sz="1400" spc="-15" dirty="0">
                <a:latin typeface="Noto Sans Mono CJK JP Regular"/>
                <a:cs typeface="Noto Sans Mono CJK JP Regular"/>
              </a:rPr>
              <a:t>略</a:t>
            </a:r>
            <a:r>
              <a:rPr sz="1400" spc="5" dirty="0">
                <a:latin typeface="Noto Sans Mono CJK JP Regular"/>
                <a:cs typeface="Noto Sans Mono CJK JP Regular"/>
              </a:rPr>
              <a:t>无</a:t>
            </a:r>
            <a:r>
              <a:rPr sz="1400" dirty="0">
                <a:latin typeface="Noto Sans Mono CJK JP Regular"/>
                <a:cs typeface="Noto Sans Mono CJK JP Regular"/>
              </a:rPr>
              <a:t>需</a:t>
            </a:r>
            <a:r>
              <a:rPr sz="1400" spc="-10" dirty="0">
                <a:latin typeface="Noto Sans Mono CJK JP Regular"/>
                <a:cs typeface="Noto Sans Mono CJK JP Regular"/>
              </a:rPr>
              <a:t>过度</a:t>
            </a:r>
            <a:r>
              <a:rPr sz="1400" spc="5" dirty="0">
                <a:latin typeface="Noto Sans Mono CJK JP Regular"/>
                <a:cs typeface="Noto Sans Mono CJK JP Regular"/>
              </a:rPr>
              <a:t>计</a:t>
            </a:r>
            <a:r>
              <a:rPr sz="1400" dirty="0">
                <a:latin typeface="Noto Sans Mono CJK JP Regular"/>
                <a:cs typeface="Noto Sans Mono CJK JP Regular"/>
              </a:rPr>
              <a:t>较</a:t>
            </a:r>
            <a:r>
              <a:rPr sz="1400" spc="5" dirty="0">
                <a:latin typeface="Noto Sans Mono CJK JP Regular"/>
                <a:cs typeface="Noto Sans Mono CJK JP Regular"/>
              </a:rPr>
              <a:t>，</a:t>
            </a:r>
            <a:r>
              <a:rPr sz="1400" spc="-15" dirty="0">
                <a:latin typeface="Noto Sans Mono CJK JP Regular"/>
                <a:cs typeface="Noto Sans Mono CJK JP Regular"/>
              </a:rPr>
              <a:t>给</a:t>
            </a:r>
            <a:r>
              <a:rPr sz="1400" spc="5" dirty="0">
                <a:latin typeface="Noto Sans Mono CJK JP Regular"/>
                <a:cs typeface="Noto Sans Mono CJK JP Regular"/>
              </a:rPr>
              <a:t>个</a:t>
            </a:r>
            <a:r>
              <a:rPr sz="1400" dirty="0">
                <a:latin typeface="Noto Sans Mono CJK JP Regular"/>
                <a:cs typeface="Noto Sans Mono CJK JP Regular"/>
              </a:rPr>
              <a:t>快</a:t>
            </a:r>
            <a:r>
              <a:rPr sz="1400" spc="-10" dirty="0">
                <a:latin typeface="Noto Sans Mono CJK JP Regular"/>
                <a:cs typeface="Noto Sans Mono CJK JP Regular"/>
              </a:rPr>
              <a:t>捷核</a:t>
            </a:r>
            <a:r>
              <a:rPr sz="1400" spc="5" dirty="0">
                <a:latin typeface="Noto Sans Mono CJK JP Regular"/>
                <a:cs typeface="Noto Sans Mono CJK JP Regular"/>
              </a:rPr>
              <a:t>算</a:t>
            </a:r>
            <a:r>
              <a:rPr sz="1400" dirty="0">
                <a:latin typeface="Noto Sans Mono CJK JP Regular"/>
                <a:cs typeface="Noto Sans Mono CJK JP Regular"/>
              </a:rPr>
              <a:t>公</a:t>
            </a:r>
            <a:r>
              <a:rPr sz="1400" spc="5" dirty="0">
                <a:latin typeface="Noto Sans Mono CJK JP Regular"/>
                <a:cs typeface="Noto Sans Mono CJK JP Regular"/>
              </a:rPr>
              <a:t>式</a:t>
            </a:r>
            <a:endParaRPr sz="1400">
              <a:latin typeface="Noto Sans Mono CJK JP Regular"/>
              <a:cs typeface="Noto Sans Mono CJK JP Regular"/>
            </a:endParaRPr>
          </a:p>
          <a:p>
            <a:pPr marL="463550" lvl="1" indent="-202565">
              <a:lnSpc>
                <a:spcPct val="100000"/>
              </a:lnSpc>
              <a:spcBef>
                <a:spcPts val="240"/>
              </a:spcBef>
              <a:buAutoNum type="arabicPeriod"/>
              <a:tabLst>
                <a:tab pos="464184" algn="l"/>
              </a:tabLst>
            </a:pPr>
            <a:r>
              <a:rPr sz="1400" dirty="0">
                <a:latin typeface="Noto Sans Mono CJK JP Regular"/>
                <a:cs typeface="Noto Sans Mono CJK JP Regular"/>
              </a:rPr>
              <a:t>不打折</a:t>
            </a:r>
            <a:r>
              <a:rPr sz="1400" spc="-15" dirty="0">
                <a:latin typeface="Noto Sans Mono CJK JP Regular"/>
                <a:cs typeface="Noto Sans Mono CJK JP Regular"/>
              </a:rPr>
              <a:t>扣</a:t>
            </a:r>
            <a:r>
              <a:rPr sz="1400" dirty="0">
                <a:latin typeface="Noto Sans Mono CJK JP Regular"/>
                <a:cs typeface="Noto Sans Mono CJK JP Regular"/>
              </a:rPr>
              <a:t>的务</a:t>
            </a:r>
            <a:r>
              <a:rPr sz="1400" spc="-15" dirty="0">
                <a:latin typeface="Noto Sans Mono CJK JP Regular"/>
                <a:cs typeface="Noto Sans Mono CJK JP Regular"/>
              </a:rPr>
              <a:t>实、</a:t>
            </a:r>
            <a:r>
              <a:rPr sz="1400" dirty="0">
                <a:latin typeface="Noto Sans Mono CJK JP Regular"/>
                <a:cs typeface="Noto Sans Mono CJK JP Regular"/>
              </a:rPr>
              <a:t>执行和</a:t>
            </a:r>
            <a:r>
              <a:rPr sz="1400" spc="-15" dirty="0">
                <a:latin typeface="Noto Sans Mono CJK JP Regular"/>
                <a:cs typeface="Noto Sans Mono CJK JP Regular"/>
              </a:rPr>
              <a:t>跟</a:t>
            </a:r>
            <a:r>
              <a:rPr sz="1400" dirty="0">
                <a:latin typeface="Noto Sans Mono CJK JP Regular"/>
                <a:cs typeface="Noto Sans Mono CJK JP Regular"/>
              </a:rPr>
              <a:t>踪方法</a:t>
            </a:r>
            <a:endParaRPr sz="1400">
              <a:latin typeface="Noto Sans Mono CJK JP Regular"/>
              <a:cs typeface="Noto Sans Mono CJK JP Regular"/>
            </a:endParaRPr>
          </a:p>
          <a:p>
            <a:pPr marL="279400" indent="-266700">
              <a:lnSpc>
                <a:spcPct val="100000"/>
              </a:lnSpc>
              <a:spcBef>
                <a:spcPts val="595"/>
              </a:spcBef>
              <a:buClr>
                <a:srgbClr val="0033CC"/>
              </a:buClr>
              <a:buFont typeface="Wingdings"/>
              <a:buChar char=""/>
              <a:tabLst>
                <a:tab pos="279400" algn="l"/>
              </a:tabLst>
            </a:pPr>
            <a:r>
              <a:rPr sz="1800" u="sng" spc="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</a:rPr>
              <a:t>设计好迈向制造智能</a:t>
            </a:r>
            <a:r>
              <a:rPr sz="18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</a:rPr>
              <a:t>工厂</a:t>
            </a:r>
            <a:r>
              <a:rPr sz="1800" u="sng" spc="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</a:rPr>
              <a:t>的路线</a:t>
            </a:r>
            <a:endParaRPr sz="1800">
              <a:latin typeface="Noto Sans Mono CJK JP Regular"/>
              <a:cs typeface="Noto Sans Mono CJK JP Regular"/>
            </a:endParaRPr>
          </a:p>
          <a:p>
            <a:pPr marL="463550" lvl="1" indent="-202565">
              <a:lnSpc>
                <a:spcPct val="100000"/>
              </a:lnSpc>
              <a:spcBef>
                <a:spcPts val="220"/>
              </a:spcBef>
              <a:buAutoNum type="arabicPeriod"/>
              <a:tabLst>
                <a:tab pos="464184" algn="l"/>
              </a:tabLst>
            </a:pPr>
            <a:r>
              <a:rPr sz="1400" dirty="0">
                <a:latin typeface="Noto Sans Mono CJK JP Regular"/>
                <a:cs typeface="Noto Sans Mono CJK JP Regular"/>
              </a:rPr>
              <a:t>内部自</a:t>
            </a:r>
            <a:r>
              <a:rPr sz="1400" spc="-15" dirty="0">
                <a:latin typeface="Noto Sans Mono CJK JP Regular"/>
                <a:cs typeface="Noto Sans Mono CJK JP Regular"/>
              </a:rPr>
              <a:t>疏</a:t>
            </a:r>
            <a:r>
              <a:rPr sz="1400" dirty="0">
                <a:latin typeface="Noto Sans Mono CJK JP Regular"/>
                <a:cs typeface="Noto Sans Mono CJK JP Regular"/>
              </a:rPr>
              <a:t>理或</a:t>
            </a:r>
            <a:r>
              <a:rPr sz="1400" spc="-15" dirty="0">
                <a:latin typeface="Noto Sans Mono CJK JP Regular"/>
                <a:cs typeface="Noto Sans Mono CJK JP Regular"/>
              </a:rPr>
              <a:t>聘任</a:t>
            </a:r>
            <a:r>
              <a:rPr sz="1400" dirty="0">
                <a:latin typeface="Noto Sans Mono CJK JP Regular"/>
                <a:cs typeface="Noto Sans Mono CJK JP Regular"/>
              </a:rPr>
              <a:t>谘询顾</a:t>
            </a:r>
            <a:r>
              <a:rPr sz="1400" spc="-15" dirty="0">
                <a:latin typeface="Noto Sans Mono CJK JP Regular"/>
                <a:cs typeface="Noto Sans Mono CJK JP Regular"/>
              </a:rPr>
              <a:t>问</a:t>
            </a:r>
            <a:r>
              <a:rPr sz="1400" dirty="0">
                <a:latin typeface="Noto Sans Mono CJK JP Regular"/>
                <a:cs typeface="Noto Sans Mono CJK JP Regular"/>
              </a:rPr>
              <a:t>疏理</a:t>
            </a:r>
            <a:r>
              <a:rPr sz="1400" spc="-15" dirty="0">
                <a:latin typeface="Noto Sans Mono CJK JP Regular"/>
                <a:cs typeface="Noto Sans Mono CJK JP Regular"/>
              </a:rPr>
              <a:t>的优</a:t>
            </a:r>
            <a:r>
              <a:rPr sz="1400" dirty="0">
                <a:latin typeface="Noto Sans Mono CJK JP Regular"/>
                <a:cs typeface="Noto Sans Mono CJK JP Regular"/>
              </a:rPr>
              <a:t>缺点</a:t>
            </a:r>
            <a:endParaRPr sz="1400">
              <a:latin typeface="Noto Sans Mono CJK JP Regular"/>
              <a:cs typeface="Noto Sans Mono CJK JP Regular"/>
            </a:endParaRPr>
          </a:p>
          <a:p>
            <a:pPr marL="463550" lvl="1" indent="-202565">
              <a:lnSpc>
                <a:spcPct val="100000"/>
              </a:lnSpc>
              <a:spcBef>
                <a:spcPts val="229"/>
              </a:spcBef>
              <a:buAutoNum type="arabicPeriod"/>
              <a:tabLst>
                <a:tab pos="464184" algn="l"/>
              </a:tabLst>
            </a:pPr>
            <a:r>
              <a:rPr sz="1400" dirty="0">
                <a:latin typeface="Noto Sans Mono CJK JP Regular"/>
                <a:cs typeface="Noto Sans Mono CJK JP Regular"/>
              </a:rPr>
              <a:t>归纳、</a:t>
            </a:r>
            <a:r>
              <a:rPr sz="1400" spc="-15" dirty="0">
                <a:latin typeface="Noto Sans Mono CJK JP Regular"/>
                <a:cs typeface="Noto Sans Mono CJK JP Regular"/>
              </a:rPr>
              <a:t>排</a:t>
            </a:r>
            <a:r>
              <a:rPr sz="1400" dirty="0">
                <a:latin typeface="Noto Sans Mono CJK JP Regular"/>
                <a:cs typeface="Noto Sans Mono CJK JP Regular"/>
              </a:rPr>
              <a:t>序稳</a:t>
            </a:r>
            <a:r>
              <a:rPr sz="1400" spc="-15" dirty="0">
                <a:latin typeface="Noto Sans Mono CJK JP Regular"/>
                <a:cs typeface="Noto Sans Mono CJK JP Regular"/>
              </a:rPr>
              <a:t>健步</a:t>
            </a:r>
            <a:r>
              <a:rPr sz="1400" dirty="0">
                <a:latin typeface="Noto Sans Mono CJK JP Regular"/>
                <a:cs typeface="Noto Sans Mono CJK JP Regular"/>
              </a:rPr>
              <a:t>伐，迈</a:t>
            </a:r>
            <a:r>
              <a:rPr sz="1400" spc="-15" dirty="0">
                <a:latin typeface="Noto Sans Mono CJK JP Regular"/>
                <a:cs typeface="Noto Sans Mono CJK JP Regular"/>
              </a:rPr>
              <a:t>进</a:t>
            </a:r>
            <a:r>
              <a:rPr sz="1400" dirty="0">
                <a:latin typeface="Noto Sans Mono CJK JP Regular"/>
                <a:cs typeface="Noto Sans Mono CJK JP Regular"/>
              </a:rPr>
              <a:t>智能</a:t>
            </a:r>
            <a:r>
              <a:rPr sz="1400" spc="-15" dirty="0">
                <a:latin typeface="Noto Sans Mono CJK JP Regular"/>
                <a:cs typeface="Noto Sans Mono CJK JP Regular"/>
              </a:rPr>
              <a:t>制造</a:t>
            </a:r>
            <a:r>
              <a:rPr sz="1400" dirty="0">
                <a:latin typeface="Noto Sans Mono CJK JP Regular"/>
                <a:cs typeface="Noto Sans Mono CJK JP Regular"/>
              </a:rPr>
              <a:t>目标</a:t>
            </a:r>
            <a:endParaRPr sz="1400">
              <a:latin typeface="Noto Sans Mono CJK JP Regular"/>
              <a:cs typeface="Noto Sans Mono CJK JP Regular"/>
            </a:endParaRPr>
          </a:p>
          <a:p>
            <a:pPr marL="463550" lvl="1" indent="-202565">
              <a:lnSpc>
                <a:spcPct val="100000"/>
              </a:lnSpc>
              <a:spcBef>
                <a:spcPts val="229"/>
              </a:spcBef>
              <a:buAutoNum type="arabicPeriod"/>
              <a:tabLst>
                <a:tab pos="464184" algn="l"/>
              </a:tabLst>
            </a:pPr>
            <a:r>
              <a:rPr sz="1400" dirty="0">
                <a:latin typeface="Noto Sans Mono CJK JP Regular"/>
                <a:cs typeface="Noto Sans Mono CJK JP Regular"/>
              </a:rPr>
              <a:t>迈进智</a:t>
            </a:r>
            <a:r>
              <a:rPr sz="1400" spc="-15" dirty="0">
                <a:latin typeface="Noto Sans Mono CJK JP Regular"/>
                <a:cs typeface="Noto Sans Mono CJK JP Regular"/>
              </a:rPr>
              <a:t>能</a:t>
            </a:r>
            <a:r>
              <a:rPr sz="1400" dirty="0">
                <a:latin typeface="Noto Sans Mono CJK JP Regular"/>
                <a:cs typeface="Noto Sans Mono CJK JP Regular"/>
              </a:rPr>
              <a:t>制造</a:t>
            </a:r>
            <a:r>
              <a:rPr sz="1400" spc="-15" dirty="0">
                <a:latin typeface="Noto Sans Mono CJK JP Regular"/>
                <a:cs typeface="Noto Sans Mono CJK JP Regular"/>
              </a:rPr>
              <a:t>目标</a:t>
            </a:r>
            <a:r>
              <a:rPr sz="1400" dirty="0">
                <a:latin typeface="Noto Sans Mono CJK JP Regular"/>
                <a:cs typeface="Noto Sans Mono CJK JP Regular"/>
              </a:rPr>
              <a:t>的排序</a:t>
            </a:r>
            <a:r>
              <a:rPr sz="1400" spc="-15" dirty="0">
                <a:latin typeface="Noto Sans Mono CJK JP Regular"/>
                <a:cs typeface="Noto Sans Mono CJK JP Regular"/>
              </a:rPr>
              <a:t>方</a:t>
            </a:r>
            <a:r>
              <a:rPr sz="1400" dirty="0">
                <a:latin typeface="Noto Sans Mono CJK JP Regular"/>
                <a:cs typeface="Noto Sans Mono CJK JP Regular"/>
              </a:rPr>
              <a:t>法解说</a:t>
            </a:r>
            <a:endParaRPr sz="1400">
              <a:latin typeface="Noto Sans Mono CJK JP Regular"/>
              <a:cs typeface="Noto Sans Mono CJK JP Regular"/>
            </a:endParaRPr>
          </a:p>
          <a:p>
            <a:pPr marL="279400" indent="-266700">
              <a:lnSpc>
                <a:spcPct val="100000"/>
              </a:lnSpc>
              <a:spcBef>
                <a:spcPts val="595"/>
              </a:spcBef>
              <a:buFont typeface="Wingdings"/>
              <a:buChar char=""/>
              <a:tabLst>
                <a:tab pos="279400" algn="l"/>
              </a:tabLst>
            </a:pPr>
            <a:r>
              <a:rPr sz="1800" spc="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MES实施案例分享</a:t>
            </a:r>
            <a:endParaRPr sz="1800">
              <a:latin typeface="Noto Sans Mono CJK JP Regular"/>
              <a:cs typeface="Noto Sans Mono CJK JP Regular"/>
            </a:endParaRPr>
          </a:p>
          <a:p>
            <a:pPr marL="463550" lvl="1" indent="-202565">
              <a:lnSpc>
                <a:spcPct val="100000"/>
              </a:lnSpc>
              <a:spcBef>
                <a:spcPts val="220"/>
              </a:spcBef>
              <a:buAutoNum type="arabicPeriod"/>
              <a:tabLst>
                <a:tab pos="464184" algn="l"/>
              </a:tabLst>
            </a:pPr>
            <a:r>
              <a:rPr sz="1400" dirty="0">
                <a:latin typeface="Noto Sans Mono CJK JP Regular"/>
                <a:cs typeface="Noto Sans Mono CJK JP Regular"/>
              </a:rPr>
              <a:t>案例</a:t>
            </a:r>
            <a:r>
              <a:rPr sz="1400" spc="-10" dirty="0">
                <a:latin typeface="Noto Sans Mono CJK JP Regular"/>
                <a:cs typeface="Noto Sans Mono CJK JP Regular"/>
              </a:rPr>
              <a:t>1</a:t>
            </a:r>
            <a:r>
              <a:rPr sz="1400" dirty="0">
                <a:latin typeface="Noto Sans Mono CJK JP Regular"/>
                <a:cs typeface="Noto Sans Mono CJK JP Regular"/>
              </a:rPr>
              <a:t>、</a:t>
            </a:r>
            <a:r>
              <a:rPr sz="1400" spc="-10" dirty="0">
                <a:latin typeface="Noto Sans Mono CJK JP Regular"/>
                <a:cs typeface="Noto Sans Mono CJK JP Regular"/>
              </a:rPr>
              <a:t>2</a:t>
            </a:r>
            <a:r>
              <a:rPr sz="1400" dirty="0">
                <a:latin typeface="Noto Sans Mono CJK JP Regular"/>
                <a:cs typeface="Noto Sans Mono CJK JP Regular"/>
              </a:rPr>
              <a:t>、3</a:t>
            </a:r>
            <a:endParaRPr sz="1400">
              <a:latin typeface="Noto Sans Mono CJK JP Regular"/>
              <a:cs typeface="Noto Sans Mono CJK JP Regular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548" y="365252"/>
            <a:ext cx="400557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</a:rPr>
              <a:t>3-1：</a:t>
            </a:r>
            <a:r>
              <a:rPr spc="10" dirty="0">
                <a:solidFill>
                  <a:srgbClr val="FFFFFF"/>
                </a:solidFill>
              </a:rPr>
              <a:t>工厂布局/制造流</a:t>
            </a:r>
            <a:r>
              <a:rPr spc="5" dirty="0">
                <a:solidFill>
                  <a:srgbClr val="FFFFFF"/>
                </a:solidFill>
              </a:rPr>
              <a:t>程</a:t>
            </a:r>
            <a:r>
              <a:rPr spc="10" dirty="0">
                <a:solidFill>
                  <a:srgbClr val="FFFFFF"/>
                </a:solidFill>
              </a:rPr>
              <a:t>设计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5880" y="768172"/>
            <a:ext cx="7268209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理想</a:t>
            </a:r>
            <a:r>
              <a:rPr sz="20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-</a:t>
            </a: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状况</a:t>
            </a:r>
            <a:r>
              <a:rPr sz="20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下</a:t>
            </a: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的工艺</a:t>
            </a:r>
            <a:r>
              <a:rPr sz="20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流程</a:t>
            </a:r>
            <a:r>
              <a:rPr sz="20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------------------------------------</a:t>
            </a:r>
            <a:endParaRPr sz="2000">
              <a:latin typeface="Noto Sans Mono CJK JP Regular"/>
              <a:cs typeface="Noto Sans Mono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47661" y="1301241"/>
            <a:ext cx="7633334" cy="228600"/>
          </a:xfrm>
          <a:custGeom>
            <a:avLst/>
            <a:gdLst/>
            <a:ahLst/>
            <a:cxnLst/>
            <a:rect l="l" t="t" r="r" b="b"/>
            <a:pathLst>
              <a:path w="7633334" h="228600">
                <a:moveTo>
                  <a:pt x="7404222" y="152362"/>
                </a:moveTo>
                <a:lnTo>
                  <a:pt x="7404138" y="228600"/>
                </a:lnTo>
                <a:lnTo>
                  <a:pt x="7556792" y="152400"/>
                </a:lnTo>
                <a:lnTo>
                  <a:pt x="7442365" y="152400"/>
                </a:lnTo>
                <a:lnTo>
                  <a:pt x="7404222" y="152362"/>
                </a:lnTo>
                <a:close/>
              </a:path>
              <a:path w="7633334" h="228600">
                <a:moveTo>
                  <a:pt x="7404307" y="76162"/>
                </a:moveTo>
                <a:lnTo>
                  <a:pt x="7404222" y="152362"/>
                </a:lnTo>
                <a:lnTo>
                  <a:pt x="7442365" y="152400"/>
                </a:lnTo>
                <a:lnTo>
                  <a:pt x="7442492" y="76200"/>
                </a:lnTo>
                <a:lnTo>
                  <a:pt x="7404307" y="76162"/>
                </a:lnTo>
                <a:close/>
              </a:path>
              <a:path w="7633334" h="228600">
                <a:moveTo>
                  <a:pt x="7404392" y="0"/>
                </a:moveTo>
                <a:lnTo>
                  <a:pt x="7404307" y="76162"/>
                </a:lnTo>
                <a:lnTo>
                  <a:pt x="7442492" y="76200"/>
                </a:lnTo>
                <a:lnTo>
                  <a:pt x="7442365" y="152400"/>
                </a:lnTo>
                <a:lnTo>
                  <a:pt x="7556792" y="152400"/>
                </a:lnTo>
                <a:lnTo>
                  <a:pt x="7632865" y="114427"/>
                </a:lnTo>
                <a:lnTo>
                  <a:pt x="7404392" y="0"/>
                </a:lnTo>
                <a:close/>
              </a:path>
              <a:path w="7633334" h="228600">
                <a:moveTo>
                  <a:pt x="76" y="68834"/>
                </a:moveTo>
                <a:lnTo>
                  <a:pt x="0" y="145034"/>
                </a:lnTo>
                <a:lnTo>
                  <a:pt x="7404222" y="152362"/>
                </a:lnTo>
                <a:lnTo>
                  <a:pt x="7404307" y="76162"/>
                </a:lnTo>
                <a:lnTo>
                  <a:pt x="76" y="68834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899160" y="1167383"/>
            <a:ext cx="792480" cy="440690"/>
          </a:xfrm>
          <a:prstGeom prst="rect">
            <a:avLst/>
          </a:prstGeom>
          <a:solidFill>
            <a:srgbClr val="5B9BD4"/>
          </a:solidFill>
        </p:spPr>
        <p:txBody>
          <a:bodyPr vert="horz" wrap="square" lIns="0" tIns="92075" rIns="0" bIns="0" rtlCol="0">
            <a:spAutoFit/>
          </a:bodyPr>
          <a:lstStyle/>
          <a:p>
            <a:pPr marL="193040">
              <a:lnSpc>
                <a:spcPct val="100000"/>
              </a:lnSpc>
              <a:spcBef>
                <a:spcPts val="72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工序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36420" y="1164336"/>
            <a:ext cx="791210" cy="439420"/>
          </a:xfrm>
          <a:prstGeom prst="rect">
            <a:avLst/>
          </a:prstGeom>
          <a:solidFill>
            <a:srgbClr val="5B9BD4"/>
          </a:solidFill>
        </p:spPr>
        <p:txBody>
          <a:bodyPr vert="horz" wrap="square" lIns="0" tIns="91440" rIns="0" bIns="0" rtlCol="0">
            <a:spAutoFit/>
          </a:bodyPr>
          <a:lstStyle/>
          <a:p>
            <a:pPr marL="191770">
              <a:lnSpc>
                <a:spcPct val="100000"/>
              </a:lnSpc>
              <a:spcBef>
                <a:spcPts val="720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工序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772155" y="1164336"/>
            <a:ext cx="792480" cy="439420"/>
          </a:xfrm>
          <a:prstGeom prst="rect">
            <a:avLst/>
          </a:prstGeom>
          <a:solidFill>
            <a:srgbClr val="5B9BD4"/>
          </a:solidFill>
        </p:spPr>
        <p:txBody>
          <a:bodyPr vert="horz" wrap="square" lIns="0" tIns="91440" rIns="0" bIns="0" rtlCol="0">
            <a:spAutoFit/>
          </a:bodyPr>
          <a:lstStyle/>
          <a:p>
            <a:pPr marL="192405">
              <a:lnSpc>
                <a:spcPct val="100000"/>
              </a:lnSpc>
              <a:spcBef>
                <a:spcPts val="720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工序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707891" y="1167383"/>
            <a:ext cx="792480" cy="440690"/>
          </a:xfrm>
          <a:prstGeom prst="rect">
            <a:avLst/>
          </a:prstGeom>
          <a:solidFill>
            <a:srgbClr val="5B9BD4"/>
          </a:solidFill>
        </p:spPr>
        <p:txBody>
          <a:bodyPr vert="horz" wrap="square" lIns="0" tIns="92075" rIns="0" bIns="0" rtlCol="0">
            <a:spAutoFit/>
          </a:bodyPr>
          <a:lstStyle/>
          <a:p>
            <a:pPr marL="193040">
              <a:lnSpc>
                <a:spcPct val="100000"/>
              </a:lnSpc>
              <a:spcBef>
                <a:spcPts val="72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工序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4643628" y="1159763"/>
            <a:ext cx="792480" cy="440690"/>
          </a:xfrm>
          <a:prstGeom prst="rect">
            <a:avLst/>
          </a:prstGeom>
          <a:solidFill>
            <a:srgbClr val="5B9BD4"/>
          </a:solidFill>
        </p:spPr>
        <p:txBody>
          <a:bodyPr vert="horz" wrap="square" lIns="0" tIns="92075" rIns="0" bIns="0" rtlCol="0">
            <a:spAutoFit/>
          </a:bodyPr>
          <a:lstStyle/>
          <a:p>
            <a:pPr marL="193675">
              <a:lnSpc>
                <a:spcPct val="100000"/>
              </a:lnSpc>
              <a:spcBef>
                <a:spcPts val="725"/>
              </a:spcBef>
            </a:pPr>
            <a:r>
              <a:rPr sz="16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工序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5579364" y="1167383"/>
            <a:ext cx="792480" cy="440690"/>
          </a:xfrm>
          <a:prstGeom prst="rect">
            <a:avLst/>
          </a:prstGeom>
          <a:solidFill>
            <a:srgbClr val="5B9BD4"/>
          </a:solidFill>
        </p:spPr>
        <p:txBody>
          <a:bodyPr vert="horz" wrap="square" lIns="0" tIns="92075" rIns="0" bIns="0" rtlCol="0">
            <a:spAutoFit/>
          </a:bodyPr>
          <a:lstStyle/>
          <a:p>
            <a:pPr marL="194310">
              <a:lnSpc>
                <a:spcPct val="100000"/>
              </a:lnSpc>
              <a:spcBef>
                <a:spcPts val="72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工序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512052" y="1167383"/>
            <a:ext cx="792480" cy="440690"/>
          </a:xfrm>
          <a:prstGeom prst="rect">
            <a:avLst/>
          </a:prstGeom>
          <a:solidFill>
            <a:srgbClr val="5B9BD4"/>
          </a:solidFill>
        </p:spPr>
        <p:txBody>
          <a:bodyPr vert="horz" wrap="square" lIns="0" tIns="92075" rIns="0" bIns="0" rtlCol="0">
            <a:spAutoFit/>
          </a:bodyPr>
          <a:lstStyle/>
          <a:p>
            <a:pPr marL="193675">
              <a:lnSpc>
                <a:spcPct val="100000"/>
              </a:lnSpc>
              <a:spcBef>
                <a:spcPts val="72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工序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73569" y="2281173"/>
            <a:ext cx="7633334" cy="228600"/>
          </a:xfrm>
          <a:custGeom>
            <a:avLst/>
            <a:gdLst/>
            <a:ahLst/>
            <a:cxnLst/>
            <a:rect l="l" t="t" r="r" b="b"/>
            <a:pathLst>
              <a:path w="7633334" h="228600">
                <a:moveTo>
                  <a:pt x="7404222" y="152362"/>
                </a:moveTo>
                <a:lnTo>
                  <a:pt x="7404138" y="228600"/>
                </a:lnTo>
                <a:lnTo>
                  <a:pt x="7556792" y="152400"/>
                </a:lnTo>
                <a:lnTo>
                  <a:pt x="7442365" y="152400"/>
                </a:lnTo>
                <a:lnTo>
                  <a:pt x="7404222" y="152362"/>
                </a:lnTo>
                <a:close/>
              </a:path>
              <a:path w="7633334" h="228600">
                <a:moveTo>
                  <a:pt x="7404307" y="76162"/>
                </a:moveTo>
                <a:lnTo>
                  <a:pt x="7404222" y="152362"/>
                </a:lnTo>
                <a:lnTo>
                  <a:pt x="7442365" y="152400"/>
                </a:lnTo>
                <a:lnTo>
                  <a:pt x="7442492" y="76200"/>
                </a:lnTo>
                <a:lnTo>
                  <a:pt x="7404307" y="76162"/>
                </a:lnTo>
                <a:close/>
              </a:path>
              <a:path w="7633334" h="228600">
                <a:moveTo>
                  <a:pt x="7404392" y="0"/>
                </a:moveTo>
                <a:lnTo>
                  <a:pt x="7404307" y="76162"/>
                </a:lnTo>
                <a:lnTo>
                  <a:pt x="7442492" y="76200"/>
                </a:lnTo>
                <a:lnTo>
                  <a:pt x="7442365" y="152400"/>
                </a:lnTo>
                <a:lnTo>
                  <a:pt x="7556792" y="152400"/>
                </a:lnTo>
                <a:lnTo>
                  <a:pt x="7632865" y="114426"/>
                </a:lnTo>
                <a:lnTo>
                  <a:pt x="7404392" y="0"/>
                </a:lnTo>
                <a:close/>
              </a:path>
              <a:path w="7633334" h="228600">
                <a:moveTo>
                  <a:pt x="76" y="68833"/>
                </a:moveTo>
                <a:lnTo>
                  <a:pt x="0" y="145033"/>
                </a:lnTo>
                <a:lnTo>
                  <a:pt x="7404222" y="152362"/>
                </a:lnTo>
                <a:lnTo>
                  <a:pt x="7404307" y="76162"/>
                </a:lnTo>
                <a:lnTo>
                  <a:pt x="76" y="68833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25067" y="2147316"/>
            <a:ext cx="792480" cy="439420"/>
          </a:xfrm>
          <a:prstGeom prst="rect">
            <a:avLst/>
          </a:prstGeom>
          <a:solidFill>
            <a:srgbClr val="5B9BD4"/>
          </a:solidFill>
        </p:spPr>
        <p:txBody>
          <a:bodyPr vert="horz" wrap="square" lIns="0" tIns="91440" rIns="0" bIns="0" rtlCol="0">
            <a:spAutoFit/>
          </a:bodyPr>
          <a:lstStyle/>
          <a:p>
            <a:pPr marL="192405">
              <a:lnSpc>
                <a:spcPct val="100000"/>
              </a:lnSpc>
              <a:spcBef>
                <a:spcPts val="720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工序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860804" y="2142744"/>
            <a:ext cx="792480" cy="440690"/>
          </a:xfrm>
          <a:custGeom>
            <a:avLst/>
            <a:gdLst/>
            <a:ahLst/>
            <a:cxnLst/>
            <a:rect l="l" t="t" r="r" b="b"/>
            <a:pathLst>
              <a:path w="792480" h="440689">
                <a:moveTo>
                  <a:pt x="0" y="440436"/>
                </a:moveTo>
                <a:lnTo>
                  <a:pt x="792480" y="440436"/>
                </a:lnTo>
                <a:lnTo>
                  <a:pt x="792480" y="0"/>
                </a:lnTo>
                <a:lnTo>
                  <a:pt x="0" y="0"/>
                </a:lnTo>
                <a:lnTo>
                  <a:pt x="0" y="44043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798064" y="2142744"/>
            <a:ext cx="791210" cy="440690"/>
          </a:xfrm>
          <a:custGeom>
            <a:avLst/>
            <a:gdLst/>
            <a:ahLst/>
            <a:cxnLst/>
            <a:rect l="l" t="t" r="r" b="b"/>
            <a:pathLst>
              <a:path w="791210" h="440689">
                <a:moveTo>
                  <a:pt x="0" y="440436"/>
                </a:moveTo>
                <a:lnTo>
                  <a:pt x="790956" y="440436"/>
                </a:lnTo>
                <a:lnTo>
                  <a:pt x="790956" y="0"/>
                </a:lnTo>
                <a:lnTo>
                  <a:pt x="0" y="0"/>
                </a:lnTo>
                <a:lnTo>
                  <a:pt x="0" y="44043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669535" y="2139695"/>
            <a:ext cx="792480" cy="439420"/>
          </a:xfrm>
          <a:custGeom>
            <a:avLst/>
            <a:gdLst/>
            <a:ahLst/>
            <a:cxnLst/>
            <a:rect l="l" t="t" r="r" b="b"/>
            <a:pathLst>
              <a:path w="792479" h="439419">
                <a:moveTo>
                  <a:pt x="0" y="438912"/>
                </a:moveTo>
                <a:lnTo>
                  <a:pt x="792479" y="438912"/>
                </a:lnTo>
                <a:lnTo>
                  <a:pt x="792479" y="0"/>
                </a:lnTo>
                <a:lnTo>
                  <a:pt x="0" y="0"/>
                </a:lnTo>
                <a:lnTo>
                  <a:pt x="0" y="438912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605271" y="2147316"/>
            <a:ext cx="792480" cy="439420"/>
          </a:xfrm>
          <a:custGeom>
            <a:avLst/>
            <a:gdLst/>
            <a:ahLst/>
            <a:cxnLst/>
            <a:rect l="l" t="t" r="r" b="b"/>
            <a:pathLst>
              <a:path w="792479" h="439419">
                <a:moveTo>
                  <a:pt x="0" y="438912"/>
                </a:moveTo>
                <a:lnTo>
                  <a:pt x="792479" y="438912"/>
                </a:lnTo>
                <a:lnTo>
                  <a:pt x="792479" y="0"/>
                </a:lnTo>
                <a:lnTo>
                  <a:pt x="0" y="0"/>
                </a:lnTo>
                <a:lnTo>
                  <a:pt x="0" y="438912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537959" y="2147316"/>
            <a:ext cx="792480" cy="439420"/>
          </a:xfrm>
          <a:custGeom>
            <a:avLst/>
            <a:gdLst/>
            <a:ahLst/>
            <a:cxnLst/>
            <a:rect l="l" t="t" r="r" b="b"/>
            <a:pathLst>
              <a:path w="792479" h="439419">
                <a:moveTo>
                  <a:pt x="0" y="438912"/>
                </a:moveTo>
                <a:lnTo>
                  <a:pt x="792479" y="438912"/>
                </a:lnTo>
                <a:lnTo>
                  <a:pt x="792479" y="0"/>
                </a:lnTo>
                <a:lnTo>
                  <a:pt x="0" y="0"/>
                </a:lnTo>
                <a:lnTo>
                  <a:pt x="0" y="438912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786754" y="2226944"/>
            <a:ext cx="15436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944244" algn="l"/>
              </a:tabLst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工序	工序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733800" y="2147316"/>
            <a:ext cx="792480" cy="439420"/>
          </a:xfrm>
          <a:custGeom>
            <a:avLst/>
            <a:gdLst/>
            <a:ahLst/>
            <a:cxnLst/>
            <a:rect l="l" t="t" r="r" b="b"/>
            <a:pathLst>
              <a:path w="792479" h="439419">
                <a:moveTo>
                  <a:pt x="396239" y="0"/>
                </a:moveTo>
                <a:lnTo>
                  <a:pt x="0" y="219456"/>
                </a:lnTo>
                <a:lnTo>
                  <a:pt x="396239" y="438911"/>
                </a:lnTo>
                <a:lnTo>
                  <a:pt x="792479" y="219456"/>
                </a:lnTo>
                <a:lnTo>
                  <a:pt x="396239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733800" y="2147316"/>
            <a:ext cx="792480" cy="439420"/>
          </a:xfrm>
          <a:custGeom>
            <a:avLst/>
            <a:gdLst/>
            <a:ahLst/>
            <a:cxnLst/>
            <a:rect l="l" t="t" r="r" b="b"/>
            <a:pathLst>
              <a:path w="792479" h="439419">
                <a:moveTo>
                  <a:pt x="0" y="219456"/>
                </a:moveTo>
                <a:lnTo>
                  <a:pt x="396239" y="0"/>
                </a:lnTo>
                <a:lnTo>
                  <a:pt x="792479" y="219456"/>
                </a:lnTo>
                <a:lnTo>
                  <a:pt x="396239" y="438911"/>
                </a:lnTo>
                <a:lnTo>
                  <a:pt x="0" y="219456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744976" y="2822955"/>
            <a:ext cx="761365" cy="332740"/>
          </a:xfrm>
          <a:custGeom>
            <a:avLst/>
            <a:gdLst/>
            <a:ahLst/>
            <a:cxnLst/>
            <a:rect l="l" t="t" r="r" b="b"/>
            <a:pathLst>
              <a:path w="761364" h="332739">
                <a:moveTo>
                  <a:pt x="0" y="332613"/>
                </a:moveTo>
                <a:lnTo>
                  <a:pt x="760856" y="332613"/>
                </a:lnTo>
                <a:lnTo>
                  <a:pt x="760856" y="0"/>
                </a:lnTo>
                <a:lnTo>
                  <a:pt x="0" y="0"/>
                </a:lnTo>
                <a:lnTo>
                  <a:pt x="0" y="332613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689603" y="2795270"/>
            <a:ext cx="871855" cy="0"/>
          </a:xfrm>
          <a:custGeom>
            <a:avLst/>
            <a:gdLst/>
            <a:ahLst/>
            <a:cxnLst/>
            <a:rect l="l" t="t" r="r" b="b"/>
            <a:pathLst>
              <a:path w="871854">
                <a:moveTo>
                  <a:pt x="0" y="0"/>
                </a:moveTo>
                <a:lnTo>
                  <a:pt x="871728" y="0"/>
                </a:lnTo>
              </a:path>
            </a:pathLst>
          </a:custGeom>
          <a:ln w="55372">
            <a:solidFill>
              <a:srgbClr val="FFCC3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689603" y="3183318"/>
            <a:ext cx="871855" cy="0"/>
          </a:xfrm>
          <a:custGeom>
            <a:avLst/>
            <a:gdLst/>
            <a:ahLst/>
            <a:cxnLst/>
            <a:rect l="l" t="t" r="r" b="b"/>
            <a:pathLst>
              <a:path w="871854">
                <a:moveTo>
                  <a:pt x="0" y="0"/>
                </a:moveTo>
                <a:lnTo>
                  <a:pt x="871728" y="0"/>
                </a:lnTo>
              </a:path>
            </a:pathLst>
          </a:custGeom>
          <a:ln w="55499">
            <a:solidFill>
              <a:srgbClr val="CD9A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689603" y="2767583"/>
            <a:ext cx="55880" cy="443865"/>
          </a:xfrm>
          <a:custGeom>
            <a:avLst/>
            <a:gdLst/>
            <a:ahLst/>
            <a:cxnLst/>
            <a:rect l="l" t="t" r="r" b="b"/>
            <a:pathLst>
              <a:path w="55879" h="443864">
                <a:moveTo>
                  <a:pt x="0" y="0"/>
                </a:moveTo>
                <a:lnTo>
                  <a:pt x="0" y="443484"/>
                </a:lnTo>
                <a:lnTo>
                  <a:pt x="55372" y="387985"/>
                </a:lnTo>
                <a:lnTo>
                  <a:pt x="55372" y="55372"/>
                </a:lnTo>
                <a:lnTo>
                  <a:pt x="0" y="0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505833" y="2767583"/>
            <a:ext cx="55880" cy="443865"/>
          </a:xfrm>
          <a:custGeom>
            <a:avLst/>
            <a:gdLst/>
            <a:ahLst/>
            <a:cxnLst/>
            <a:rect l="l" t="t" r="r" b="b"/>
            <a:pathLst>
              <a:path w="55879" h="443864">
                <a:moveTo>
                  <a:pt x="55499" y="0"/>
                </a:moveTo>
                <a:lnTo>
                  <a:pt x="0" y="55372"/>
                </a:lnTo>
                <a:lnTo>
                  <a:pt x="0" y="387985"/>
                </a:lnTo>
                <a:lnTo>
                  <a:pt x="55499" y="443484"/>
                </a:lnTo>
                <a:lnTo>
                  <a:pt x="55499" y="0"/>
                </a:lnTo>
                <a:close/>
              </a:path>
            </a:pathLst>
          </a:custGeom>
          <a:solidFill>
            <a:srgbClr val="997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3909821" y="2849372"/>
            <a:ext cx="4311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Noto Sans CJK JP Regular"/>
                <a:cs typeface="Noto Sans CJK JP Regular"/>
              </a:rPr>
              <a:t>合判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4089400" y="2586863"/>
            <a:ext cx="76200" cy="23609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689603" y="3363467"/>
            <a:ext cx="871855" cy="433070"/>
          </a:xfrm>
          <a:custGeom>
            <a:avLst/>
            <a:gdLst/>
            <a:ahLst/>
            <a:cxnLst/>
            <a:rect l="l" t="t" r="r" b="b"/>
            <a:pathLst>
              <a:path w="871854" h="433070">
                <a:moveTo>
                  <a:pt x="435863" y="0"/>
                </a:moveTo>
                <a:lnTo>
                  <a:pt x="371467" y="2346"/>
                </a:lnTo>
                <a:lnTo>
                  <a:pt x="310001" y="9163"/>
                </a:lnTo>
                <a:lnTo>
                  <a:pt x="252138" y="20115"/>
                </a:lnTo>
                <a:lnTo>
                  <a:pt x="198556" y="34867"/>
                </a:lnTo>
                <a:lnTo>
                  <a:pt x="149927" y="53085"/>
                </a:lnTo>
                <a:lnTo>
                  <a:pt x="106929" y="74433"/>
                </a:lnTo>
                <a:lnTo>
                  <a:pt x="70234" y="98576"/>
                </a:lnTo>
                <a:lnTo>
                  <a:pt x="40519" y="125180"/>
                </a:lnTo>
                <a:lnTo>
                  <a:pt x="4727" y="184431"/>
                </a:lnTo>
                <a:lnTo>
                  <a:pt x="0" y="216407"/>
                </a:lnTo>
                <a:lnTo>
                  <a:pt x="4727" y="248384"/>
                </a:lnTo>
                <a:lnTo>
                  <a:pt x="40519" y="307635"/>
                </a:lnTo>
                <a:lnTo>
                  <a:pt x="70234" y="334239"/>
                </a:lnTo>
                <a:lnTo>
                  <a:pt x="106929" y="358382"/>
                </a:lnTo>
                <a:lnTo>
                  <a:pt x="149927" y="379730"/>
                </a:lnTo>
                <a:lnTo>
                  <a:pt x="198556" y="397948"/>
                </a:lnTo>
                <a:lnTo>
                  <a:pt x="252138" y="412700"/>
                </a:lnTo>
                <a:lnTo>
                  <a:pt x="310001" y="423652"/>
                </a:lnTo>
                <a:lnTo>
                  <a:pt x="371467" y="430469"/>
                </a:lnTo>
                <a:lnTo>
                  <a:pt x="435863" y="432815"/>
                </a:lnTo>
                <a:lnTo>
                  <a:pt x="500260" y="430469"/>
                </a:lnTo>
                <a:lnTo>
                  <a:pt x="561726" y="423652"/>
                </a:lnTo>
                <a:lnTo>
                  <a:pt x="619589" y="412700"/>
                </a:lnTo>
                <a:lnTo>
                  <a:pt x="673171" y="397948"/>
                </a:lnTo>
                <a:lnTo>
                  <a:pt x="721800" y="379730"/>
                </a:lnTo>
                <a:lnTo>
                  <a:pt x="764798" y="358382"/>
                </a:lnTo>
                <a:lnTo>
                  <a:pt x="801493" y="334239"/>
                </a:lnTo>
                <a:lnTo>
                  <a:pt x="831208" y="307635"/>
                </a:lnTo>
                <a:lnTo>
                  <a:pt x="867000" y="248384"/>
                </a:lnTo>
                <a:lnTo>
                  <a:pt x="871728" y="216407"/>
                </a:lnTo>
                <a:lnTo>
                  <a:pt x="867000" y="184431"/>
                </a:lnTo>
                <a:lnTo>
                  <a:pt x="831208" y="125180"/>
                </a:lnTo>
                <a:lnTo>
                  <a:pt x="801493" y="98576"/>
                </a:lnTo>
                <a:lnTo>
                  <a:pt x="764798" y="74433"/>
                </a:lnTo>
                <a:lnTo>
                  <a:pt x="721800" y="53085"/>
                </a:lnTo>
                <a:lnTo>
                  <a:pt x="673171" y="34867"/>
                </a:lnTo>
                <a:lnTo>
                  <a:pt x="619589" y="20115"/>
                </a:lnTo>
                <a:lnTo>
                  <a:pt x="561726" y="9163"/>
                </a:lnTo>
                <a:lnTo>
                  <a:pt x="500260" y="2346"/>
                </a:lnTo>
                <a:lnTo>
                  <a:pt x="435863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3910329" y="3440048"/>
            <a:ext cx="4311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报废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4088129" y="3211829"/>
            <a:ext cx="76200" cy="15278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754879" y="2767583"/>
            <a:ext cx="789940" cy="443865"/>
          </a:xfrm>
          <a:custGeom>
            <a:avLst/>
            <a:gdLst/>
            <a:ahLst/>
            <a:cxnLst/>
            <a:rect l="l" t="t" r="r" b="b"/>
            <a:pathLst>
              <a:path w="789939" h="443864">
                <a:moveTo>
                  <a:pt x="678561" y="0"/>
                </a:moveTo>
                <a:lnTo>
                  <a:pt x="110871" y="0"/>
                </a:lnTo>
                <a:lnTo>
                  <a:pt x="0" y="443484"/>
                </a:lnTo>
                <a:lnTo>
                  <a:pt x="789432" y="443484"/>
                </a:lnTo>
                <a:lnTo>
                  <a:pt x="678561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4935092" y="2748152"/>
            <a:ext cx="43116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Noto Sans CJK JP Regular"/>
                <a:cs typeface="Noto Sans CJK JP Regular"/>
              </a:rPr>
              <a:t>选修 工流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4507229" y="2951226"/>
            <a:ext cx="304800" cy="76200"/>
          </a:xfrm>
          <a:custGeom>
            <a:avLst/>
            <a:gdLst/>
            <a:ahLst/>
            <a:cxnLst/>
            <a:rect l="l" t="t" r="r" b="b"/>
            <a:pathLst>
              <a:path w="304800" h="76200">
                <a:moveTo>
                  <a:pt x="228600" y="0"/>
                </a:moveTo>
                <a:lnTo>
                  <a:pt x="228600" y="76200"/>
                </a:lnTo>
                <a:lnTo>
                  <a:pt x="284988" y="48006"/>
                </a:lnTo>
                <a:lnTo>
                  <a:pt x="241300" y="48006"/>
                </a:lnTo>
                <a:lnTo>
                  <a:pt x="241300" y="28193"/>
                </a:lnTo>
                <a:lnTo>
                  <a:pt x="284988" y="28193"/>
                </a:lnTo>
                <a:lnTo>
                  <a:pt x="228600" y="0"/>
                </a:lnTo>
                <a:close/>
              </a:path>
              <a:path w="304800" h="76200">
                <a:moveTo>
                  <a:pt x="228600" y="28193"/>
                </a:moveTo>
                <a:lnTo>
                  <a:pt x="0" y="28193"/>
                </a:lnTo>
                <a:lnTo>
                  <a:pt x="0" y="48006"/>
                </a:lnTo>
                <a:lnTo>
                  <a:pt x="228600" y="48006"/>
                </a:lnTo>
                <a:lnTo>
                  <a:pt x="228600" y="28193"/>
                </a:lnTo>
                <a:close/>
              </a:path>
              <a:path w="304800" h="76200">
                <a:moveTo>
                  <a:pt x="284988" y="28193"/>
                </a:moveTo>
                <a:lnTo>
                  <a:pt x="241300" y="28193"/>
                </a:lnTo>
                <a:lnTo>
                  <a:pt x="241300" y="48006"/>
                </a:lnTo>
                <a:lnTo>
                  <a:pt x="284988" y="48006"/>
                </a:lnTo>
                <a:lnTo>
                  <a:pt x="304800" y="38100"/>
                </a:lnTo>
                <a:lnTo>
                  <a:pt x="284988" y="28193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73569" y="4050487"/>
            <a:ext cx="7633334" cy="228600"/>
          </a:xfrm>
          <a:custGeom>
            <a:avLst/>
            <a:gdLst/>
            <a:ahLst/>
            <a:cxnLst/>
            <a:rect l="l" t="t" r="r" b="b"/>
            <a:pathLst>
              <a:path w="7633334" h="228600">
                <a:moveTo>
                  <a:pt x="7404222" y="152400"/>
                </a:moveTo>
                <a:lnTo>
                  <a:pt x="7404138" y="228599"/>
                </a:lnTo>
                <a:lnTo>
                  <a:pt x="7556851" y="152438"/>
                </a:lnTo>
                <a:lnTo>
                  <a:pt x="7442365" y="152438"/>
                </a:lnTo>
                <a:lnTo>
                  <a:pt x="7404222" y="152400"/>
                </a:lnTo>
                <a:close/>
              </a:path>
              <a:path w="7633334" h="228600">
                <a:moveTo>
                  <a:pt x="7404307" y="76200"/>
                </a:moveTo>
                <a:lnTo>
                  <a:pt x="7404222" y="152400"/>
                </a:lnTo>
                <a:lnTo>
                  <a:pt x="7442365" y="152438"/>
                </a:lnTo>
                <a:lnTo>
                  <a:pt x="7442492" y="76238"/>
                </a:lnTo>
                <a:lnTo>
                  <a:pt x="7404307" y="76200"/>
                </a:lnTo>
                <a:close/>
              </a:path>
              <a:path w="7633334" h="228600">
                <a:moveTo>
                  <a:pt x="7404392" y="0"/>
                </a:moveTo>
                <a:lnTo>
                  <a:pt x="7404307" y="76200"/>
                </a:lnTo>
                <a:lnTo>
                  <a:pt x="7442492" y="76238"/>
                </a:lnTo>
                <a:lnTo>
                  <a:pt x="7442365" y="152438"/>
                </a:lnTo>
                <a:lnTo>
                  <a:pt x="7556851" y="152438"/>
                </a:lnTo>
                <a:lnTo>
                  <a:pt x="7632865" y="114528"/>
                </a:lnTo>
                <a:lnTo>
                  <a:pt x="7404392" y="0"/>
                </a:lnTo>
                <a:close/>
              </a:path>
              <a:path w="7633334" h="228600">
                <a:moveTo>
                  <a:pt x="76" y="68884"/>
                </a:moveTo>
                <a:lnTo>
                  <a:pt x="0" y="145084"/>
                </a:lnTo>
                <a:lnTo>
                  <a:pt x="7404222" y="152400"/>
                </a:lnTo>
                <a:lnTo>
                  <a:pt x="7404307" y="76200"/>
                </a:lnTo>
                <a:lnTo>
                  <a:pt x="76" y="68884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1860804" y="3913632"/>
            <a:ext cx="792480" cy="439420"/>
          </a:xfrm>
          <a:custGeom>
            <a:avLst/>
            <a:gdLst/>
            <a:ahLst/>
            <a:cxnLst/>
            <a:rect l="l" t="t" r="r" b="b"/>
            <a:pathLst>
              <a:path w="792480" h="439420">
                <a:moveTo>
                  <a:pt x="0" y="438912"/>
                </a:moveTo>
                <a:lnTo>
                  <a:pt x="792480" y="438912"/>
                </a:lnTo>
                <a:lnTo>
                  <a:pt x="792480" y="0"/>
                </a:lnTo>
                <a:lnTo>
                  <a:pt x="0" y="0"/>
                </a:lnTo>
                <a:lnTo>
                  <a:pt x="0" y="438912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925067" y="3916679"/>
            <a:ext cx="1728470" cy="440690"/>
          </a:xfrm>
          <a:prstGeom prst="rect">
            <a:avLst/>
          </a:prstGeom>
          <a:solidFill>
            <a:srgbClr val="5B9BD4"/>
          </a:solidFill>
        </p:spPr>
        <p:txBody>
          <a:bodyPr vert="horz" wrap="square" lIns="0" tIns="92710" rIns="0" bIns="0" rtlCol="0">
            <a:spAutoFit/>
          </a:bodyPr>
          <a:lstStyle/>
          <a:p>
            <a:pPr marL="192405">
              <a:lnSpc>
                <a:spcPct val="100000"/>
              </a:lnSpc>
              <a:spcBef>
                <a:spcPts val="730"/>
              </a:spcBef>
              <a:tabLst>
                <a:tab pos="1129030" algn="l"/>
              </a:tabLst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工序	</a:t>
            </a:r>
            <a:r>
              <a:rPr sz="2400" spc="-7" baseline="1736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工序</a:t>
            </a:r>
            <a:endParaRPr sz="2400" baseline="1736">
              <a:latin typeface="Noto Sans CJK JP Regular"/>
              <a:cs typeface="Noto Sans CJK JP Regular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798064" y="3913632"/>
            <a:ext cx="791210" cy="439420"/>
          </a:xfrm>
          <a:custGeom>
            <a:avLst/>
            <a:gdLst/>
            <a:ahLst/>
            <a:cxnLst/>
            <a:rect l="l" t="t" r="r" b="b"/>
            <a:pathLst>
              <a:path w="791210" h="439420">
                <a:moveTo>
                  <a:pt x="0" y="438912"/>
                </a:moveTo>
                <a:lnTo>
                  <a:pt x="790956" y="438912"/>
                </a:lnTo>
                <a:lnTo>
                  <a:pt x="790956" y="0"/>
                </a:lnTo>
                <a:lnTo>
                  <a:pt x="0" y="0"/>
                </a:lnTo>
                <a:lnTo>
                  <a:pt x="0" y="438912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2798064" y="3993896"/>
            <a:ext cx="7912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92405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工序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669535" y="3910584"/>
            <a:ext cx="792480" cy="439420"/>
          </a:xfrm>
          <a:custGeom>
            <a:avLst/>
            <a:gdLst/>
            <a:ahLst/>
            <a:cxnLst/>
            <a:rect l="l" t="t" r="r" b="b"/>
            <a:pathLst>
              <a:path w="792479" h="439420">
                <a:moveTo>
                  <a:pt x="0" y="438912"/>
                </a:moveTo>
                <a:lnTo>
                  <a:pt x="792479" y="438912"/>
                </a:lnTo>
                <a:lnTo>
                  <a:pt x="792479" y="0"/>
                </a:lnTo>
                <a:lnTo>
                  <a:pt x="0" y="0"/>
                </a:lnTo>
                <a:lnTo>
                  <a:pt x="0" y="438912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4850384" y="3989628"/>
            <a:ext cx="4311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工序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605271" y="3916679"/>
            <a:ext cx="792480" cy="440690"/>
          </a:xfrm>
          <a:custGeom>
            <a:avLst/>
            <a:gdLst/>
            <a:ahLst/>
            <a:cxnLst/>
            <a:rect l="l" t="t" r="r" b="b"/>
            <a:pathLst>
              <a:path w="792479" h="440689">
                <a:moveTo>
                  <a:pt x="0" y="440436"/>
                </a:moveTo>
                <a:lnTo>
                  <a:pt x="792479" y="440436"/>
                </a:lnTo>
                <a:lnTo>
                  <a:pt x="792479" y="0"/>
                </a:lnTo>
                <a:lnTo>
                  <a:pt x="0" y="0"/>
                </a:lnTo>
                <a:lnTo>
                  <a:pt x="0" y="44043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5786754" y="3997553"/>
            <a:ext cx="4311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工序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537959" y="3916679"/>
            <a:ext cx="792480" cy="440690"/>
          </a:xfrm>
          <a:custGeom>
            <a:avLst/>
            <a:gdLst/>
            <a:ahLst/>
            <a:cxnLst/>
            <a:rect l="l" t="t" r="r" b="b"/>
            <a:pathLst>
              <a:path w="792479" h="440689">
                <a:moveTo>
                  <a:pt x="0" y="440436"/>
                </a:moveTo>
                <a:lnTo>
                  <a:pt x="792479" y="440436"/>
                </a:lnTo>
                <a:lnTo>
                  <a:pt x="792479" y="0"/>
                </a:lnTo>
                <a:lnTo>
                  <a:pt x="0" y="0"/>
                </a:lnTo>
                <a:lnTo>
                  <a:pt x="0" y="44043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6718807" y="3997553"/>
            <a:ext cx="4311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工序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3733800" y="3916679"/>
            <a:ext cx="792480" cy="440690"/>
          </a:xfrm>
          <a:custGeom>
            <a:avLst/>
            <a:gdLst/>
            <a:ahLst/>
            <a:cxnLst/>
            <a:rect l="l" t="t" r="r" b="b"/>
            <a:pathLst>
              <a:path w="792479" h="440689">
                <a:moveTo>
                  <a:pt x="396239" y="0"/>
                </a:moveTo>
                <a:lnTo>
                  <a:pt x="0" y="220218"/>
                </a:lnTo>
                <a:lnTo>
                  <a:pt x="396239" y="440436"/>
                </a:lnTo>
                <a:lnTo>
                  <a:pt x="792479" y="220218"/>
                </a:lnTo>
                <a:lnTo>
                  <a:pt x="396239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733800" y="3916679"/>
            <a:ext cx="792480" cy="440690"/>
          </a:xfrm>
          <a:custGeom>
            <a:avLst/>
            <a:gdLst/>
            <a:ahLst/>
            <a:cxnLst/>
            <a:rect l="l" t="t" r="r" b="b"/>
            <a:pathLst>
              <a:path w="792479" h="440689">
                <a:moveTo>
                  <a:pt x="0" y="220218"/>
                </a:moveTo>
                <a:lnTo>
                  <a:pt x="396239" y="0"/>
                </a:lnTo>
                <a:lnTo>
                  <a:pt x="792479" y="220218"/>
                </a:lnTo>
                <a:lnTo>
                  <a:pt x="396239" y="440436"/>
                </a:lnTo>
                <a:lnTo>
                  <a:pt x="0" y="220218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4015866" y="3875633"/>
            <a:ext cx="22860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检 序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4084954" y="4357776"/>
            <a:ext cx="86995" cy="305435"/>
          </a:xfrm>
          <a:custGeom>
            <a:avLst/>
            <a:gdLst/>
            <a:ahLst/>
            <a:cxnLst/>
            <a:rect l="l" t="t" r="r" b="b"/>
            <a:pathLst>
              <a:path w="86995" h="305435">
                <a:moveTo>
                  <a:pt x="0" y="217741"/>
                </a:moveTo>
                <a:lnTo>
                  <a:pt x="42799" y="304901"/>
                </a:lnTo>
                <a:lnTo>
                  <a:pt x="79595" y="232613"/>
                </a:lnTo>
                <a:lnTo>
                  <a:pt x="57785" y="232613"/>
                </a:lnTo>
                <a:lnTo>
                  <a:pt x="28829" y="232409"/>
                </a:lnTo>
                <a:lnTo>
                  <a:pt x="28923" y="217936"/>
                </a:lnTo>
                <a:lnTo>
                  <a:pt x="0" y="217741"/>
                </a:lnTo>
                <a:close/>
              </a:path>
              <a:path w="86995" h="305435">
                <a:moveTo>
                  <a:pt x="28923" y="217936"/>
                </a:moveTo>
                <a:lnTo>
                  <a:pt x="28829" y="232409"/>
                </a:lnTo>
                <a:lnTo>
                  <a:pt x="57785" y="232613"/>
                </a:lnTo>
                <a:lnTo>
                  <a:pt x="57879" y="218130"/>
                </a:lnTo>
                <a:lnTo>
                  <a:pt x="28923" y="217936"/>
                </a:lnTo>
                <a:close/>
              </a:path>
              <a:path w="86995" h="305435">
                <a:moveTo>
                  <a:pt x="57879" y="218130"/>
                </a:moveTo>
                <a:lnTo>
                  <a:pt x="57785" y="232613"/>
                </a:lnTo>
                <a:lnTo>
                  <a:pt x="79595" y="232613"/>
                </a:lnTo>
                <a:lnTo>
                  <a:pt x="86868" y="218325"/>
                </a:lnTo>
                <a:lnTo>
                  <a:pt x="57879" y="218130"/>
                </a:lnTo>
                <a:close/>
              </a:path>
              <a:path w="86995" h="305435">
                <a:moveTo>
                  <a:pt x="30353" y="0"/>
                </a:moveTo>
                <a:lnTo>
                  <a:pt x="28923" y="217936"/>
                </a:lnTo>
                <a:lnTo>
                  <a:pt x="57879" y="218130"/>
                </a:lnTo>
                <a:lnTo>
                  <a:pt x="59309" y="203"/>
                </a:lnTo>
                <a:lnTo>
                  <a:pt x="30353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3730752" y="4661915"/>
            <a:ext cx="792480" cy="355600"/>
          </a:xfrm>
          <a:prstGeom prst="rect">
            <a:avLst/>
          </a:prstGeom>
          <a:solidFill>
            <a:srgbClr val="385622"/>
          </a:solidFill>
        </p:spPr>
        <p:txBody>
          <a:bodyPr vert="horz" wrap="square" lIns="0" tIns="50165" rIns="0" bIns="0" rtlCol="0">
            <a:spAutoFit/>
          </a:bodyPr>
          <a:lstStyle/>
          <a:p>
            <a:pPr marL="193675">
              <a:lnSpc>
                <a:spcPct val="100000"/>
              </a:lnSpc>
              <a:spcBef>
                <a:spcPts val="3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修序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669535" y="4664964"/>
            <a:ext cx="792480" cy="355600"/>
          </a:xfrm>
          <a:custGeom>
            <a:avLst/>
            <a:gdLst/>
            <a:ahLst/>
            <a:cxnLst/>
            <a:rect l="l" t="t" r="r" b="b"/>
            <a:pathLst>
              <a:path w="792479" h="355600">
                <a:moveTo>
                  <a:pt x="0" y="355092"/>
                </a:moveTo>
                <a:lnTo>
                  <a:pt x="792479" y="355092"/>
                </a:lnTo>
                <a:lnTo>
                  <a:pt x="792479" y="0"/>
                </a:lnTo>
                <a:lnTo>
                  <a:pt x="0" y="0"/>
                </a:lnTo>
                <a:lnTo>
                  <a:pt x="0" y="355092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4850384" y="4702860"/>
            <a:ext cx="4311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修序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5605271" y="4664964"/>
            <a:ext cx="792480" cy="355600"/>
          </a:xfrm>
          <a:custGeom>
            <a:avLst/>
            <a:gdLst/>
            <a:ahLst/>
            <a:cxnLst/>
            <a:rect l="l" t="t" r="r" b="b"/>
            <a:pathLst>
              <a:path w="792479" h="355600">
                <a:moveTo>
                  <a:pt x="0" y="355092"/>
                </a:moveTo>
                <a:lnTo>
                  <a:pt x="792479" y="355092"/>
                </a:lnTo>
                <a:lnTo>
                  <a:pt x="792479" y="0"/>
                </a:lnTo>
                <a:lnTo>
                  <a:pt x="0" y="0"/>
                </a:lnTo>
                <a:lnTo>
                  <a:pt x="0" y="355092"/>
                </a:lnTo>
                <a:close/>
              </a:path>
            </a:pathLst>
          </a:custGeom>
          <a:solidFill>
            <a:srgbClr val="38562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5786754" y="4702860"/>
            <a:ext cx="4311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修序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4523740" y="4798695"/>
            <a:ext cx="146304" cy="8685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5462778" y="4799076"/>
            <a:ext cx="144018" cy="8686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023103" y="4350258"/>
            <a:ext cx="994410" cy="315595"/>
          </a:xfrm>
          <a:custGeom>
            <a:avLst/>
            <a:gdLst/>
            <a:ahLst/>
            <a:cxnLst/>
            <a:rect l="l" t="t" r="r" b="b"/>
            <a:pathLst>
              <a:path w="994410" h="315595">
                <a:moveTo>
                  <a:pt x="965073" y="157568"/>
                </a:moveTo>
                <a:lnTo>
                  <a:pt x="965073" y="315150"/>
                </a:lnTo>
                <a:lnTo>
                  <a:pt x="994029" y="315150"/>
                </a:lnTo>
                <a:lnTo>
                  <a:pt x="994029" y="172046"/>
                </a:lnTo>
                <a:lnTo>
                  <a:pt x="979551" y="172046"/>
                </a:lnTo>
                <a:lnTo>
                  <a:pt x="965073" y="157568"/>
                </a:lnTo>
                <a:close/>
              </a:path>
              <a:path w="994410" h="315595">
                <a:moveTo>
                  <a:pt x="57912" y="72389"/>
                </a:moveTo>
                <a:lnTo>
                  <a:pt x="28956" y="72389"/>
                </a:lnTo>
                <a:lnTo>
                  <a:pt x="28956" y="172046"/>
                </a:lnTo>
                <a:lnTo>
                  <a:pt x="965073" y="172046"/>
                </a:lnTo>
                <a:lnTo>
                  <a:pt x="965073" y="157568"/>
                </a:lnTo>
                <a:lnTo>
                  <a:pt x="57912" y="157568"/>
                </a:lnTo>
                <a:lnTo>
                  <a:pt x="43434" y="143090"/>
                </a:lnTo>
                <a:lnTo>
                  <a:pt x="57912" y="143090"/>
                </a:lnTo>
                <a:lnTo>
                  <a:pt x="57912" y="72389"/>
                </a:lnTo>
                <a:close/>
              </a:path>
              <a:path w="994410" h="315595">
                <a:moveTo>
                  <a:pt x="994029" y="143090"/>
                </a:moveTo>
                <a:lnTo>
                  <a:pt x="57912" y="143090"/>
                </a:lnTo>
                <a:lnTo>
                  <a:pt x="57912" y="157568"/>
                </a:lnTo>
                <a:lnTo>
                  <a:pt x="965073" y="157568"/>
                </a:lnTo>
                <a:lnTo>
                  <a:pt x="979551" y="172046"/>
                </a:lnTo>
                <a:lnTo>
                  <a:pt x="994029" y="172046"/>
                </a:lnTo>
                <a:lnTo>
                  <a:pt x="994029" y="143090"/>
                </a:lnTo>
                <a:close/>
              </a:path>
              <a:path w="994410" h="315595">
                <a:moveTo>
                  <a:pt x="57912" y="143090"/>
                </a:moveTo>
                <a:lnTo>
                  <a:pt x="43434" y="143090"/>
                </a:lnTo>
                <a:lnTo>
                  <a:pt x="57912" y="157568"/>
                </a:lnTo>
                <a:lnTo>
                  <a:pt x="57912" y="143090"/>
                </a:lnTo>
                <a:close/>
              </a:path>
              <a:path w="994410" h="315595">
                <a:moveTo>
                  <a:pt x="43434" y="0"/>
                </a:moveTo>
                <a:lnTo>
                  <a:pt x="0" y="86867"/>
                </a:lnTo>
                <a:lnTo>
                  <a:pt x="28956" y="86867"/>
                </a:lnTo>
                <a:lnTo>
                  <a:pt x="28956" y="72389"/>
                </a:lnTo>
                <a:lnTo>
                  <a:pt x="79629" y="72389"/>
                </a:lnTo>
                <a:lnTo>
                  <a:pt x="43434" y="0"/>
                </a:lnTo>
                <a:close/>
              </a:path>
              <a:path w="994410" h="315595">
                <a:moveTo>
                  <a:pt x="79629" y="72389"/>
                </a:moveTo>
                <a:lnTo>
                  <a:pt x="57912" y="72389"/>
                </a:lnTo>
                <a:lnTo>
                  <a:pt x="57912" y="86867"/>
                </a:lnTo>
                <a:lnTo>
                  <a:pt x="86868" y="86867"/>
                </a:lnTo>
                <a:lnTo>
                  <a:pt x="79629" y="72389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0" y="0"/>
            <a:ext cx="640080" cy="410209"/>
          </a:xfrm>
          <a:custGeom>
            <a:avLst/>
            <a:gdLst/>
            <a:ahLst/>
            <a:cxnLst/>
            <a:rect l="l" t="t" r="r" b="b"/>
            <a:pathLst>
              <a:path w="640080" h="410209">
                <a:moveTo>
                  <a:pt x="435102" y="0"/>
                </a:moveTo>
                <a:lnTo>
                  <a:pt x="0" y="0"/>
                </a:lnTo>
                <a:lnTo>
                  <a:pt x="0" y="409955"/>
                </a:lnTo>
                <a:lnTo>
                  <a:pt x="435102" y="409955"/>
                </a:lnTo>
                <a:lnTo>
                  <a:pt x="640080" y="204977"/>
                </a:lnTo>
                <a:lnTo>
                  <a:pt x="43510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-3556" y="64769"/>
            <a:ext cx="5435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关键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16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22656" y="2775966"/>
            <a:ext cx="214757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1135" indent="-178435">
              <a:lnSpc>
                <a:spcPct val="100000"/>
              </a:lnSpc>
              <a:spcBef>
                <a:spcPts val="100"/>
              </a:spcBef>
              <a:buClr>
                <a:srgbClr val="5B9BD4"/>
              </a:buClr>
              <a:buSzPct val="72222"/>
              <a:buFont typeface="Wingdings"/>
              <a:buChar char=""/>
              <a:tabLst>
                <a:tab pos="191770" algn="l"/>
              </a:tabLst>
            </a:pPr>
            <a:r>
              <a:rPr sz="9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产品工艺：通常由研发设计师做出来的</a:t>
            </a:r>
            <a:endParaRPr sz="900">
              <a:latin typeface="Noto Sans Mono CJK JP Regular"/>
              <a:cs typeface="Noto Sans Mono CJK JP Regular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365861" y="2913126"/>
            <a:ext cx="1226820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185420" algn="l"/>
              </a:tabLst>
            </a:pPr>
            <a:r>
              <a:rPr sz="900" dirty="0">
                <a:latin typeface="Noto Sans Mono CJK JP Regular"/>
                <a:cs typeface="Noto Sans Mono CJK JP Regular"/>
              </a:rPr>
              <a:t>标准规范、满足客户</a:t>
            </a:r>
            <a:endParaRPr sz="900">
              <a:latin typeface="Noto Sans Mono CJK JP Regular"/>
              <a:cs typeface="Noto Sans Mono CJK JP Regular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22656" y="3050285"/>
            <a:ext cx="271970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91135" indent="-178435">
              <a:lnSpc>
                <a:spcPct val="100000"/>
              </a:lnSpc>
              <a:spcBef>
                <a:spcPts val="100"/>
              </a:spcBef>
              <a:buClr>
                <a:srgbClr val="5B9BD4"/>
              </a:buClr>
              <a:buSzPct val="72222"/>
              <a:buFont typeface="Wingdings"/>
              <a:buChar char=""/>
              <a:tabLst>
                <a:tab pos="191770" algn="l"/>
              </a:tabLst>
            </a:pPr>
            <a:r>
              <a:rPr sz="9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制造工艺：通常是由制造关连工程师</a:t>
            </a:r>
            <a:r>
              <a:rPr sz="9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（PC/MC/PE/I</a:t>
            </a:r>
            <a:endParaRPr sz="900">
              <a:latin typeface="Noto Sans Mono CJK JP Regular"/>
              <a:cs typeface="Noto Sans Mono CJK JP Regular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2715577" y="3050285"/>
            <a:ext cx="94043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E/ME/EE)</a:t>
            </a:r>
            <a:r>
              <a:rPr sz="9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做出来的</a:t>
            </a:r>
            <a:endParaRPr sz="900">
              <a:latin typeface="Noto Sans Mono CJK JP Regular"/>
              <a:cs typeface="Noto Sans Mono CJK JP Regular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22656" y="3187445"/>
            <a:ext cx="3398520" cy="5746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27685" indent="-172085">
              <a:lnSpc>
                <a:spcPct val="100000"/>
              </a:lnSpc>
              <a:spcBef>
                <a:spcPts val="100"/>
              </a:spcBef>
              <a:buFont typeface="Wingdings"/>
              <a:buChar char=""/>
              <a:tabLst>
                <a:tab pos="528320" algn="l"/>
              </a:tabLst>
            </a:pPr>
            <a:r>
              <a:rPr sz="900" dirty="0">
                <a:latin typeface="Noto Sans Mono CJK JP Regular"/>
                <a:cs typeface="Noto Sans Mono CJK JP Regular"/>
              </a:rPr>
              <a:t>考虑动线、考虑搬运、考虑加工可行、考虑不良报废状况</a:t>
            </a:r>
            <a:endParaRPr sz="900">
              <a:latin typeface="Noto Sans Mono CJK JP Regular"/>
              <a:cs typeface="Noto Sans Mono CJK JP Regular"/>
            </a:endParaRPr>
          </a:p>
          <a:p>
            <a:pPr marL="191135" indent="-178435">
              <a:lnSpc>
                <a:spcPct val="100000"/>
              </a:lnSpc>
              <a:buClr>
                <a:srgbClr val="5B9BD4"/>
              </a:buClr>
              <a:buSzPct val="72222"/>
              <a:buFont typeface="Wingdings"/>
              <a:buChar char=""/>
              <a:tabLst>
                <a:tab pos="191770" algn="l"/>
              </a:tabLst>
            </a:pPr>
            <a:r>
              <a:rPr sz="9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制造工程师通常会有下列改动：</a:t>
            </a:r>
            <a:endParaRPr sz="9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buFont typeface="Wingdings"/>
              <a:buChar char=""/>
              <a:tabLst>
                <a:tab pos="528320" algn="l"/>
              </a:tabLst>
            </a:pPr>
            <a:r>
              <a:rPr sz="900" dirty="0">
                <a:latin typeface="Noto Sans Mono CJK JP Regular"/>
                <a:cs typeface="Noto Sans Mono CJK JP Regular"/>
              </a:rPr>
              <a:t>客户要求改动（投产后）</a:t>
            </a:r>
            <a:endParaRPr sz="9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buFont typeface="Wingdings"/>
              <a:buChar char=""/>
              <a:tabLst>
                <a:tab pos="528320" algn="l"/>
              </a:tabLst>
            </a:pPr>
            <a:r>
              <a:rPr sz="900" dirty="0">
                <a:latin typeface="Noto Sans Mono CJK JP Regular"/>
                <a:cs typeface="Noto Sans Mono CJK JP Regular"/>
              </a:rPr>
              <a:t>发生不良要求改动（生产中）</a:t>
            </a:r>
            <a:endParaRPr sz="900">
              <a:latin typeface="Noto Sans Mono CJK JP Regular"/>
              <a:cs typeface="Noto Sans Mono CJK JP Regular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1757172" y="1610867"/>
            <a:ext cx="5301233" cy="255041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55880" y="1709166"/>
            <a:ext cx="727011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现实</a:t>
            </a:r>
            <a:r>
              <a:rPr sz="20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-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状况下的工</a:t>
            </a:r>
            <a:r>
              <a:rPr sz="2000" spc="-177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艺</a:t>
            </a:r>
            <a:r>
              <a:rPr sz="2400" spc="-7" baseline="-868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工</a:t>
            </a:r>
            <a:r>
              <a:rPr sz="2400" spc="-2137" baseline="-868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艺</a:t>
            </a:r>
            <a:r>
              <a:rPr sz="2000" spc="-59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流</a:t>
            </a:r>
            <a:r>
              <a:rPr sz="2400" spc="-1537" baseline="-868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流</a:t>
            </a:r>
            <a:r>
              <a:rPr sz="2000" spc="-99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程</a:t>
            </a:r>
            <a:r>
              <a:rPr sz="2400" spc="-944" baseline="-868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程</a:t>
            </a:r>
            <a:r>
              <a:rPr sz="2000" spc="-38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-</a:t>
            </a:r>
            <a:r>
              <a:rPr sz="2400" spc="-1829" baseline="-868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在</a:t>
            </a:r>
            <a:r>
              <a:rPr sz="2000" spc="-39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--</a:t>
            </a:r>
            <a:r>
              <a:rPr sz="2400" spc="-592" baseline="-8680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M</a:t>
            </a:r>
            <a:r>
              <a:rPr sz="2000" spc="-39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-</a:t>
            </a:r>
            <a:r>
              <a:rPr sz="2400" spc="-592" baseline="-8680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ES</a:t>
            </a:r>
            <a:r>
              <a:rPr sz="2000" spc="-39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-</a:t>
            </a:r>
            <a:r>
              <a:rPr sz="2400" spc="-1912" baseline="-868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制</a:t>
            </a:r>
            <a:r>
              <a:rPr sz="2000" spc="-37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--</a:t>
            </a:r>
            <a:r>
              <a:rPr sz="2400" spc="-1297" baseline="-868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造</a:t>
            </a:r>
            <a:r>
              <a:rPr sz="2000" spc="-14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-</a:t>
            </a:r>
            <a:r>
              <a:rPr sz="2400" spc="-2204" baseline="-868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系</a:t>
            </a:r>
            <a:r>
              <a:rPr sz="2000" spc="-27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--</a:t>
            </a:r>
            <a:r>
              <a:rPr sz="2400" spc="-1597" baseline="-868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统</a:t>
            </a:r>
            <a:r>
              <a:rPr sz="2000" spc="-47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--</a:t>
            </a:r>
            <a:r>
              <a:rPr sz="2400" spc="-982" baseline="-868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内</a:t>
            </a:r>
            <a:r>
              <a:rPr sz="2000" spc="-35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-</a:t>
            </a:r>
            <a:r>
              <a:rPr sz="2400" spc="-1875" baseline="-868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的</a:t>
            </a:r>
            <a:r>
              <a:rPr sz="2000" spc="-38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--</a:t>
            </a:r>
            <a:r>
              <a:rPr sz="2400" spc="-1282" baseline="-868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重</a:t>
            </a:r>
            <a:r>
              <a:rPr sz="2000" spc="-15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-</a:t>
            </a:r>
            <a:r>
              <a:rPr sz="2400" spc="-2175" baseline="-868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要</a:t>
            </a:r>
            <a:r>
              <a:rPr sz="2000" spc="-28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--</a:t>
            </a:r>
            <a:r>
              <a:rPr sz="2400" spc="-1567" baseline="-868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性</a:t>
            </a:r>
            <a:r>
              <a:rPr sz="2000" spc="-8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--</a:t>
            </a:r>
            <a:r>
              <a:rPr sz="2400" spc="-127" baseline="-868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：</a:t>
            </a:r>
            <a:r>
              <a:rPr sz="2000" spc="-8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----------------</a:t>
            </a:r>
            <a:endParaRPr sz="2000">
              <a:latin typeface="Noto Sans Mono CJK JP Regular"/>
              <a:cs typeface="Noto Sans Mono CJK JP Regular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996185" y="2049906"/>
            <a:ext cx="293497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dirty="0">
                <a:latin typeface="Noto Sans CJK JP Regular"/>
                <a:cs typeface="Noto Sans CJK JP Regular"/>
              </a:rPr>
              <a:t>质量：影响</a:t>
            </a:r>
            <a:r>
              <a:rPr sz="1400" dirty="0">
                <a:latin typeface="Arial"/>
                <a:cs typeface="Arial"/>
              </a:rPr>
              <a:t>-</a:t>
            </a:r>
            <a:r>
              <a:rPr sz="1400" dirty="0">
                <a:latin typeface="Noto Sans CJK JP Regular"/>
                <a:cs typeface="Noto Sans CJK JP Regular"/>
              </a:rPr>
              <a:t>加工制造</a:t>
            </a:r>
            <a:r>
              <a:rPr sz="1400" spc="-15" dirty="0">
                <a:latin typeface="Noto Sans CJK JP Regular"/>
                <a:cs typeface="Noto Sans CJK JP Regular"/>
              </a:rPr>
              <a:t>工</a:t>
            </a:r>
            <a:r>
              <a:rPr sz="1400" dirty="0">
                <a:latin typeface="Noto Sans CJK JP Regular"/>
                <a:cs typeface="Noto Sans CJK JP Regular"/>
              </a:rPr>
              <a:t>作</a:t>
            </a:r>
            <a:r>
              <a:rPr sz="1400" spc="-1405" dirty="0">
                <a:latin typeface="Noto Sans CJK JP Regular"/>
                <a:cs typeface="Noto Sans CJK JP Regular"/>
              </a:rPr>
              <a:t>的</a:t>
            </a:r>
            <a:r>
              <a:rPr sz="2400" spc="-300" baseline="-15625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检</a:t>
            </a:r>
            <a:r>
              <a:rPr sz="1400" spc="-15" dirty="0">
                <a:latin typeface="Noto Sans CJK JP Regular"/>
                <a:cs typeface="Noto Sans CJK JP Regular"/>
              </a:rPr>
              <a:t>质</a:t>
            </a:r>
            <a:r>
              <a:rPr sz="1400" dirty="0">
                <a:latin typeface="Noto Sans CJK JP Regular"/>
                <a:cs typeface="Noto Sans CJK JP Regular"/>
              </a:rPr>
              <a:t>量所在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1996185" y="2301620"/>
            <a:ext cx="32854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400" spc="-1050" dirty="0">
                <a:latin typeface="Noto Sans CJK JP Regular"/>
                <a:cs typeface="Noto Sans CJK JP Regular"/>
              </a:rPr>
              <a:t>物</a:t>
            </a:r>
            <a:r>
              <a:rPr sz="2400" spc="-832" baseline="20833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</a:t>
            </a:r>
            <a:r>
              <a:rPr sz="1400" spc="-855" dirty="0">
                <a:latin typeface="Noto Sans CJK JP Regular"/>
                <a:cs typeface="Noto Sans CJK JP Regular"/>
              </a:rPr>
              <a:t>流</a:t>
            </a:r>
            <a:r>
              <a:rPr sz="2400" spc="-1125" baseline="20833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序</a:t>
            </a:r>
            <a:r>
              <a:rPr sz="1400" dirty="0">
                <a:latin typeface="Noto Sans CJK JP Regular"/>
                <a:cs typeface="Noto Sans CJK JP Regular"/>
              </a:rPr>
              <a:t>：影响</a:t>
            </a:r>
            <a:r>
              <a:rPr sz="1400" dirty="0">
                <a:latin typeface="Arial"/>
                <a:cs typeface="Arial"/>
              </a:rPr>
              <a:t>-</a:t>
            </a:r>
            <a:r>
              <a:rPr sz="1400" spc="-1165" dirty="0">
                <a:latin typeface="Noto Sans CJK JP Regular"/>
                <a:cs typeface="Noto Sans CJK JP Regular"/>
              </a:rPr>
              <a:t>车</a:t>
            </a:r>
            <a:r>
              <a:rPr sz="2400" spc="-660" baseline="20833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</a:t>
            </a:r>
            <a:r>
              <a:rPr sz="1400" spc="-975" dirty="0">
                <a:latin typeface="Noto Sans CJK JP Regular"/>
                <a:cs typeface="Noto Sans CJK JP Regular"/>
              </a:rPr>
              <a:t>间</a:t>
            </a:r>
            <a:r>
              <a:rPr sz="2400" spc="-944" baseline="20833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序</a:t>
            </a:r>
            <a:r>
              <a:rPr sz="1400" dirty="0">
                <a:latin typeface="Noto Sans CJK JP Regular"/>
                <a:cs typeface="Noto Sans CJK JP Regular"/>
              </a:rPr>
              <a:t>物品</a:t>
            </a:r>
            <a:r>
              <a:rPr sz="1400" spc="-15" dirty="0">
                <a:latin typeface="Noto Sans CJK JP Regular"/>
                <a:cs typeface="Noto Sans CJK JP Regular"/>
              </a:rPr>
              <a:t>移</a:t>
            </a:r>
            <a:r>
              <a:rPr sz="1400" dirty="0">
                <a:latin typeface="Noto Sans CJK JP Regular"/>
                <a:cs typeface="Noto Sans CJK JP Regular"/>
              </a:rPr>
              <a:t>动</a:t>
            </a:r>
            <a:r>
              <a:rPr sz="1400" spc="-1405" dirty="0">
                <a:latin typeface="Noto Sans CJK JP Regular"/>
                <a:cs typeface="Noto Sans CJK JP Regular"/>
              </a:rPr>
              <a:t>的</a:t>
            </a:r>
            <a:r>
              <a:rPr sz="2400" spc="-300" baseline="-12152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序</a:t>
            </a:r>
            <a:r>
              <a:rPr sz="1400" spc="-15" dirty="0">
                <a:latin typeface="Noto Sans CJK JP Regular"/>
                <a:cs typeface="Noto Sans CJK JP Regular"/>
              </a:rPr>
              <a:t>顺</a:t>
            </a:r>
            <a:r>
              <a:rPr sz="1400" dirty="0">
                <a:latin typeface="Noto Sans CJK JP Regular"/>
                <a:cs typeface="Noto Sans CJK JP Regular"/>
              </a:rPr>
              <a:t>畅度</a:t>
            </a:r>
            <a:r>
              <a:rPr sz="1400" spc="-440" dirty="0">
                <a:latin typeface="Noto Sans CJK JP Regular"/>
                <a:cs typeface="Noto Sans CJK JP Regular"/>
              </a:rPr>
              <a:t>所</a:t>
            </a:r>
            <a:r>
              <a:rPr sz="2400" spc="-1770" baseline="22569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</a:t>
            </a:r>
            <a:r>
              <a:rPr sz="1400" spc="-235" dirty="0">
                <a:latin typeface="Noto Sans CJK JP Regular"/>
                <a:cs typeface="Noto Sans CJK JP Regular"/>
              </a:rPr>
              <a:t>在</a:t>
            </a:r>
            <a:r>
              <a:rPr sz="2400" spc="-7" baseline="22569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序</a:t>
            </a:r>
            <a:endParaRPr sz="2400" baseline="22569">
              <a:latin typeface="Noto Sans CJK JP Regular"/>
              <a:cs typeface="Noto Sans CJK JP Regular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996185" y="2577465"/>
            <a:ext cx="29349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节拍：影响</a:t>
            </a:r>
            <a:r>
              <a:rPr sz="1400" dirty="0">
                <a:latin typeface="Arial"/>
                <a:cs typeface="Arial"/>
              </a:rPr>
              <a:t>-</a:t>
            </a:r>
            <a:r>
              <a:rPr sz="1400" dirty="0">
                <a:latin typeface="Noto Sans CJK JP Regular"/>
                <a:cs typeface="Noto Sans CJK JP Regular"/>
              </a:rPr>
              <a:t>生产效率</a:t>
            </a:r>
            <a:r>
              <a:rPr sz="1400" spc="-15" dirty="0">
                <a:latin typeface="Noto Sans CJK JP Regular"/>
                <a:cs typeface="Noto Sans CJK JP Regular"/>
              </a:rPr>
              <a:t>规</a:t>
            </a:r>
            <a:r>
              <a:rPr sz="1400" dirty="0">
                <a:latin typeface="Noto Sans CJK JP Regular"/>
                <a:cs typeface="Noto Sans CJK JP Regular"/>
              </a:rPr>
              <a:t>划的</a:t>
            </a:r>
            <a:r>
              <a:rPr sz="1400" spc="-15" dirty="0">
                <a:latin typeface="Noto Sans CJK JP Regular"/>
                <a:cs typeface="Noto Sans CJK JP Regular"/>
              </a:rPr>
              <a:t>核</a:t>
            </a:r>
            <a:r>
              <a:rPr sz="1400" dirty="0">
                <a:latin typeface="Noto Sans CJK JP Regular"/>
                <a:cs typeface="Noto Sans CJK JP Regular"/>
              </a:rPr>
              <a:t>心所在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1996185" y="2828925"/>
            <a:ext cx="27571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供料：影响</a:t>
            </a:r>
            <a:r>
              <a:rPr sz="1400" dirty="0">
                <a:latin typeface="Arial"/>
                <a:cs typeface="Arial"/>
              </a:rPr>
              <a:t>-</a:t>
            </a:r>
            <a:r>
              <a:rPr sz="1400" dirty="0">
                <a:latin typeface="Noto Sans CJK JP Regular"/>
                <a:cs typeface="Noto Sans CJK JP Regular"/>
              </a:rPr>
              <a:t>供料控制</a:t>
            </a:r>
            <a:r>
              <a:rPr sz="1400" spc="-15" dirty="0">
                <a:latin typeface="Noto Sans CJK JP Regular"/>
                <a:cs typeface="Noto Sans CJK JP Regular"/>
              </a:rPr>
              <a:t>的</a:t>
            </a:r>
            <a:r>
              <a:rPr sz="1400" dirty="0">
                <a:latin typeface="Noto Sans CJK JP Regular"/>
                <a:cs typeface="Noto Sans CJK JP Regular"/>
              </a:rPr>
              <a:t>准确</a:t>
            </a:r>
            <a:r>
              <a:rPr sz="1400" spc="-15" dirty="0">
                <a:latin typeface="Noto Sans CJK JP Regular"/>
                <a:cs typeface="Noto Sans CJK JP Regular"/>
              </a:rPr>
              <a:t>度</a:t>
            </a:r>
            <a:r>
              <a:rPr sz="1400" dirty="0">
                <a:latin typeface="Noto Sans CJK JP Regular"/>
                <a:cs typeface="Noto Sans CJK JP Regular"/>
              </a:rPr>
              <a:t>所在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1996185" y="3080385"/>
            <a:ext cx="14992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设备：影响</a:t>
            </a:r>
            <a:r>
              <a:rPr sz="1400" dirty="0">
                <a:latin typeface="Arial"/>
                <a:cs typeface="Arial"/>
              </a:rPr>
              <a:t>-</a:t>
            </a:r>
            <a:r>
              <a:rPr sz="1400" dirty="0">
                <a:latin typeface="Noto Sans CJK JP Regular"/>
                <a:cs typeface="Noto Sans CJK JP Regular"/>
              </a:rPr>
              <a:t>设备</a:t>
            </a:r>
            <a:r>
              <a:rPr sz="1400" spc="-635" dirty="0">
                <a:latin typeface="Noto Sans CJK JP Regular"/>
                <a:cs typeface="Noto Sans CJK JP Regular"/>
              </a:rPr>
              <a:t>调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72" name="object 72"/>
          <p:cNvSpPr txBox="1"/>
          <p:nvPr/>
        </p:nvSpPr>
        <p:spPr>
          <a:xfrm>
            <a:off x="3482466" y="3080385"/>
            <a:ext cx="12706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适</a:t>
            </a:r>
            <a:r>
              <a:rPr sz="1400" spc="-15" dirty="0">
                <a:latin typeface="Noto Sans CJK JP Regular"/>
                <a:cs typeface="Noto Sans CJK JP Regular"/>
              </a:rPr>
              <a:t>的</a:t>
            </a:r>
            <a:r>
              <a:rPr sz="1400" dirty="0">
                <a:latin typeface="Noto Sans CJK JP Regular"/>
                <a:cs typeface="Noto Sans CJK JP Regular"/>
              </a:rPr>
              <a:t>准确</a:t>
            </a:r>
            <a:r>
              <a:rPr sz="1400" spc="-15" dirty="0">
                <a:latin typeface="Noto Sans CJK JP Regular"/>
                <a:cs typeface="Noto Sans CJK JP Regular"/>
              </a:rPr>
              <a:t>度</a:t>
            </a:r>
            <a:r>
              <a:rPr sz="1400" dirty="0">
                <a:latin typeface="Noto Sans CJK JP Regular"/>
                <a:cs typeface="Noto Sans CJK JP Regular"/>
              </a:rPr>
              <a:t>所在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2019807" y="3373501"/>
            <a:ext cx="1448816" cy="159639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500754" y="3384930"/>
            <a:ext cx="367030" cy="1394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897757" y="3373754"/>
            <a:ext cx="1258062" cy="15887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249798" y="3378200"/>
            <a:ext cx="276225" cy="1541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551932" y="3372865"/>
            <a:ext cx="1073785" cy="160400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024760" y="3587369"/>
            <a:ext cx="336550" cy="15836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2386583" y="3585336"/>
            <a:ext cx="345313" cy="160654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79831" y="1837944"/>
            <a:ext cx="8749665" cy="1350645"/>
          </a:xfrm>
          <a:custGeom>
            <a:avLst/>
            <a:gdLst/>
            <a:ahLst/>
            <a:cxnLst/>
            <a:rect l="l" t="t" r="r" b="b"/>
            <a:pathLst>
              <a:path w="8749665" h="1350645">
                <a:moveTo>
                  <a:pt x="0" y="1350263"/>
                </a:moveTo>
                <a:lnTo>
                  <a:pt x="8749284" y="1350263"/>
                </a:lnTo>
                <a:lnTo>
                  <a:pt x="8749284" y="0"/>
                </a:lnTo>
                <a:lnTo>
                  <a:pt x="0" y="0"/>
                </a:lnTo>
                <a:lnTo>
                  <a:pt x="0" y="1350263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246506" y="2157349"/>
            <a:ext cx="203835" cy="77533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 algn="just">
              <a:lnSpc>
                <a:spcPts val="1410"/>
              </a:lnSpc>
              <a:spcBef>
                <a:spcPts val="375"/>
              </a:spcBef>
            </a:pPr>
            <a:r>
              <a:rPr sz="140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一 个 工 序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6085332" y="2398776"/>
            <a:ext cx="1440180" cy="228600"/>
          </a:xfrm>
          <a:custGeom>
            <a:avLst/>
            <a:gdLst/>
            <a:ahLst/>
            <a:cxnLst/>
            <a:rect l="l" t="t" r="r" b="b"/>
            <a:pathLst>
              <a:path w="1440179" h="228600">
                <a:moveTo>
                  <a:pt x="1211198" y="0"/>
                </a:moveTo>
                <a:lnTo>
                  <a:pt x="1211198" y="228600"/>
                </a:lnTo>
                <a:lnTo>
                  <a:pt x="1363598" y="152400"/>
                </a:lnTo>
                <a:lnTo>
                  <a:pt x="1249298" y="152400"/>
                </a:lnTo>
                <a:lnTo>
                  <a:pt x="1249298" y="76200"/>
                </a:lnTo>
                <a:lnTo>
                  <a:pt x="1363598" y="76200"/>
                </a:lnTo>
                <a:lnTo>
                  <a:pt x="1211198" y="0"/>
                </a:lnTo>
                <a:close/>
              </a:path>
              <a:path w="1440179" h="228600">
                <a:moveTo>
                  <a:pt x="1211198" y="76200"/>
                </a:moveTo>
                <a:lnTo>
                  <a:pt x="0" y="76200"/>
                </a:lnTo>
                <a:lnTo>
                  <a:pt x="0" y="152400"/>
                </a:lnTo>
                <a:lnTo>
                  <a:pt x="1211198" y="152400"/>
                </a:lnTo>
                <a:lnTo>
                  <a:pt x="1211198" y="76200"/>
                </a:lnTo>
                <a:close/>
              </a:path>
              <a:path w="1440179" h="228600">
                <a:moveTo>
                  <a:pt x="1363598" y="76200"/>
                </a:moveTo>
                <a:lnTo>
                  <a:pt x="1249298" y="76200"/>
                </a:lnTo>
                <a:lnTo>
                  <a:pt x="1249298" y="152400"/>
                </a:lnTo>
                <a:lnTo>
                  <a:pt x="1363598" y="152400"/>
                </a:lnTo>
                <a:lnTo>
                  <a:pt x="1439798" y="114300"/>
                </a:lnTo>
                <a:lnTo>
                  <a:pt x="1363598" y="762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4161535" y="1503374"/>
            <a:ext cx="83629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00CC66"/>
                </a:solidFill>
                <a:latin typeface="Noto Sans CJK JP Regular"/>
                <a:cs typeface="Noto Sans CJK JP Regular"/>
              </a:rPr>
              <a:t>搬运时间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83964" y="2398776"/>
            <a:ext cx="1151255" cy="228600"/>
          </a:xfrm>
          <a:custGeom>
            <a:avLst/>
            <a:gdLst/>
            <a:ahLst/>
            <a:cxnLst/>
            <a:rect l="l" t="t" r="r" b="b"/>
            <a:pathLst>
              <a:path w="1151254" h="228600">
                <a:moveTo>
                  <a:pt x="922274" y="0"/>
                </a:moveTo>
                <a:lnTo>
                  <a:pt x="922274" y="228600"/>
                </a:lnTo>
                <a:lnTo>
                  <a:pt x="1074674" y="152400"/>
                </a:lnTo>
                <a:lnTo>
                  <a:pt x="960374" y="152400"/>
                </a:lnTo>
                <a:lnTo>
                  <a:pt x="960374" y="76200"/>
                </a:lnTo>
                <a:lnTo>
                  <a:pt x="1074674" y="76200"/>
                </a:lnTo>
                <a:lnTo>
                  <a:pt x="922274" y="0"/>
                </a:lnTo>
                <a:close/>
              </a:path>
              <a:path w="1151254" h="228600">
                <a:moveTo>
                  <a:pt x="922274" y="76200"/>
                </a:moveTo>
                <a:lnTo>
                  <a:pt x="0" y="76200"/>
                </a:lnTo>
                <a:lnTo>
                  <a:pt x="0" y="152400"/>
                </a:lnTo>
                <a:lnTo>
                  <a:pt x="922274" y="152400"/>
                </a:lnTo>
                <a:lnTo>
                  <a:pt x="922274" y="76200"/>
                </a:lnTo>
                <a:close/>
              </a:path>
              <a:path w="1151254" h="228600">
                <a:moveTo>
                  <a:pt x="1074674" y="76200"/>
                </a:moveTo>
                <a:lnTo>
                  <a:pt x="960374" y="76200"/>
                </a:lnTo>
                <a:lnTo>
                  <a:pt x="960374" y="152400"/>
                </a:lnTo>
                <a:lnTo>
                  <a:pt x="1074674" y="152400"/>
                </a:lnTo>
                <a:lnTo>
                  <a:pt x="1150874" y="114300"/>
                </a:lnTo>
                <a:lnTo>
                  <a:pt x="1074674" y="762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896611" y="972311"/>
            <a:ext cx="3894454" cy="433705"/>
          </a:xfrm>
          <a:custGeom>
            <a:avLst/>
            <a:gdLst/>
            <a:ahLst/>
            <a:cxnLst/>
            <a:rect l="l" t="t" r="r" b="b"/>
            <a:pathLst>
              <a:path w="3894454" h="433705">
                <a:moveTo>
                  <a:pt x="3894073" y="114300"/>
                </a:moveTo>
                <a:lnTo>
                  <a:pt x="3817873" y="114300"/>
                </a:lnTo>
                <a:lnTo>
                  <a:pt x="3855973" y="152400"/>
                </a:lnTo>
                <a:lnTo>
                  <a:pt x="3817889" y="152400"/>
                </a:lnTo>
                <a:lnTo>
                  <a:pt x="3818001" y="433450"/>
                </a:lnTo>
                <a:lnTo>
                  <a:pt x="3894073" y="433324"/>
                </a:lnTo>
                <a:lnTo>
                  <a:pt x="3894073" y="152400"/>
                </a:lnTo>
                <a:lnTo>
                  <a:pt x="3855973" y="152400"/>
                </a:lnTo>
                <a:lnTo>
                  <a:pt x="3817873" y="114300"/>
                </a:lnTo>
                <a:lnTo>
                  <a:pt x="3894073" y="114300"/>
                </a:lnTo>
                <a:close/>
              </a:path>
              <a:path w="3894454" h="433705">
                <a:moveTo>
                  <a:pt x="228600" y="0"/>
                </a:moveTo>
                <a:lnTo>
                  <a:pt x="0" y="114300"/>
                </a:lnTo>
                <a:lnTo>
                  <a:pt x="228600" y="228600"/>
                </a:lnTo>
                <a:lnTo>
                  <a:pt x="228600" y="152400"/>
                </a:lnTo>
                <a:lnTo>
                  <a:pt x="190500" y="152400"/>
                </a:lnTo>
                <a:lnTo>
                  <a:pt x="190500" y="76200"/>
                </a:lnTo>
                <a:lnTo>
                  <a:pt x="228600" y="76200"/>
                </a:lnTo>
                <a:lnTo>
                  <a:pt x="228600" y="0"/>
                </a:lnTo>
                <a:close/>
              </a:path>
              <a:path w="3894454" h="433705">
                <a:moveTo>
                  <a:pt x="228600" y="76200"/>
                </a:moveTo>
                <a:lnTo>
                  <a:pt x="190500" y="76200"/>
                </a:lnTo>
                <a:lnTo>
                  <a:pt x="190500" y="152400"/>
                </a:lnTo>
                <a:lnTo>
                  <a:pt x="228600" y="152400"/>
                </a:lnTo>
                <a:lnTo>
                  <a:pt x="228600" y="76200"/>
                </a:lnTo>
                <a:close/>
              </a:path>
              <a:path w="3894454" h="433705">
                <a:moveTo>
                  <a:pt x="3894073" y="76200"/>
                </a:moveTo>
                <a:lnTo>
                  <a:pt x="228600" y="76200"/>
                </a:lnTo>
                <a:lnTo>
                  <a:pt x="228600" y="152400"/>
                </a:lnTo>
                <a:lnTo>
                  <a:pt x="3817889" y="152400"/>
                </a:lnTo>
                <a:lnTo>
                  <a:pt x="3817873" y="114300"/>
                </a:lnTo>
                <a:lnTo>
                  <a:pt x="3894073" y="114300"/>
                </a:lnTo>
                <a:lnTo>
                  <a:pt x="3894073" y="762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4404" y="1406652"/>
            <a:ext cx="755904" cy="48615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346354" y="1387602"/>
            <a:ext cx="43116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00CC66"/>
                </a:solidFill>
                <a:latin typeface="Noto Sans CJK JP Regular"/>
                <a:cs typeface="Noto Sans CJK JP Regular"/>
              </a:rPr>
              <a:t>搬运 结束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165592" y="1406652"/>
            <a:ext cx="755903" cy="48615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8328406" y="1387602"/>
            <a:ext cx="431165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00CC66"/>
                </a:solidFill>
                <a:latin typeface="Noto Sans CJK JP Regular"/>
                <a:cs typeface="Noto Sans CJK JP Regular"/>
              </a:rPr>
              <a:t>搬运 开始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1215644" y="3259328"/>
            <a:ext cx="83629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准备时间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339339" y="2398776"/>
            <a:ext cx="1295400" cy="228600"/>
          </a:xfrm>
          <a:custGeom>
            <a:avLst/>
            <a:gdLst/>
            <a:ahLst/>
            <a:cxnLst/>
            <a:rect l="l" t="t" r="r" b="b"/>
            <a:pathLst>
              <a:path w="1295400" h="228600">
                <a:moveTo>
                  <a:pt x="1066800" y="0"/>
                </a:moveTo>
                <a:lnTo>
                  <a:pt x="1066800" y="228600"/>
                </a:lnTo>
                <a:lnTo>
                  <a:pt x="1219200" y="152400"/>
                </a:lnTo>
                <a:lnTo>
                  <a:pt x="1104900" y="152400"/>
                </a:lnTo>
                <a:lnTo>
                  <a:pt x="1104900" y="76200"/>
                </a:lnTo>
                <a:lnTo>
                  <a:pt x="1219200" y="76200"/>
                </a:lnTo>
                <a:lnTo>
                  <a:pt x="1066800" y="0"/>
                </a:lnTo>
                <a:close/>
              </a:path>
              <a:path w="1295400" h="228600">
                <a:moveTo>
                  <a:pt x="1066800" y="76200"/>
                </a:moveTo>
                <a:lnTo>
                  <a:pt x="0" y="76200"/>
                </a:lnTo>
                <a:lnTo>
                  <a:pt x="0" y="152400"/>
                </a:lnTo>
                <a:lnTo>
                  <a:pt x="1066800" y="152400"/>
                </a:lnTo>
                <a:lnTo>
                  <a:pt x="1066800" y="76200"/>
                </a:lnTo>
                <a:close/>
              </a:path>
              <a:path w="1295400" h="228600">
                <a:moveTo>
                  <a:pt x="1219200" y="76200"/>
                </a:moveTo>
                <a:lnTo>
                  <a:pt x="1104900" y="76200"/>
                </a:lnTo>
                <a:lnTo>
                  <a:pt x="1104900" y="152400"/>
                </a:lnTo>
                <a:lnTo>
                  <a:pt x="1219200" y="152400"/>
                </a:lnTo>
                <a:lnTo>
                  <a:pt x="1295400" y="114300"/>
                </a:lnTo>
                <a:lnTo>
                  <a:pt x="1219200" y="762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173211" y="1892807"/>
            <a:ext cx="694055" cy="658495"/>
          </a:xfrm>
          <a:custGeom>
            <a:avLst/>
            <a:gdLst/>
            <a:ahLst/>
            <a:cxnLst/>
            <a:rect l="l" t="t" r="r" b="b"/>
            <a:pathLst>
              <a:path w="694054" h="658494">
                <a:moveTo>
                  <a:pt x="541274" y="582168"/>
                </a:moveTo>
                <a:lnTo>
                  <a:pt x="0" y="582168"/>
                </a:lnTo>
                <a:lnTo>
                  <a:pt x="0" y="658368"/>
                </a:lnTo>
                <a:lnTo>
                  <a:pt x="617474" y="658368"/>
                </a:lnTo>
                <a:lnTo>
                  <a:pt x="617474" y="620268"/>
                </a:lnTo>
                <a:lnTo>
                  <a:pt x="541274" y="620268"/>
                </a:lnTo>
                <a:lnTo>
                  <a:pt x="541274" y="582168"/>
                </a:lnTo>
                <a:close/>
              </a:path>
              <a:path w="694054" h="658494">
                <a:moveTo>
                  <a:pt x="617474" y="190500"/>
                </a:moveTo>
                <a:lnTo>
                  <a:pt x="541274" y="190500"/>
                </a:lnTo>
                <a:lnTo>
                  <a:pt x="541274" y="620268"/>
                </a:lnTo>
                <a:lnTo>
                  <a:pt x="579374" y="582168"/>
                </a:lnTo>
                <a:lnTo>
                  <a:pt x="617474" y="582168"/>
                </a:lnTo>
                <a:lnTo>
                  <a:pt x="617474" y="190500"/>
                </a:lnTo>
                <a:close/>
              </a:path>
              <a:path w="694054" h="658494">
                <a:moveTo>
                  <a:pt x="617474" y="582168"/>
                </a:moveTo>
                <a:lnTo>
                  <a:pt x="579374" y="582168"/>
                </a:lnTo>
                <a:lnTo>
                  <a:pt x="541274" y="620268"/>
                </a:lnTo>
                <a:lnTo>
                  <a:pt x="617474" y="620268"/>
                </a:lnTo>
                <a:lnTo>
                  <a:pt x="617474" y="582168"/>
                </a:lnTo>
                <a:close/>
              </a:path>
              <a:path w="694054" h="658494">
                <a:moveTo>
                  <a:pt x="579374" y="0"/>
                </a:moveTo>
                <a:lnTo>
                  <a:pt x="465074" y="228600"/>
                </a:lnTo>
                <a:lnTo>
                  <a:pt x="541274" y="228600"/>
                </a:lnTo>
                <a:lnTo>
                  <a:pt x="541274" y="190500"/>
                </a:lnTo>
                <a:lnTo>
                  <a:pt x="674624" y="190500"/>
                </a:lnTo>
                <a:lnTo>
                  <a:pt x="579374" y="0"/>
                </a:lnTo>
                <a:close/>
              </a:path>
              <a:path w="694054" h="658494">
                <a:moveTo>
                  <a:pt x="674624" y="190500"/>
                </a:moveTo>
                <a:lnTo>
                  <a:pt x="617474" y="190500"/>
                </a:lnTo>
                <a:lnTo>
                  <a:pt x="617474" y="228600"/>
                </a:lnTo>
                <a:lnTo>
                  <a:pt x="693674" y="228600"/>
                </a:lnTo>
                <a:lnTo>
                  <a:pt x="674624" y="1905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178165" y="2207767"/>
            <a:ext cx="177800" cy="66611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ct val="83400"/>
              </a:lnSpc>
              <a:spcBef>
                <a:spcPts val="340"/>
              </a:spcBef>
            </a:pPr>
            <a:r>
              <a:rPr sz="1200" dirty="0">
                <a:latin typeface="Noto Sans CJK JP Regular"/>
                <a:cs typeface="Noto Sans CJK JP Regular"/>
              </a:rPr>
              <a:t>等 待 搬 运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7303134" y="2208022"/>
            <a:ext cx="177800" cy="6654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latin typeface="Noto Sans CJK JP Regular"/>
                <a:cs typeface="Noto Sans CJK JP Regular"/>
              </a:rPr>
              <a:t>等 待 移 交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58140" y="1892807"/>
            <a:ext cx="1333500" cy="734695"/>
          </a:xfrm>
          <a:custGeom>
            <a:avLst/>
            <a:gdLst/>
            <a:ahLst/>
            <a:cxnLst/>
            <a:rect l="l" t="t" r="r" b="b"/>
            <a:pathLst>
              <a:path w="1333500" h="734694">
                <a:moveTo>
                  <a:pt x="1104900" y="505968"/>
                </a:moveTo>
                <a:lnTo>
                  <a:pt x="1104900" y="734568"/>
                </a:lnTo>
                <a:lnTo>
                  <a:pt x="1257299" y="658368"/>
                </a:lnTo>
                <a:lnTo>
                  <a:pt x="1143000" y="658368"/>
                </a:lnTo>
                <a:lnTo>
                  <a:pt x="1143000" y="582168"/>
                </a:lnTo>
                <a:lnTo>
                  <a:pt x="1257299" y="582168"/>
                </a:lnTo>
                <a:lnTo>
                  <a:pt x="1104900" y="505968"/>
                </a:lnTo>
                <a:close/>
              </a:path>
              <a:path w="1333500" h="734694">
                <a:moveTo>
                  <a:pt x="76200" y="0"/>
                </a:moveTo>
                <a:lnTo>
                  <a:pt x="0" y="0"/>
                </a:lnTo>
                <a:lnTo>
                  <a:pt x="0" y="658368"/>
                </a:lnTo>
                <a:lnTo>
                  <a:pt x="1104900" y="658368"/>
                </a:lnTo>
                <a:lnTo>
                  <a:pt x="1104900" y="620268"/>
                </a:lnTo>
                <a:lnTo>
                  <a:pt x="76200" y="620268"/>
                </a:lnTo>
                <a:lnTo>
                  <a:pt x="38100" y="582168"/>
                </a:lnTo>
                <a:lnTo>
                  <a:pt x="76200" y="582168"/>
                </a:lnTo>
                <a:lnTo>
                  <a:pt x="76200" y="0"/>
                </a:lnTo>
                <a:close/>
              </a:path>
              <a:path w="1333500" h="734694">
                <a:moveTo>
                  <a:pt x="1257299" y="582168"/>
                </a:moveTo>
                <a:lnTo>
                  <a:pt x="1143000" y="582168"/>
                </a:lnTo>
                <a:lnTo>
                  <a:pt x="1143000" y="658368"/>
                </a:lnTo>
                <a:lnTo>
                  <a:pt x="1257299" y="658368"/>
                </a:lnTo>
                <a:lnTo>
                  <a:pt x="1333499" y="620268"/>
                </a:lnTo>
                <a:lnTo>
                  <a:pt x="1257299" y="582168"/>
                </a:lnTo>
                <a:close/>
              </a:path>
              <a:path w="1333500" h="734694">
                <a:moveTo>
                  <a:pt x="76200" y="582168"/>
                </a:moveTo>
                <a:lnTo>
                  <a:pt x="38100" y="582168"/>
                </a:lnTo>
                <a:lnTo>
                  <a:pt x="76200" y="620268"/>
                </a:lnTo>
                <a:lnTo>
                  <a:pt x="76200" y="582168"/>
                </a:lnTo>
                <a:close/>
              </a:path>
              <a:path w="1333500" h="734694">
                <a:moveTo>
                  <a:pt x="1104900" y="582168"/>
                </a:moveTo>
                <a:lnTo>
                  <a:pt x="76200" y="582168"/>
                </a:lnTo>
                <a:lnTo>
                  <a:pt x="76200" y="620268"/>
                </a:lnTo>
                <a:lnTo>
                  <a:pt x="1104900" y="620268"/>
                </a:lnTo>
                <a:lnTo>
                  <a:pt x="1104900" y="582168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632966" y="365252"/>
            <a:ext cx="55124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</a:rPr>
              <a:t>----------一个工序动作分</a:t>
            </a:r>
            <a:r>
              <a:rPr spc="-15" dirty="0">
                <a:solidFill>
                  <a:srgbClr val="FFFFFF"/>
                </a:solidFill>
              </a:rPr>
              <a:t>解</a:t>
            </a:r>
            <a:r>
              <a:rPr dirty="0">
                <a:solidFill>
                  <a:srgbClr val="FFFFFF"/>
                </a:solidFill>
              </a:rPr>
              <a:t>----------</a:t>
            </a:r>
          </a:p>
        </p:txBody>
      </p:sp>
      <p:sp>
        <p:nvSpPr>
          <p:cNvPr id="19" name="object 19"/>
          <p:cNvSpPr/>
          <p:nvPr/>
        </p:nvSpPr>
        <p:spPr>
          <a:xfrm>
            <a:off x="1691639" y="2270760"/>
            <a:ext cx="647700" cy="486409"/>
          </a:xfrm>
          <a:custGeom>
            <a:avLst/>
            <a:gdLst/>
            <a:ahLst/>
            <a:cxnLst/>
            <a:rect l="l" t="t" r="r" b="b"/>
            <a:pathLst>
              <a:path w="647700" h="486410">
                <a:moveTo>
                  <a:pt x="323850" y="0"/>
                </a:moveTo>
                <a:lnTo>
                  <a:pt x="271329" y="3181"/>
                </a:lnTo>
                <a:lnTo>
                  <a:pt x="221504" y="12393"/>
                </a:lnTo>
                <a:lnTo>
                  <a:pt x="175040" y="27133"/>
                </a:lnTo>
                <a:lnTo>
                  <a:pt x="132606" y="46902"/>
                </a:lnTo>
                <a:lnTo>
                  <a:pt x="94868" y="71199"/>
                </a:lnTo>
                <a:lnTo>
                  <a:pt x="62496" y="99523"/>
                </a:lnTo>
                <a:lnTo>
                  <a:pt x="36155" y="131373"/>
                </a:lnTo>
                <a:lnTo>
                  <a:pt x="16514" y="166250"/>
                </a:lnTo>
                <a:lnTo>
                  <a:pt x="4239" y="203651"/>
                </a:lnTo>
                <a:lnTo>
                  <a:pt x="0" y="243077"/>
                </a:lnTo>
                <a:lnTo>
                  <a:pt x="4239" y="282504"/>
                </a:lnTo>
                <a:lnTo>
                  <a:pt x="16514" y="319905"/>
                </a:lnTo>
                <a:lnTo>
                  <a:pt x="36155" y="354782"/>
                </a:lnTo>
                <a:lnTo>
                  <a:pt x="62496" y="386632"/>
                </a:lnTo>
                <a:lnTo>
                  <a:pt x="94869" y="414956"/>
                </a:lnTo>
                <a:lnTo>
                  <a:pt x="132606" y="439253"/>
                </a:lnTo>
                <a:lnTo>
                  <a:pt x="175040" y="459022"/>
                </a:lnTo>
                <a:lnTo>
                  <a:pt x="221504" y="473762"/>
                </a:lnTo>
                <a:lnTo>
                  <a:pt x="271329" y="482974"/>
                </a:lnTo>
                <a:lnTo>
                  <a:pt x="323850" y="486156"/>
                </a:lnTo>
                <a:lnTo>
                  <a:pt x="376370" y="482974"/>
                </a:lnTo>
                <a:lnTo>
                  <a:pt x="426195" y="473762"/>
                </a:lnTo>
                <a:lnTo>
                  <a:pt x="472659" y="459022"/>
                </a:lnTo>
                <a:lnTo>
                  <a:pt x="515093" y="439253"/>
                </a:lnTo>
                <a:lnTo>
                  <a:pt x="552831" y="414956"/>
                </a:lnTo>
                <a:lnTo>
                  <a:pt x="585203" y="386632"/>
                </a:lnTo>
                <a:lnTo>
                  <a:pt x="611544" y="354782"/>
                </a:lnTo>
                <a:lnTo>
                  <a:pt x="631185" y="319905"/>
                </a:lnTo>
                <a:lnTo>
                  <a:pt x="643460" y="282504"/>
                </a:lnTo>
                <a:lnTo>
                  <a:pt x="647700" y="243077"/>
                </a:lnTo>
                <a:lnTo>
                  <a:pt x="643460" y="203651"/>
                </a:lnTo>
                <a:lnTo>
                  <a:pt x="631185" y="166250"/>
                </a:lnTo>
                <a:lnTo>
                  <a:pt x="611544" y="131373"/>
                </a:lnTo>
                <a:lnTo>
                  <a:pt x="585203" y="99523"/>
                </a:lnTo>
                <a:lnTo>
                  <a:pt x="552831" y="71199"/>
                </a:lnTo>
                <a:lnTo>
                  <a:pt x="515093" y="46902"/>
                </a:lnTo>
                <a:lnTo>
                  <a:pt x="472659" y="27133"/>
                </a:lnTo>
                <a:lnTo>
                  <a:pt x="426195" y="12393"/>
                </a:lnTo>
                <a:lnTo>
                  <a:pt x="376370" y="3181"/>
                </a:lnTo>
                <a:lnTo>
                  <a:pt x="323850" y="0"/>
                </a:lnTo>
                <a:close/>
              </a:path>
            </a:pathLst>
          </a:custGeom>
          <a:solidFill>
            <a:srgbClr val="66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1901444" y="2007488"/>
            <a:ext cx="228600" cy="100393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marL="12700" marR="5080" algn="just">
              <a:lnSpc>
                <a:spcPct val="100499"/>
              </a:lnSpc>
              <a:spcBef>
                <a:spcPts val="85"/>
              </a:spcBef>
            </a:pPr>
            <a:r>
              <a:rPr sz="1600" spc="-5" dirty="0">
                <a:latin typeface="Noto Sans CJK JP Regular"/>
                <a:cs typeface="Noto Sans CJK JP Regular"/>
              </a:rPr>
              <a:t>准 备 作 业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634740" y="2270760"/>
            <a:ext cx="649605" cy="486409"/>
          </a:xfrm>
          <a:custGeom>
            <a:avLst/>
            <a:gdLst/>
            <a:ahLst/>
            <a:cxnLst/>
            <a:rect l="l" t="t" r="r" b="b"/>
            <a:pathLst>
              <a:path w="649604" h="486410">
                <a:moveTo>
                  <a:pt x="324612" y="0"/>
                </a:moveTo>
                <a:lnTo>
                  <a:pt x="271947" y="3181"/>
                </a:lnTo>
                <a:lnTo>
                  <a:pt x="221991" y="12393"/>
                </a:lnTo>
                <a:lnTo>
                  <a:pt x="175413" y="27133"/>
                </a:lnTo>
                <a:lnTo>
                  <a:pt x="132880" y="46902"/>
                </a:lnTo>
                <a:lnTo>
                  <a:pt x="95059" y="71199"/>
                </a:lnTo>
                <a:lnTo>
                  <a:pt x="62618" y="99523"/>
                </a:lnTo>
                <a:lnTo>
                  <a:pt x="36223" y="131373"/>
                </a:lnTo>
                <a:lnTo>
                  <a:pt x="16544" y="166250"/>
                </a:lnTo>
                <a:lnTo>
                  <a:pt x="4247" y="203651"/>
                </a:lnTo>
                <a:lnTo>
                  <a:pt x="0" y="243077"/>
                </a:lnTo>
                <a:lnTo>
                  <a:pt x="4247" y="282504"/>
                </a:lnTo>
                <a:lnTo>
                  <a:pt x="16544" y="319905"/>
                </a:lnTo>
                <a:lnTo>
                  <a:pt x="36223" y="354782"/>
                </a:lnTo>
                <a:lnTo>
                  <a:pt x="62618" y="386632"/>
                </a:lnTo>
                <a:lnTo>
                  <a:pt x="95059" y="414956"/>
                </a:lnTo>
                <a:lnTo>
                  <a:pt x="132880" y="439253"/>
                </a:lnTo>
                <a:lnTo>
                  <a:pt x="175413" y="459022"/>
                </a:lnTo>
                <a:lnTo>
                  <a:pt x="221991" y="473762"/>
                </a:lnTo>
                <a:lnTo>
                  <a:pt x="271947" y="482974"/>
                </a:lnTo>
                <a:lnTo>
                  <a:pt x="324612" y="486156"/>
                </a:lnTo>
                <a:lnTo>
                  <a:pt x="377276" y="482974"/>
                </a:lnTo>
                <a:lnTo>
                  <a:pt x="427232" y="473762"/>
                </a:lnTo>
                <a:lnTo>
                  <a:pt x="473810" y="459022"/>
                </a:lnTo>
                <a:lnTo>
                  <a:pt x="516343" y="439253"/>
                </a:lnTo>
                <a:lnTo>
                  <a:pt x="554164" y="414956"/>
                </a:lnTo>
                <a:lnTo>
                  <a:pt x="586605" y="386632"/>
                </a:lnTo>
                <a:lnTo>
                  <a:pt x="613000" y="354782"/>
                </a:lnTo>
                <a:lnTo>
                  <a:pt x="632679" y="319905"/>
                </a:lnTo>
                <a:lnTo>
                  <a:pt x="644976" y="282504"/>
                </a:lnTo>
                <a:lnTo>
                  <a:pt x="649224" y="243077"/>
                </a:lnTo>
                <a:lnTo>
                  <a:pt x="644976" y="203651"/>
                </a:lnTo>
                <a:lnTo>
                  <a:pt x="632679" y="166250"/>
                </a:lnTo>
                <a:lnTo>
                  <a:pt x="613000" y="131373"/>
                </a:lnTo>
                <a:lnTo>
                  <a:pt x="586605" y="99523"/>
                </a:lnTo>
                <a:lnTo>
                  <a:pt x="554164" y="71199"/>
                </a:lnTo>
                <a:lnTo>
                  <a:pt x="516343" y="46902"/>
                </a:lnTo>
                <a:lnTo>
                  <a:pt x="473810" y="27133"/>
                </a:lnTo>
                <a:lnTo>
                  <a:pt x="427232" y="12393"/>
                </a:lnTo>
                <a:lnTo>
                  <a:pt x="377276" y="3181"/>
                </a:lnTo>
                <a:lnTo>
                  <a:pt x="324612" y="0"/>
                </a:lnTo>
                <a:close/>
              </a:path>
            </a:pathLst>
          </a:custGeom>
          <a:solidFill>
            <a:srgbClr val="66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436108" y="2270760"/>
            <a:ext cx="649605" cy="486409"/>
          </a:xfrm>
          <a:custGeom>
            <a:avLst/>
            <a:gdLst/>
            <a:ahLst/>
            <a:cxnLst/>
            <a:rect l="l" t="t" r="r" b="b"/>
            <a:pathLst>
              <a:path w="649604" h="486410">
                <a:moveTo>
                  <a:pt x="324612" y="0"/>
                </a:moveTo>
                <a:lnTo>
                  <a:pt x="271947" y="3181"/>
                </a:lnTo>
                <a:lnTo>
                  <a:pt x="221991" y="12393"/>
                </a:lnTo>
                <a:lnTo>
                  <a:pt x="175413" y="27133"/>
                </a:lnTo>
                <a:lnTo>
                  <a:pt x="132880" y="46902"/>
                </a:lnTo>
                <a:lnTo>
                  <a:pt x="95059" y="71199"/>
                </a:lnTo>
                <a:lnTo>
                  <a:pt x="62618" y="99523"/>
                </a:lnTo>
                <a:lnTo>
                  <a:pt x="36223" y="131373"/>
                </a:lnTo>
                <a:lnTo>
                  <a:pt x="16544" y="166250"/>
                </a:lnTo>
                <a:lnTo>
                  <a:pt x="4247" y="203651"/>
                </a:lnTo>
                <a:lnTo>
                  <a:pt x="0" y="243077"/>
                </a:lnTo>
                <a:lnTo>
                  <a:pt x="4247" y="282504"/>
                </a:lnTo>
                <a:lnTo>
                  <a:pt x="16544" y="319905"/>
                </a:lnTo>
                <a:lnTo>
                  <a:pt x="36223" y="354782"/>
                </a:lnTo>
                <a:lnTo>
                  <a:pt x="62618" y="386632"/>
                </a:lnTo>
                <a:lnTo>
                  <a:pt x="95059" y="414956"/>
                </a:lnTo>
                <a:lnTo>
                  <a:pt x="132880" y="439253"/>
                </a:lnTo>
                <a:lnTo>
                  <a:pt x="175413" y="459022"/>
                </a:lnTo>
                <a:lnTo>
                  <a:pt x="221991" y="473762"/>
                </a:lnTo>
                <a:lnTo>
                  <a:pt x="271947" y="482974"/>
                </a:lnTo>
                <a:lnTo>
                  <a:pt x="324612" y="486156"/>
                </a:lnTo>
                <a:lnTo>
                  <a:pt x="377276" y="482974"/>
                </a:lnTo>
                <a:lnTo>
                  <a:pt x="427232" y="473762"/>
                </a:lnTo>
                <a:lnTo>
                  <a:pt x="473810" y="459022"/>
                </a:lnTo>
                <a:lnTo>
                  <a:pt x="516343" y="439253"/>
                </a:lnTo>
                <a:lnTo>
                  <a:pt x="554164" y="414956"/>
                </a:lnTo>
                <a:lnTo>
                  <a:pt x="586605" y="386632"/>
                </a:lnTo>
                <a:lnTo>
                  <a:pt x="613000" y="354782"/>
                </a:lnTo>
                <a:lnTo>
                  <a:pt x="632679" y="319905"/>
                </a:lnTo>
                <a:lnTo>
                  <a:pt x="644976" y="282504"/>
                </a:lnTo>
                <a:lnTo>
                  <a:pt x="649224" y="243077"/>
                </a:lnTo>
                <a:lnTo>
                  <a:pt x="644976" y="203651"/>
                </a:lnTo>
                <a:lnTo>
                  <a:pt x="632679" y="166250"/>
                </a:lnTo>
                <a:lnTo>
                  <a:pt x="613000" y="131373"/>
                </a:lnTo>
                <a:lnTo>
                  <a:pt x="586605" y="99523"/>
                </a:lnTo>
                <a:lnTo>
                  <a:pt x="554164" y="71199"/>
                </a:lnTo>
                <a:lnTo>
                  <a:pt x="516343" y="46902"/>
                </a:lnTo>
                <a:lnTo>
                  <a:pt x="473810" y="27133"/>
                </a:lnTo>
                <a:lnTo>
                  <a:pt x="427232" y="12393"/>
                </a:lnTo>
                <a:lnTo>
                  <a:pt x="377276" y="3181"/>
                </a:lnTo>
                <a:lnTo>
                  <a:pt x="324612" y="0"/>
                </a:lnTo>
                <a:close/>
              </a:path>
            </a:pathLst>
          </a:custGeom>
          <a:solidFill>
            <a:srgbClr val="66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846321" y="2251328"/>
            <a:ext cx="20294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1812925" algn="l"/>
              </a:tabLst>
            </a:pPr>
            <a:r>
              <a:rPr sz="1600" spc="-5" dirty="0">
                <a:latin typeface="Noto Sans CJK JP Regular"/>
                <a:cs typeface="Noto Sans CJK JP Regular"/>
              </a:rPr>
              <a:t>产	检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5647182" y="2742437"/>
            <a:ext cx="2286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Noto Sans CJK JP Regular"/>
                <a:cs typeface="Noto Sans CJK JP Regular"/>
              </a:rPr>
              <a:t>业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7525511" y="2270760"/>
            <a:ext cx="647700" cy="486409"/>
          </a:xfrm>
          <a:custGeom>
            <a:avLst/>
            <a:gdLst/>
            <a:ahLst/>
            <a:cxnLst/>
            <a:rect l="l" t="t" r="r" b="b"/>
            <a:pathLst>
              <a:path w="647700" h="486410">
                <a:moveTo>
                  <a:pt x="323850" y="0"/>
                </a:moveTo>
                <a:lnTo>
                  <a:pt x="271329" y="3181"/>
                </a:lnTo>
                <a:lnTo>
                  <a:pt x="221504" y="12393"/>
                </a:lnTo>
                <a:lnTo>
                  <a:pt x="175040" y="27133"/>
                </a:lnTo>
                <a:lnTo>
                  <a:pt x="132606" y="46902"/>
                </a:lnTo>
                <a:lnTo>
                  <a:pt x="94868" y="71199"/>
                </a:lnTo>
                <a:lnTo>
                  <a:pt x="62496" y="99523"/>
                </a:lnTo>
                <a:lnTo>
                  <a:pt x="36155" y="131373"/>
                </a:lnTo>
                <a:lnTo>
                  <a:pt x="16514" y="166250"/>
                </a:lnTo>
                <a:lnTo>
                  <a:pt x="4239" y="203651"/>
                </a:lnTo>
                <a:lnTo>
                  <a:pt x="0" y="243077"/>
                </a:lnTo>
                <a:lnTo>
                  <a:pt x="4239" y="282504"/>
                </a:lnTo>
                <a:lnTo>
                  <a:pt x="16514" y="319905"/>
                </a:lnTo>
                <a:lnTo>
                  <a:pt x="36155" y="354782"/>
                </a:lnTo>
                <a:lnTo>
                  <a:pt x="62496" y="386632"/>
                </a:lnTo>
                <a:lnTo>
                  <a:pt x="94869" y="414956"/>
                </a:lnTo>
                <a:lnTo>
                  <a:pt x="132606" y="439253"/>
                </a:lnTo>
                <a:lnTo>
                  <a:pt x="175040" y="459022"/>
                </a:lnTo>
                <a:lnTo>
                  <a:pt x="221504" y="473762"/>
                </a:lnTo>
                <a:lnTo>
                  <a:pt x="271329" y="482974"/>
                </a:lnTo>
                <a:lnTo>
                  <a:pt x="323850" y="486156"/>
                </a:lnTo>
                <a:lnTo>
                  <a:pt x="376370" y="482974"/>
                </a:lnTo>
                <a:lnTo>
                  <a:pt x="426195" y="473762"/>
                </a:lnTo>
                <a:lnTo>
                  <a:pt x="472659" y="459022"/>
                </a:lnTo>
                <a:lnTo>
                  <a:pt x="515093" y="439253"/>
                </a:lnTo>
                <a:lnTo>
                  <a:pt x="552830" y="414956"/>
                </a:lnTo>
                <a:lnTo>
                  <a:pt x="585203" y="386632"/>
                </a:lnTo>
                <a:lnTo>
                  <a:pt x="611544" y="354782"/>
                </a:lnTo>
                <a:lnTo>
                  <a:pt x="631185" y="319905"/>
                </a:lnTo>
                <a:lnTo>
                  <a:pt x="643460" y="282504"/>
                </a:lnTo>
                <a:lnTo>
                  <a:pt x="647700" y="243077"/>
                </a:lnTo>
                <a:lnTo>
                  <a:pt x="643460" y="203651"/>
                </a:lnTo>
                <a:lnTo>
                  <a:pt x="631185" y="166250"/>
                </a:lnTo>
                <a:lnTo>
                  <a:pt x="611544" y="131373"/>
                </a:lnTo>
                <a:lnTo>
                  <a:pt x="585203" y="99523"/>
                </a:lnTo>
                <a:lnTo>
                  <a:pt x="552830" y="71199"/>
                </a:lnTo>
                <a:lnTo>
                  <a:pt x="515093" y="46902"/>
                </a:lnTo>
                <a:lnTo>
                  <a:pt x="472659" y="27133"/>
                </a:lnTo>
                <a:lnTo>
                  <a:pt x="426195" y="12393"/>
                </a:lnTo>
                <a:lnTo>
                  <a:pt x="376370" y="3181"/>
                </a:lnTo>
                <a:lnTo>
                  <a:pt x="323850" y="0"/>
                </a:lnTo>
                <a:close/>
              </a:path>
            </a:pathLst>
          </a:custGeom>
          <a:solidFill>
            <a:srgbClr val="66FF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7735061" y="2007488"/>
            <a:ext cx="228600" cy="10007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Noto Sans CJK JP Regular"/>
                <a:cs typeface="Noto Sans CJK JP Regular"/>
              </a:rPr>
              <a:t>移 交 作 业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4248911" y="844296"/>
            <a:ext cx="647700" cy="486409"/>
          </a:xfrm>
          <a:custGeom>
            <a:avLst/>
            <a:gdLst/>
            <a:ahLst/>
            <a:cxnLst/>
            <a:rect l="l" t="t" r="r" b="b"/>
            <a:pathLst>
              <a:path w="647700" h="486409">
                <a:moveTo>
                  <a:pt x="323850" y="0"/>
                </a:moveTo>
                <a:lnTo>
                  <a:pt x="271329" y="3181"/>
                </a:lnTo>
                <a:lnTo>
                  <a:pt x="221504" y="12393"/>
                </a:lnTo>
                <a:lnTo>
                  <a:pt x="175040" y="27133"/>
                </a:lnTo>
                <a:lnTo>
                  <a:pt x="132606" y="46902"/>
                </a:lnTo>
                <a:lnTo>
                  <a:pt x="94868" y="71199"/>
                </a:lnTo>
                <a:lnTo>
                  <a:pt x="62496" y="99523"/>
                </a:lnTo>
                <a:lnTo>
                  <a:pt x="36155" y="131373"/>
                </a:lnTo>
                <a:lnTo>
                  <a:pt x="16514" y="166250"/>
                </a:lnTo>
                <a:lnTo>
                  <a:pt x="4239" y="203651"/>
                </a:lnTo>
                <a:lnTo>
                  <a:pt x="0" y="243077"/>
                </a:lnTo>
                <a:lnTo>
                  <a:pt x="4239" y="282504"/>
                </a:lnTo>
                <a:lnTo>
                  <a:pt x="16514" y="319905"/>
                </a:lnTo>
                <a:lnTo>
                  <a:pt x="36155" y="354782"/>
                </a:lnTo>
                <a:lnTo>
                  <a:pt x="62496" y="386632"/>
                </a:lnTo>
                <a:lnTo>
                  <a:pt x="94868" y="414956"/>
                </a:lnTo>
                <a:lnTo>
                  <a:pt x="132606" y="439253"/>
                </a:lnTo>
                <a:lnTo>
                  <a:pt x="175040" y="459022"/>
                </a:lnTo>
                <a:lnTo>
                  <a:pt x="221504" y="473762"/>
                </a:lnTo>
                <a:lnTo>
                  <a:pt x="271329" y="482974"/>
                </a:lnTo>
                <a:lnTo>
                  <a:pt x="323850" y="486155"/>
                </a:lnTo>
                <a:lnTo>
                  <a:pt x="376370" y="482974"/>
                </a:lnTo>
                <a:lnTo>
                  <a:pt x="426195" y="473762"/>
                </a:lnTo>
                <a:lnTo>
                  <a:pt x="472659" y="459022"/>
                </a:lnTo>
                <a:lnTo>
                  <a:pt x="515093" y="439253"/>
                </a:lnTo>
                <a:lnTo>
                  <a:pt x="552831" y="414956"/>
                </a:lnTo>
                <a:lnTo>
                  <a:pt x="585203" y="386632"/>
                </a:lnTo>
                <a:lnTo>
                  <a:pt x="611544" y="354782"/>
                </a:lnTo>
                <a:lnTo>
                  <a:pt x="631185" y="319905"/>
                </a:lnTo>
                <a:lnTo>
                  <a:pt x="643460" y="282504"/>
                </a:lnTo>
                <a:lnTo>
                  <a:pt x="647700" y="243077"/>
                </a:lnTo>
                <a:lnTo>
                  <a:pt x="643460" y="203651"/>
                </a:lnTo>
                <a:lnTo>
                  <a:pt x="631185" y="166250"/>
                </a:lnTo>
                <a:lnTo>
                  <a:pt x="611544" y="131373"/>
                </a:lnTo>
                <a:lnTo>
                  <a:pt x="585203" y="99523"/>
                </a:lnTo>
                <a:lnTo>
                  <a:pt x="552831" y="71199"/>
                </a:lnTo>
                <a:lnTo>
                  <a:pt x="515093" y="46902"/>
                </a:lnTo>
                <a:lnTo>
                  <a:pt x="472659" y="27133"/>
                </a:lnTo>
                <a:lnTo>
                  <a:pt x="426195" y="12393"/>
                </a:lnTo>
                <a:lnTo>
                  <a:pt x="376370" y="3181"/>
                </a:lnTo>
                <a:lnTo>
                  <a:pt x="323850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4357242" y="824306"/>
            <a:ext cx="431800" cy="51308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搬运</a:t>
            </a:r>
            <a:endParaRPr sz="16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600" spc="-5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作业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281940" y="1048511"/>
            <a:ext cx="3965575" cy="357505"/>
          </a:xfrm>
          <a:custGeom>
            <a:avLst/>
            <a:gdLst/>
            <a:ahLst/>
            <a:cxnLst/>
            <a:rect l="l" t="t" r="r" b="b"/>
            <a:pathLst>
              <a:path w="3965575" h="357505">
                <a:moveTo>
                  <a:pt x="76200" y="128524"/>
                </a:moveTo>
                <a:lnTo>
                  <a:pt x="0" y="128524"/>
                </a:lnTo>
                <a:lnTo>
                  <a:pt x="114300" y="357124"/>
                </a:lnTo>
                <a:lnTo>
                  <a:pt x="209550" y="166624"/>
                </a:lnTo>
                <a:lnTo>
                  <a:pt x="76200" y="166624"/>
                </a:lnTo>
                <a:lnTo>
                  <a:pt x="76200" y="128524"/>
                </a:lnTo>
                <a:close/>
              </a:path>
              <a:path w="3965575" h="357505">
                <a:moveTo>
                  <a:pt x="3965575" y="0"/>
                </a:moveTo>
                <a:lnTo>
                  <a:pt x="76200" y="0"/>
                </a:lnTo>
                <a:lnTo>
                  <a:pt x="76200" y="166624"/>
                </a:lnTo>
                <a:lnTo>
                  <a:pt x="152400" y="166624"/>
                </a:lnTo>
                <a:lnTo>
                  <a:pt x="152400" y="76200"/>
                </a:lnTo>
                <a:lnTo>
                  <a:pt x="114300" y="76200"/>
                </a:lnTo>
                <a:lnTo>
                  <a:pt x="152400" y="38100"/>
                </a:lnTo>
                <a:lnTo>
                  <a:pt x="3965575" y="38100"/>
                </a:lnTo>
                <a:lnTo>
                  <a:pt x="3965575" y="0"/>
                </a:lnTo>
                <a:close/>
              </a:path>
              <a:path w="3965575" h="357505">
                <a:moveTo>
                  <a:pt x="228600" y="128524"/>
                </a:moveTo>
                <a:lnTo>
                  <a:pt x="152400" y="128524"/>
                </a:lnTo>
                <a:lnTo>
                  <a:pt x="152400" y="166624"/>
                </a:lnTo>
                <a:lnTo>
                  <a:pt x="209550" y="166624"/>
                </a:lnTo>
                <a:lnTo>
                  <a:pt x="228600" y="128524"/>
                </a:lnTo>
                <a:close/>
              </a:path>
              <a:path w="3965575" h="357505">
                <a:moveTo>
                  <a:pt x="152400" y="38100"/>
                </a:moveTo>
                <a:lnTo>
                  <a:pt x="114300" y="76200"/>
                </a:lnTo>
                <a:lnTo>
                  <a:pt x="152400" y="76200"/>
                </a:lnTo>
                <a:lnTo>
                  <a:pt x="152400" y="38100"/>
                </a:lnTo>
                <a:close/>
              </a:path>
              <a:path w="3965575" h="357505">
                <a:moveTo>
                  <a:pt x="3965575" y="38100"/>
                </a:moveTo>
                <a:lnTo>
                  <a:pt x="152400" y="38100"/>
                </a:lnTo>
                <a:lnTo>
                  <a:pt x="152400" y="76200"/>
                </a:lnTo>
                <a:lnTo>
                  <a:pt x="3965575" y="76200"/>
                </a:lnTo>
                <a:lnTo>
                  <a:pt x="3965575" y="381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1464055" y="2209038"/>
            <a:ext cx="177800" cy="6654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latin typeface="Noto Sans CJK JP Regular"/>
                <a:cs typeface="Noto Sans CJK JP Regular"/>
              </a:rPr>
              <a:t>等 待 准 备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31" name="object 31"/>
          <p:cNvSpPr txBox="1"/>
          <p:nvPr/>
        </p:nvSpPr>
        <p:spPr>
          <a:xfrm>
            <a:off x="2334260" y="2360167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Noto Sans CJK JP Regular"/>
                <a:cs typeface="Noto Sans CJK JP Regular"/>
              </a:rPr>
              <a:t>待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32" name="object 32"/>
          <p:cNvSpPr txBox="1"/>
          <p:nvPr/>
        </p:nvSpPr>
        <p:spPr>
          <a:xfrm>
            <a:off x="2334260" y="2512567"/>
            <a:ext cx="1778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Noto Sans CJK JP Regular"/>
                <a:cs typeface="Noto Sans CJK JP Regular"/>
              </a:rPr>
              <a:t>搬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7107173" y="3244418"/>
            <a:ext cx="83629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点交时间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4263897" y="2208022"/>
            <a:ext cx="11645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98855" algn="l"/>
              </a:tabLst>
            </a:pPr>
            <a:r>
              <a:rPr sz="1200" dirty="0">
                <a:latin typeface="Noto Sans CJK JP Regular"/>
                <a:cs typeface="Noto Sans CJK JP Regular"/>
              </a:rPr>
              <a:t>等	等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4263897" y="2665222"/>
            <a:ext cx="11645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998855" algn="l"/>
              </a:tabLst>
            </a:pPr>
            <a:r>
              <a:rPr sz="1200" dirty="0">
                <a:latin typeface="Noto Sans CJK JP Regular"/>
                <a:cs typeface="Noto Sans CJK JP Regular"/>
              </a:rPr>
              <a:t>运	验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6064377" y="2207767"/>
            <a:ext cx="177800" cy="6654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latin typeface="Noto Sans CJK JP Regular"/>
                <a:cs typeface="Noto Sans CJK JP Regular"/>
              </a:rPr>
              <a:t>等 待 搬 运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283079" y="3262325"/>
            <a:ext cx="46532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3829050" algn="l"/>
              </a:tabLst>
            </a:pPr>
            <a:r>
              <a:rPr sz="2400" spc="-7" baseline="1736" dirty="0">
                <a:solidFill>
                  <a:srgbClr val="00CC66"/>
                </a:solidFill>
                <a:latin typeface="Noto Sans CJK JP Regular"/>
                <a:cs typeface="Noto Sans CJK JP Regular"/>
              </a:rPr>
              <a:t>搬运时间  </a:t>
            </a:r>
            <a:r>
              <a:rPr sz="2400" spc="-142" baseline="1736" dirty="0">
                <a:solidFill>
                  <a:srgbClr val="00CC66"/>
                </a:solidFill>
                <a:latin typeface="Noto Sans CJK JP Regular"/>
                <a:cs typeface="Noto Sans CJK JP Regular"/>
              </a:rPr>
              <a:t> </a:t>
            </a:r>
            <a:r>
              <a:rPr sz="2400" spc="-7" baseline="1736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生产时间</a:t>
            </a:r>
            <a:r>
              <a:rPr sz="2400" baseline="1736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  </a:t>
            </a:r>
            <a:r>
              <a:rPr sz="2400" spc="-127" baseline="1736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 </a:t>
            </a:r>
            <a:r>
              <a:rPr sz="2400" spc="-7" baseline="1736" dirty="0">
                <a:solidFill>
                  <a:srgbClr val="00CC66"/>
                </a:solidFill>
                <a:latin typeface="Noto Sans CJK JP Regular"/>
                <a:cs typeface="Noto Sans CJK JP Regular"/>
              </a:rPr>
              <a:t>搬运时间</a:t>
            </a:r>
            <a:r>
              <a:rPr sz="2400" baseline="1736" dirty="0">
                <a:solidFill>
                  <a:srgbClr val="00CC66"/>
                </a:solidFill>
                <a:latin typeface="Noto Sans CJK JP Regular"/>
                <a:cs typeface="Noto Sans CJK JP Regular"/>
              </a:rPr>
              <a:t> </a:t>
            </a:r>
            <a:r>
              <a:rPr sz="2400" spc="-37" baseline="1736" dirty="0">
                <a:solidFill>
                  <a:srgbClr val="00CC66"/>
                </a:solidFill>
                <a:latin typeface="Noto Sans CJK JP Regular"/>
                <a:cs typeface="Noto Sans CJK JP Regular"/>
              </a:rPr>
              <a:t> </a:t>
            </a:r>
            <a:r>
              <a:rPr sz="1600" spc="-1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自检时</a:t>
            </a:r>
            <a:r>
              <a:rPr sz="1600" spc="-5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间</a:t>
            </a:r>
            <a:r>
              <a:rPr sz="160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	</a:t>
            </a:r>
            <a:r>
              <a:rPr sz="2400" spc="-7" baseline="1736" dirty="0">
                <a:solidFill>
                  <a:srgbClr val="00CC66"/>
                </a:solidFill>
                <a:latin typeface="Noto Sans CJK JP Regular"/>
                <a:cs typeface="Noto Sans CJK JP Regular"/>
              </a:rPr>
              <a:t>搬运时间</a:t>
            </a:r>
            <a:endParaRPr sz="2400" baseline="1736">
              <a:latin typeface="Noto Sans CJK JP Regular"/>
              <a:cs typeface="Noto Sans CJK JP Regular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2659379" y="2327148"/>
            <a:ext cx="612775" cy="338455"/>
          </a:xfrm>
          <a:custGeom>
            <a:avLst/>
            <a:gdLst/>
            <a:ahLst/>
            <a:cxnLst/>
            <a:rect l="l" t="t" r="r" b="b"/>
            <a:pathLst>
              <a:path w="612775" h="338455">
                <a:moveTo>
                  <a:pt x="0" y="338327"/>
                </a:moveTo>
                <a:lnTo>
                  <a:pt x="612647" y="338327"/>
                </a:lnTo>
                <a:lnTo>
                  <a:pt x="612647" y="0"/>
                </a:lnTo>
                <a:lnTo>
                  <a:pt x="0" y="0"/>
                </a:lnTo>
                <a:lnTo>
                  <a:pt x="0" y="33832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4491228" y="2327148"/>
            <a:ext cx="658495" cy="338455"/>
          </a:xfrm>
          <a:custGeom>
            <a:avLst/>
            <a:gdLst/>
            <a:ahLst/>
            <a:cxnLst/>
            <a:rect l="l" t="t" r="r" b="b"/>
            <a:pathLst>
              <a:path w="658495" h="338455">
                <a:moveTo>
                  <a:pt x="0" y="338327"/>
                </a:moveTo>
                <a:lnTo>
                  <a:pt x="658368" y="338327"/>
                </a:lnTo>
                <a:lnTo>
                  <a:pt x="658368" y="0"/>
                </a:lnTo>
                <a:lnTo>
                  <a:pt x="0" y="0"/>
                </a:lnTo>
                <a:lnTo>
                  <a:pt x="0" y="33832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6443471" y="2327148"/>
            <a:ext cx="612775" cy="338455"/>
          </a:xfrm>
          <a:prstGeom prst="rect">
            <a:avLst/>
          </a:prstGeom>
          <a:solidFill>
            <a:srgbClr val="D9D9D9"/>
          </a:solidFill>
          <a:ln w="9144">
            <a:solidFill>
              <a:srgbClr val="000000"/>
            </a:solidFill>
          </a:ln>
        </p:spPr>
        <p:txBody>
          <a:bodyPr vert="horz" wrap="square" lIns="0" tIns="38735" rIns="0" bIns="0" rtlCol="0">
            <a:spAutoFit/>
          </a:bodyPr>
          <a:lstStyle/>
          <a:p>
            <a:pPr marL="104139">
              <a:lnSpc>
                <a:spcPct val="100000"/>
              </a:lnSpc>
              <a:spcBef>
                <a:spcPts val="305"/>
              </a:spcBef>
            </a:pPr>
            <a:r>
              <a:rPr sz="1600" spc="-5" dirty="0">
                <a:latin typeface="Noto Sans CJK JP Regular"/>
                <a:cs typeface="Noto Sans CJK JP Regular"/>
              </a:rPr>
              <a:t>搬运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179831" y="4497323"/>
            <a:ext cx="8749284" cy="34289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179831" y="4544364"/>
            <a:ext cx="874966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435735">
              <a:lnSpc>
                <a:spcPct val="100000"/>
              </a:lnSpc>
              <a:spcBef>
                <a:spcPts val="105"/>
              </a:spcBef>
            </a:pPr>
            <a:r>
              <a:rPr sz="1400" spc="10" dirty="0">
                <a:latin typeface="Noto Sans CJK JP Regular"/>
                <a:cs typeface="Noto Sans CJK JP Regular"/>
              </a:rPr>
              <a:t>Labor</a:t>
            </a:r>
            <a:r>
              <a:rPr sz="1400" spc="15" dirty="0">
                <a:latin typeface="Noto Sans CJK JP Regular"/>
                <a:cs typeface="Noto Sans CJK JP Regular"/>
              </a:rPr>
              <a:t> </a:t>
            </a:r>
            <a:r>
              <a:rPr sz="1400" spc="30" dirty="0">
                <a:latin typeface="Noto Sans CJK JP Regular"/>
                <a:cs typeface="Noto Sans CJK JP Regular"/>
              </a:rPr>
              <a:t>or </a:t>
            </a:r>
            <a:r>
              <a:rPr sz="1400" spc="40" dirty="0">
                <a:latin typeface="Noto Sans CJK JP Regular"/>
                <a:cs typeface="Noto Sans CJK JP Regular"/>
              </a:rPr>
              <a:t>Machine </a:t>
            </a:r>
            <a:r>
              <a:rPr sz="1400" spc="30" dirty="0">
                <a:latin typeface="Noto Sans CJK JP Regular"/>
                <a:cs typeface="Noto Sans CJK JP Regular"/>
              </a:rPr>
              <a:t>non </a:t>
            </a:r>
            <a:r>
              <a:rPr sz="1400" spc="20" dirty="0">
                <a:latin typeface="Noto Sans CJK JP Regular"/>
                <a:cs typeface="Noto Sans CJK JP Regular"/>
              </a:rPr>
              <a:t>effective</a:t>
            </a:r>
            <a:r>
              <a:rPr sz="1400" spc="30" dirty="0">
                <a:latin typeface="Noto Sans CJK JP Regular"/>
                <a:cs typeface="Noto Sans CJK JP Regular"/>
              </a:rPr>
              <a:t> </a:t>
            </a:r>
            <a:r>
              <a:rPr sz="1400" spc="10" dirty="0">
                <a:latin typeface="Noto Sans CJK JP Regular"/>
                <a:cs typeface="Noto Sans CJK JP Regular"/>
              </a:rPr>
              <a:t>Time</a:t>
            </a:r>
            <a:r>
              <a:rPr sz="1400" spc="20" dirty="0">
                <a:latin typeface="Noto Sans CJK JP Regular"/>
                <a:cs typeface="Noto Sans CJK JP Regular"/>
              </a:rPr>
              <a:t> </a:t>
            </a:r>
            <a:r>
              <a:rPr sz="1400" spc="15" dirty="0">
                <a:latin typeface="Noto Sans CJK JP Regular"/>
                <a:cs typeface="Noto Sans CJK JP Regular"/>
              </a:rPr>
              <a:t>(</a:t>
            </a:r>
            <a:r>
              <a:rPr sz="1400" spc="5" dirty="0">
                <a:latin typeface="Noto Sans CJK JP Regular"/>
                <a:cs typeface="Noto Sans CJK JP Regular"/>
              </a:rPr>
              <a:t>机器或人</a:t>
            </a:r>
            <a:r>
              <a:rPr sz="1400" spc="-5" dirty="0">
                <a:latin typeface="Noto Sans CJK JP Regular"/>
                <a:cs typeface="Noto Sans CJK JP Regular"/>
              </a:rPr>
              <a:t>工</a:t>
            </a:r>
            <a:r>
              <a:rPr sz="1400" spc="-165" dirty="0">
                <a:latin typeface="Noto Sans CJK JP Regular"/>
                <a:cs typeface="Noto Sans CJK JP Regular"/>
              </a:rPr>
              <a:t>_</a:t>
            </a:r>
            <a:r>
              <a:rPr sz="1400" dirty="0">
                <a:latin typeface="Noto Sans CJK JP Regular"/>
                <a:cs typeface="Noto Sans CJK JP Regular"/>
              </a:rPr>
              <a:t>生产有效</a:t>
            </a:r>
            <a:r>
              <a:rPr sz="1400" spc="-10" dirty="0">
                <a:latin typeface="Noto Sans CJK JP Regular"/>
                <a:cs typeface="Noto Sans CJK JP Regular"/>
              </a:rPr>
              <a:t>、</a:t>
            </a:r>
            <a:r>
              <a:rPr sz="1400" spc="5" dirty="0">
                <a:latin typeface="Noto Sans CJK JP Regular"/>
                <a:cs typeface="Noto Sans CJK JP Regular"/>
              </a:rPr>
              <a:t>无</a:t>
            </a:r>
            <a:r>
              <a:rPr sz="1400" dirty="0">
                <a:latin typeface="Noto Sans CJK JP Regular"/>
                <a:cs typeface="Noto Sans CJK JP Regular"/>
              </a:rPr>
              <a:t>效</a:t>
            </a:r>
            <a:r>
              <a:rPr sz="1400" spc="-10" dirty="0">
                <a:latin typeface="Noto Sans CJK JP Regular"/>
                <a:cs typeface="Noto Sans CJK JP Regular"/>
              </a:rPr>
              <a:t>工</a:t>
            </a:r>
            <a:r>
              <a:rPr sz="1400" dirty="0">
                <a:latin typeface="Noto Sans CJK JP Regular"/>
                <a:cs typeface="Noto Sans CJK JP Regular"/>
              </a:rPr>
              <a:t>时</a:t>
            </a:r>
            <a:r>
              <a:rPr sz="1400" spc="20" dirty="0">
                <a:latin typeface="Noto Sans CJK JP Regular"/>
                <a:cs typeface="Noto Sans CJK JP Regular"/>
              </a:rPr>
              <a:t>)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179831" y="3601211"/>
            <a:ext cx="8749284" cy="89306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3549777" y="3655314"/>
            <a:ext cx="20097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工单</a:t>
            </a:r>
            <a:r>
              <a:rPr sz="1400" spc="10" dirty="0">
                <a:latin typeface="Noto Sans CJK JP Regular"/>
                <a:cs typeface="Noto Sans CJK JP Regular"/>
              </a:rPr>
              <a:t>(</a:t>
            </a:r>
            <a:r>
              <a:rPr sz="1400" dirty="0">
                <a:latin typeface="Noto Sans CJK JP Regular"/>
                <a:cs typeface="Noto Sans CJK JP Regular"/>
              </a:rPr>
              <a:t>设备</a:t>
            </a:r>
            <a:r>
              <a:rPr sz="1400" spc="70" dirty="0">
                <a:latin typeface="Noto Sans CJK JP Regular"/>
                <a:cs typeface="Noto Sans CJK JP Regular"/>
              </a:rPr>
              <a:t>/</a:t>
            </a:r>
            <a:r>
              <a:rPr sz="1400" dirty="0">
                <a:latin typeface="Noto Sans CJK JP Regular"/>
                <a:cs typeface="Noto Sans CJK JP Regular"/>
              </a:rPr>
              <a:t>人</a:t>
            </a:r>
            <a:r>
              <a:rPr sz="1400" spc="10" dirty="0">
                <a:latin typeface="Noto Sans CJK JP Regular"/>
                <a:cs typeface="Noto Sans CJK JP Regular"/>
              </a:rPr>
              <a:t>)</a:t>
            </a:r>
            <a:r>
              <a:rPr sz="1400" spc="-15" dirty="0">
                <a:latin typeface="Noto Sans CJK JP Regular"/>
                <a:cs typeface="Noto Sans CJK JP Regular"/>
              </a:rPr>
              <a:t>停</a:t>
            </a:r>
            <a:r>
              <a:rPr sz="1400" dirty="0">
                <a:latin typeface="Noto Sans CJK JP Regular"/>
                <a:cs typeface="Noto Sans CJK JP Regular"/>
              </a:rPr>
              <a:t>工、</a:t>
            </a:r>
            <a:r>
              <a:rPr sz="1400" spc="-15" dirty="0">
                <a:latin typeface="Noto Sans CJK JP Regular"/>
                <a:cs typeface="Noto Sans CJK JP Regular"/>
              </a:rPr>
              <a:t>复</a:t>
            </a:r>
            <a:r>
              <a:rPr sz="1400" dirty="0">
                <a:latin typeface="Noto Sans CJK JP Regular"/>
                <a:cs typeface="Noto Sans CJK JP Regular"/>
              </a:rPr>
              <a:t>工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5" name="object 45"/>
          <p:cNvSpPr txBox="1"/>
          <p:nvPr/>
        </p:nvSpPr>
        <p:spPr>
          <a:xfrm>
            <a:off x="3967353" y="3995420"/>
            <a:ext cx="38290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工单 停工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4886959" y="3994505"/>
            <a:ext cx="382270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工单 复工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79831" y="3092195"/>
            <a:ext cx="798830" cy="379730"/>
          </a:xfrm>
          <a:custGeom>
            <a:avLst/>
            <a:gdLst/>
            <a:ahLst/>
            <a:cxnLst/>
            <a:rect l="l" t="t" r="r" b="b"/>
            <a:pathLst>
              <a:path w="798830" h="379729">
                <a:moveTo>
                  <a:pt x="0" y="379475"/>
                </a:moveTo>
                <a:lnTo>
                  <a:pt x="798576" y="379475"/>
                </a:lnTo>
                <a:lnTo>
                  <a:pt x="798576" y="0"/>
                </a:lnTo>
                <a:lnTo>
                  <a:pt x="0" y="0"/>
                </a:lnTo>
                <a:lnTo>
                  <a:pt x="0" y="379475"/>
                </a:lnTo>
                <a:close/>
              </a:path>
            </a:pathLst>
          </a:custGeom>
          <a:solidFill>
            <a:srgbClr val="CC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79831" y="3092195"/>
            <a:ext cx="798830" cy="379730"/>
          </a:xfrm>
          <a:custGeom>
            <a:avLst/>
            <a:gdLst/>
            <a:ahLst/>
            <a:cxnLst/>
            <a:rect l="l" t="t" r="r" b="b"/>
            <a:pathLst>
              <a:path w="798830" h="379729">
                <a:moveTo>
                  <a:pt x="0" y="379475"/>
                </a:moveTo>
                <a:lnTo>
                  <a:pt x="798576" y="379475"/>
                </a:lnTo>
                <a:lnTo>
                  <a:pt x="798576" y="0"/>
                </a:lnTo>
                <a:lnTo>
                  <a:pt x="0" y="0"/>
                </a:lnTo>
                <a:lnTo>
                  <a:pt x="0" y="379475"/>
                </a:lnTo>
                <a:close/>
              </a:path>
            </a:pathLst>
          </a:custGeom>
          <a:ln w="9144">
            <a:solidFill>
              <a:srgbClr val="CCFF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261620" y="3078607"/>
            <a:ext cx="635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Noto Sans CJK JP Regular"/>
                <a:cs typeface="Noto Sans CJK JP Regular"/>
              </a:rPr>
              <a:t>勤入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8121395" y="3128772"/>
            <a:ext cx="800100" cy="342900"/>
          </a:xfrm>
          <a:custGeom>
            <a:avLst/>
            <a:gdLst/>
            <a:ahLst/>
            <a:cxnLst/>
            <a:rect l="l" t="t" r="r" b="b"/>
            <a:pathLst>
              <a:path w="800100" h="342900">
                <a:moveTo>
                  <a:pt x="0" y="342900"/>
                </a:moveTo>
                <a:lnTo>
                  <a:pt x="800100" y="342900"/>
                </a:lnTo>
                <a:lnTo>
                  <a:pt x="800100" y="0"/>
                </a:lnTo>
                <a:lnTo>
                  <a:pt x="0" y="0"/>
                </a:lnTo>
                <a:lnTo>
                  <a:pt x="0" y="342900"/>
                </a:lnTo>
                <a:close/>
              </a:path>
            </a:pathLst>
          </a:custGeom>
          <a:solidFill>
            <a:srgbClr val="CC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8121395" y="3128772"/>
            <a:ext cx="800100" cy="342900"/>
          </a:xfrm>
          <a:custGeom>
            <a:avLst/>
            <a:gdLst/>
            <a:ahLst/>
            <a:cxnLst/>
            <a:rect l="l" t="t" r="r" b="b"/>
            <a:pathLst>
              <a:path w="800100" h="342900">
                <a:moveTo>
                  <a:pt x="0" y="342900"/>
                </a:moveTo>
                <a:lnTo>
                  <a:pt x="800100" y="342900"/>
                </a:lnTo>
                <a:lnTo>
                  <a:pt x="800100" y="0"/>
                </a:lnTo>
                <a:lnTo>
                  <a:pt x="0" y="0"/>
                </a:lnTo>
                <a:lnTo>
                  <a:pt x="0" y="342900"/>
                </a:lnTo>
                <a:close/>
              </a:path>
            </a:pathLst>
          </a:custGeom>
          <a:ln w="9144">
            <a:solidFill>
              <a:srgbClr val="CCFF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8204961" y="3096514"/>
            <a:ext cx="635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Noto Sans CJK JP Regular"/>
                <a:cs typeface="Noto Sans CJK JP Regular"/>
              </a:rPr>
              <a:t>勤出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633727" y="2752979"/>
            <a:ext cx="387985" cy="479425"/>
          </a:xfrm>
          <a:custGeom>
            <a:avLst/>
            <a:gdLst/>
            <a:ahLst/>
            <a:cxnLst/>
            <a:rect l="l" t="t" r="r" b="b"/>
            <a:pathLst>
              <a:path w="387985" h="479425">
                <a:moveTo>
                  <a:pt x="18161" y="395731"/>
                </a:moveTo>
                <a:lnTo>
                  <a:pt x="0" y="479044"/>
                </a:lnTo>
                <a:lnTo>
                  <a:pt x="77470" y="443483"/>
                </a:lnTo>
                <a:lnTo>
                  <a:pt x="65166" y="433577"/>
                </a:lnTo>
                <a:lnTo>
                  <a:pt x="44831" y="433577"/>
                </a:lnTo>
                <a:lnTo>
                  <a:pt x="34925" y="425576"/>
                </a:lnTo>
                <a:lnTo>
                  <a:pt x="42910" y="415658"/>
                </a:lnTo>
                <a:lnTo>
                  <a:pt x="18161" y="395731"/>
                </a:lnTo>
                <a:close/>
              </a:path>
              <a:path w="387985" h="479425">
                <a:moveTo>
                  <a:pt x="42910" y="415658"/>
                </a:moveTo>
                <a:lnTo>
                  <a:pt x="34925" y="425576"/>
                </a:lnTo>
                <a:lnTo>
                  <a:pt x="44831" y="433577"/>
                </a:lnTo>
                <a:lnTo>
                  <a:pt x="52827" y="423643"/>
                </a:lnTo>
                <a:lnTo>
                  <a:pt x="42910" y="415658"/>
                </a:lnTo>
                <a:close/>
              </a:path>
              <a:path w="387985" h="479425">
                <a:moveTo>
                  <a:pt x="52827" y="423643"/>
                </a:moveTo>
                <a:lnTo>
                  <a:pt x="44831" y="433577"/>
                </a:lnTo>
                <a:lnTo>
                  <a:pt x="65166" y="433577"/>
                </a:lnTo>
                <a:lnTo>
                  <a:pt x="52827" y="423643"/>
                </a:lnTo>
                <a:close/>
              </a:path>
              <a:path w="387985" h="479425">
                <a:moveTo>
                  <a:pt x="377571" y="0"/>
                </a:moveTo>
                <a:lnTo>
                  <a:pt x="42910" y="415658"/>
                </a:lnTo>
                <a:lnTo>
                  <a:pt x="52827" y="423643"/>
                </a:lnTo>
                <a:lnTo>
                  <a:pt x="387477" y="7873"/>
                </a:lnTo>
                <a:lnTo>
                  <a:pt x="3775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636264" y="2753360"/>
            <a:ext cx="328930" cy="478790"/>
          </a:xfrm>
          <a:custGeom>
            <a:avLst/>
            <a:gdLst/>
            <a:ahLst/>
            <a:cxnLst/>
            <a:rect l="l" t="t" r="r" b="b"/>
            <a:pathLst>
              <a:path w="328929" h="478789">
                <a:moveTo>
                  <a:pt x="11430" y="394207"/>
                </a:moveTo>
                <a:lnTo>
                  <a:pt x="0" y="478663"/>
                </a:lnTo>
                <a:lnTo>
                  <a:pt x="74422" y="437133"/>
                </a:lnTo>
                <a:lnTo>
                  <a:pt x="63612" y="429767"/>
                </a:lnTo>
                <a:lnTo>
                  <a:pt x="41021" y="429767"/>
                </a:lnTo>
                <a:lnTo>
                  <a:pt x="30480" y="422528"/>
                </a:lnTo>
                <a:lnTo>
                  <a:pt x="37619" y="412055"/>
                </a:lnTo>
                <a:lnTo>
                  <a:pt x="11430" y="394207"/>
                </a:lnTo>
                <a:close/>
              </a:path>
              <a:path w="328929" h="478789">
                <a:moveTo>
                  <a:pt x="37619" y="412055"/>
                </a:moveTo>
                <a:lnTo>
                  <a:pt x="30480" y="422528"/>
                </a:lnTo>
                <a:lnTo>
                  <a:pt x="41021" y="429767"/>
                </a:lnTo>
                <a:lnTo>
                  <a:pt x="48183" y="419253"/>
                </a:lnTo>
                <a:lnTo>
                  <a:pt x="37619" y="412055"/>
                </a:lnTo>
                <a:close/>
              </a:path>
              <a:path w="328929" h="478789">
                <a:moveTo>
                  <a:pt x="48183" y="419253"/>
                </a:moveTo>
                <a:lnTo>
                  <a:pt x="41021" y="429767"/>
                </a:lnTo>
                <a:lnTo>
                  <a:pt x="63612" y="429767"/>
                </a:lnTo>
                <a:lnTo>
                  <a:pt x="48183" y="419253"/>
                </a:lnTo>
                <a:close/>
              </a:path>
              <a:path w="328929" h="478789">
                <a:moveTo>
                  <a:pt x="318515" y="0"/>
                </a:moveTo>
                <a:lnTo>
                  <a:pt x="37619" y="412055"/>
                </a:lnTo>
                <a:lnTo>
                  <a:pt x="48183" y="419253"/>
                </a:lnTo>
                <a:lnTo>
                  <a:pt x="328930" y="7112"/>
                </a:lnTo>
                <a:lnTo>
                  <a:pt x="3185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698369" y="2662808"/>
            <a:ext cx="273685" cy="568960"/>
          </a:xfrm>
          <a:custGeom>
            <a:avLst/>
            <a:gdLst/>
            <a:ahLst/>
            <a:cxnLst/>
            <a:rect l="l" t="t" r="r" b="b"/>
            <a:pathLst>
              <a:path w="273685" h="568960">
                <a:moveTo>
                  <a:pt x="0" y="483870"/>
                </a:moveTo>
                <a:lnTo>
                  <a:pt x="2158" y="568960"/>
                </a:lnTo>
                <a:lnTo>
                  <a:pt x="68961" y="516128"/>
                </a:lnTo>
                <a:lnTo>
                  <a:pt x="64888" y="514223"/>
                </a:lnTo>
                <a:lnTo>
                  <a:pt x="34798" y="514223"/>
                </a:lnTo>
                <a:lnTo>
                  <a:pt x="23368" y="508762"/>
                </a:lnTo>
                <a:lnTo>
                  <a:pt x="28731" y="497309"/>
                </a:lnTo>
                <a:lnTo>
                  <a:pt x="0" y="483870"/>
                </a:lnTo>
                <a:close/>
              </a:path>
              <a:path w="273685" h="568960">
                <a:moveTo>
                  <a:pt x="28731" y="497309"/>
                </a:moveTo>
                <a:lnTo>
                  <a:pt x="23368" y="508762"/>
                </a:lnTo>
                <a:lnTo>
                  <a:pt x="34798" y="514223"/>
                </a:lnTo>
                <a:lnTo>
                  <a:pt x="40206" y="502677"/>
                </a:lnTo>
                <a:lnTo>
                  <a:pt x="28731" y="497309"/>
                </a:lnTo>
                <a:close/>
              </a:path>
              <a:path w="273685" h="568960">
                <a:moveTo>
                  <a:pt x="40206" y="502677"/>
                </a:moveTo>
                <a:lnTo>
                  <a:pt x="34798" y="514223"/>
                </a:lnTo>
                <a:lnTo>
                  <a:pt x="64888" y="514223"/>
                </a:lnTo>
                <a:lnTo>
                  <a:pt x="40206" y="502677"/>
                </a:lnTo>
                <a:close/>
              </a:path>
              <a:path w="273685" h="568960">
                <a:moveTo>
                  <a:pt x="261619" y="0"/>
                </a:moveTo>
                <a:lnTo>
                  <a:pt x="28731" y="497309"/>
                </a:lnTo>
                <a:lnTo>
                  <a:pt x="40206" y="502677"/>
                </a:lnTo>
                <a:lnTo>
                  <a:pt x="273176" y="5334"/>
                </a:lnTo>
                <a:lnTo>
                  <a:pt x="26161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567682" y="2662935"/>
            <a:ext cx="258445" cy="568960"/>
          </a:xfrm>
          <a:custGeom>
            <a:avLst/>
            <a:gdLst/>
            <a:ahLst/>
            <a:cxnLst/>
            <a:rect l="l" t="t" r="r" b="b"/>
            <a:pathLst>
              <a:path w="258445" h="568960">
                <a:moveTo>
                  <a:pt x="0" y="483743"/>
                </a:moveTo>
                <a:lnTo>
                  <a:pt x="4317" y="568832"/>
                </a:lnTo>
                <a:lnTo>
                  <a:pt x="69850" y="514350"/>
                </a:lnTo>
                <a:lnTo>
                  <a:pt x="67241" y="513206"/>
                </a:lnTo>
                <a:lnTo>
                  <a:pt x="35687" y="513206"/>
                </a:lnTo>
                <a:lnTo>
                  <a:pt x="24002" y="508126"/>
                </a:lnTo>
                <a:lnTo>
                  <a:pt x="29102" y="496495"/>
                </a:lnTo>
                <a:lnTo>
                  <a:pt x="0" y="483743"/>
                </a:lnTo>
                <a:close/>
              </a:path>
              <a:path w="258445" h="568960">
                <a:moveTo>
                  <a:pt x="29102" y="496495"/>
                </a:moveTo>
                <a:lnTo>
                  <a:pt x="24002" y="508126"/>
                </a:lnTo>
                <a:lnTo>
                  <a:pt x="35687" y="513206"/>
                </a:lnTo>
                <a:lnTo>
                  <a:pt x="40771" y="501608"/>
                </a:lnTo>
                <a:lnTo>
                  <a:pt x="29102" y="496495"/>
                </a:lnTo>
                <a:close/>
              </a:path>
              <a:path w="258445" h="568960">
                <a:moveTo>
                  <a:pt x="40771" y="501608"/>
                </a:moveTo>
                <a:lnTo>
                  <a:pt x="35687" y="513206"/>
                </a:lnTo>
                <a:lnTo>
                  <a:pt x="67241" y="513206"/>
                </a:lnTo>
                <a:lnTo>
                  <a:pt x="40771" y="501608"/>
                </a:lnTo>
                <a:close/>
              </a:path>
              <a:path w="258445" h="568960">
                <a:moveTo>
                  <a:pt x="246760" y="0"/>
                </a:moveTo>
                <a:lnTo>
                  <a:pt x="29102" y="496495"/>
                </a:lnTo>
                <a:lnTo>
                  <a:pt x="40771" y="501608"/>
                </a:lnTo>
                <a:lnTo>
                  <a:pt x="258444" y="5080"/>
                </a:lnTo>
                <a:lnTo>
                  <a:pt x="24676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472684" y="2753614"/>
            <a:ext cx="294005" cy="481965"/>
          </a:xfrm>
          <a:custGeom>
            <a:avLst/>
            <a:gdLst/>
            <a:ahLst/>
            <a:cxnLst/>
            <a:rect l="l" t="t" r="r" b="b"/>
            <a:pathLst>
              <a:path w="294004" h="481964">
                <a:moveTo>
                  <a:pt x="6603" y="397002"/>
                </a:moveTo>
                <a:lnTo>
                  <a:pt x="0" y="481965"/>
                </a:lnTo>
                <a:lnTo>
                  <a:pt x="71881" y="436244"/>
                </a:lnTo>
                <a:lnTo>
                  <a:pt x="62798" y="430784"/>
                </a:lnTo>
                <a:lnTo>
                  <a:pt x="38226" y="430784"/>
                </a:lnTo>
                <a:lnTo>
                  <a:pt x="27304" y="424306"/>
                </a:lnTo>
                <a:lnTo>
                  <a:pt x="33870" y="413393"/>
                </a:lnTo>
                <a:lnTo>
                  <a:pt x="6603" y="397002"/>
                </a:lnTo>
                <a:close/>
              </a:path>
              <a:path w="294004" h="481964">
                <a:moveTo>
                  <a:pt x="33870" y="413393"/>
                </a:moveTo>
                <a:lnTo>
                  <a:pt x="27304" y="424306"/>
                </a:lnTo>
                <a:lnTo>
                  <a:pt x="38226" y="430784"/>
                </a:lnTo>
                <a:lnTo>
                  <a:pt x="44754" y="419936"/>
                </a:lnTo>
                <a:lnTo>
                  <a:pt x="33870" y="413393"/>
                </a:lnTo>
                <a:close/>
              </a:path>
              <a:path w="294004" h="481964">
                <a:moveTo>
                  <a:pt x="44754" y="419936"/>
                </a:moveTo>
                <a:lnTo>
                  <a:pt x="38226" y="430784"/>
                </a:lnTo>
                <a:lnTo>
                  <a:pt x="62798" y="430784"/>
                </a:lnTo>
                <a:lnTo>
                  <a:pt x="44754" y="419936"/>
                </a:lnTo>
                <a:close/>
              </a:path>
              <a:path w="294004" h="481964">
                <a:moveTo>
                  <a:pt x="282575" y="0"/>
                </a:moveTo>
                <a:lnTo>
                  <a:pt x="33870" y="413393"/>
                </a:lnTo>
                <a:lnTo>
                  <a:pt x="44754" y="419936"/>
                </a:lnTo>
                <a:lnTo>
                  <a:pt x="293496" y="6604"/>
                </a:lnTo>
                <a:lnTo>
                  <a:pt x="28257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6510401" y="2663063"/>
            <a:ext cx="245745" cy="568960"/>
          </a:xfrm>
          <a:custGeom>
            <a:avLst/>
            <a:gdLst/>
            <a:ahLst/>
            <a:cxnLst/>
            <a:rect l="l" t="t" r="r" b="b"/>
            <a:pathLst>
              <a:path w="245745" h="568960">
                <a:moveTo>
                  <a:pt x="0" y="483743"/>
                </a:moveTo>
                <a:lnTo>
                  <a:pt x="6223" y="568706"/>
                </a:lnTo>
                <a:lnTo>
                  <a:pt x="70484" y="512825"/>
                </a:lnTo>
                <a:lnTo>
                  <a:pt x="69561" y="512444"/>
                </a:lnTo>
                <a:lnTo>
                  <a:pt x="36322" y="512444"/>
                </a:lnTo>
                <a:lnTo>
                  <a:pt x="24510" y="507619"/>
                </a:lnTo>
                <a:lnTo>
                  <a:pt x="29357" y="495856"/>
                </a:lnTo>
                <a:lnTo>
                  <a:pt x="0" y="483743"/>
                </a:lnTo>
                <a:close/>
              </a:path>
              <a:path w="245745" h="568960">
                <a:moveTo>
                  <a:pt x="29357" y="495856"/>
                </a:moveTo>
                <a:lnTo>
                  <a:pt x="24510" y="507619"/>
                </a:lnTo>
                <a:lnTo>
                  <a:pt x="36322" y="512444"/>
                </a:lnTo>
                <a:lnTo>
                  <a:pt x="41149" y="500721"/>
                </a:lnTo>
                <a:lnTo>
                  <a:pt x="29357" y="495856"/>
                </a:lnTo>
                <a:close/>
              </a:path>
              <a:path w="245745" h="568960">
                <a:moveTo>
                  <a:pt x="41149" y="500721"/>
                </a:moveTo>
                <a:lnTo>
                  <a:pt x="36322" y="512444"/>
                </a:lnTo>
                <a:lnTo>
                  <a:pt x="69561" y="512444"/>
                </a:lnTo>
                <a:lnTo>
                  <a:pt x="41149" y="500721"/>
                </a:lnTo>
                <a:close/>
              </a:path>
              <a:path w="245745" h="568960">
                <a:moveTo>
                  <a:pt x="233679" y="0"/>
                </a:moveTo>
                <a:lnTo>
                  <a:pt x="29357" y="495856"/>
                </a:lnTo>
                <a:lnTo>
                  <a:pt x="41149" y="500721"/>
                </a:lnTo>
                <a:lnTo>
                  <a:pt x="245364" y="4825"/>
                </a:lnTo>
                <a:lnTo>
                  <a:pt x="23367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7523988" y="2753360"/>
            <a:ext cx="330200" cy="478790"/>
          </a:xfrm>
          <a:custGeom>
            <a:avLst/>
            <a:gdLst/>
            <a:ahLst/>
            <a:cxnLst/>
            <a:rect l="l" t="t" r="r" b="b"/>
            <a:pathLst>
              <a:path w="330200" h="478789">
                <a:moveTo>
                  <a:pt x="11556" y="394207"/>
                </a:moveTo>
                <a:lnTo>
                  <a:pt x="0" y="478663"/>
                </a:lnTo>
                <a:lnTo>
                  <a:pt x="74421" y="437133"/>
                </a:lnTo>
                <a:lnTo>
                  <a:pt x="63634" y="429767"/>
                </a:lnTo>
                <a:lnTo>
                  <a:pt x="41020" y="429767"/>
                </a:lnTo>
                <a:lnTo>
                  <a:pt x="30606" y="422656"/>
                </a:lnTo>
                <a:lnTo>
                  <a:pt x="37798" y="412126"/>
                </a:lnTo>
                <a:lnTo>
                  <a:pt x="11556" y="394207"/>
                </a:lnTo>
                <a:close/>
              </a:path>
              <a:path w="330200" h="478789">
                <a:moveTo>
                  <a:pt x="37798" y="412126"/>
                </a:moveTo>
                <a:lnTo>
                  <a:pt x="30606" y="422656"/>
                </a:lnTo>
                <a:lnTo>
                  <a:pt x="41020" y="429767"/>
                </a:lnTo>
                <a:lnTo>
                  <a:pt x="48215" y="419239"/>
                </a:lnTo>
                <a:lnTo>
                  <a:pt x="37798" y="412126"/>
                </a:lnTo>
                <a:close/>
              </a:path>
              <a:path w="330200" h="478789">
                <a:moveTo>
                  <a:pt x="48215" y="419239"/>
                </a:moveTo>
                <a:lnTo>
                  <a:pt x="41020" y="429767"/>
                </a:lnTo>
                <a:lnTo>
                  <a:pt x="63634" y="429767"/>
                </a:lnTo>
                <a:lnTo>
                  <a:pt x="48215" y="419239"/>
                </a:lnTo>
                <a:close/>
              </a:path>
              <a:path w="330200" h="478789">
                <a:moveTo>
                  <a:pt x="319277" y="0"/>
                </a:moveTo>
                <a:lnTo>
                  <a:pt x="37798" y="412126"/>
                </a:lnTo>
                <a:lnTo>
                  <a:pt x="48215" y="419239"/>
                </a:lnTo>
                <a:lnTo>
                  <a:pt x="329818" y="7112"/>
                </a:lnTo>
                <a:lnTo>
                  <a:pt x="31927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5702934" y="4061561"/>
            <a:ext cx="177292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停工时间</a:t>
            </a:r>
            <a:r>
              <a:rPr sz="1600" spc="19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 </a:t>
            </a:r>
            <a:r>
              <a:rPr sz="1600" spc="-5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闲置时间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4537202" y="1330197"/>
            <a:ext cx="76200" cy="14681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917192" y="1385316"/>
            <a:ext cx="5301233" cy="255041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2498851" y="1611629"/>
            <a:ext cx="12833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b="1" spc="-10" dirty="0">
                <a:latin typeface="Arial"/>
                <a:cs typeface="Arial"/>
              </a:rPr>
              <a:t>Cycle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spc="-5" dirty="0">
                <a:latin typeface="Arial"/>
                <a:cs typeface="Arial"/>
              </a:rPr>
              <a:t>Time(CT)</a:t>
            </a:r>
            <a:r>
              <a:rPr sz="1200" spc="-5" dirty="0">
                <a:latin typeface="Noto Sans CJK JP Regular"/>
                <a:cs typeface="Noto Sans CJK JP Regular"/>
              </a:rPr>
              <a:t>：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2841751" y="1794510"/>
            <a:ext cx="36906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工序自开工生产一直道完工的时间（含搬运移动时间）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2841751" y="1927351"/>
            <a:ext cx="338518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工序以生产速</a:t>
            </a:r>
            <a:r>
              <a:rPr sz="1200" spc="-50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率</a:t>
            </a:r>
            <a:r>
              <a:rPr sz="2400" spc="-1642" baseline="-22569" dirty="0">
                <a:latin typeface="Noto Sans CJK JP Regular"/>
                <a:cs typeface="Noto Sans CJK JP Regular"/>
              </a:rPr>
              <a:t>生</a:t>
            </a:r>
            <a:r>
              <a:rPr sz="12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量测出的时间（含搬运移</a:t>
            </a:r>
            <a:r>
              <a:rPr sz="1200" spc="-75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动</a:t>
            </a:r>
            <a:r>
              <a:rPr sz="2400" spc="-1275" baseline="-22569" dirty="0">
                <a:latin typeface="Noto Sans CJK JP Regular"/>
                <a:cs typeface="Noto Sans CJK JP Regular"/>
              </a:rPr>
              <a:t>自</a:t>
            </a:r>
            <a:r>
              <a:rPr sz="12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时间）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2334260" y="2160523"/>
            <a:ext cx="13271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42" baseline="-16203" dirty="0">
                <a:latin typeface="Noto Sans CJK JP Regular"/>
                <a:cs typeface="Noto Sans CJK JP Regular"/>
              </a:rPr>
              <a:t>等</a:t>
            </a:r>
            <a:r>
              <a:rPr sz="1200" b="1" spc="-25" dirty="0">
                <a:latin typeface="Arial"/>
                <a:cs typeface="Arial"/>
              </a:rPr>
              <a:t>Takt</a:t>
            </a:r>
            <a:r>
              <a:rPr sz="1200" b="1" spc="-60" dirty="0">
                <a:latin typeface="Arial"/>
                <a:cs typeface="Arial"/>
              </a:rPr>
              <a:t> </a:t>
            </a:r>
            <a:r>
              <a:rPr sz="1200" b="1" spc="-55" dirty="0">
                <a:latin typeface="Arial"/>
                <a:cs typeface="Arial"/>
              </a:rPr>
              <a:t>Time(TT)</a:t>
            </a:r>
            <a:r>
              <a:rPr sz="1800" spc="-1237" baseline="-16203" dirty="0">
                <a:latin typeface="Noto Sans CJK JP Regular"/>
                <a:cs typeface="Noto Sans CJK JP Regular"/>
              </a:rPr>
              <a:t>等</a:t>
            </a:r>
            <a:r>
              <a:rPr sz="1200" dirty="0">
                <a:latin typeface="Noto Sans CJK JP Regular"/>
                <a:cs typeface="Noto Sans CJK JP Regular"/>
              </a:rPr>
              <a:t>：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2749676" y="2293111"/>
            <a:ext cx="271399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spc="-1320" baseline="-17361" dirty="0">
                <a:latin typeface="Noto Sans CJK JP Regular"/>
                <a:cs typeface="Noto Sans CJK JP Regular"/>
              </a:rPr>
              <a:t>搬</a:t>
            </a:r>
            <a:r>
              <a:rPr sz="1200" spc="-33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完</a:t>
            </a:r>
            <a:r>
              <a:rPr sz="2400" spc="-1904" baseline="-17361" dirty="0">
                <a:latin typeface="Noto Sans CJK JP Regular"/>
                <a:cs typeface="Noto Sans CJK JP Regular"/>
              </a:rPr>
              <a:t>运</a:t>
            </a:r>
            <a:r>
              <a:rPr sz="12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成一</a:t>
            </a:r>
            <a:r>
              <a:rPr sz="1200" spc="-13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个</a:t>
            </a:r>
            <a:r>
              <a:rPr sz="1800" spc="-1604" baseline="-6944" dirty="0">
                <a:latin typeface="Noto Sans CJK JP Regular"/>
                <a:cs typeface="Noto Sans CJK JP Regular"/>
              </a:rPr>
              <a:t>待</a:t>
            </a:r>
            <a:r>
              <a:rPr sz="12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生产品所需</a:t>
            </a:r>
            <a:r>
              <a:rPr sz="1200" spc="-82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要</a:t>
            </a:r>
            <a:r>
              <a:rPr sz="1800" spc="-562" baseline="-6944" dirty="0">
                <a:latin typeface="Noto Sans CJK JP Regular"/>
                <a:cs typeface="Noto Sans CJK JP Regular"/>
              </a:rPr>
              <a:t>待</a:t>
            </a:r>
            <a:r>
              <a:rPr sz="12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的</a:t>
            </a:r>
            <a:r>
              <a:rPr sz="1200" spc="-54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工</a:t>
            </a:r>
            <a:r>
              <a:rPr sz="2400" spc="-1582" baseline="-17361" dirty="0">
                <a:latin typeface="Noto Sans CJK JP Regular"/>
                <a:cs typeface="Noto Sans CJK JP Regular"/>
              </a:rPr>
              <a:t>搬</a:t>
            </a:r>
            <a:r>
              <a:rPr sz="1200" spc="-15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作</a:t>
            </a:r>
            <a:r>
              <a:rPr sz="2400" spc="-2175" baseline="-17361" dirty="0">
                <a:latin typeface="Noto Sans CJK JP Regular"/>
                <a:cs typeface="Noto Sans CJK JP Regular"/>
              </a:rPr>
              <a:t>运</a:t>
            </a:r>
            <a:r>
              <a:rPr sz="12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间隔</a:t>
            </a:r>
            <a:r>
              <a:rPr sz="1200" spc="-27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时</a:t>
            </a:r>
            <a:r>
              <a:rPr sz="1800" spc="-1395" baseline="-6944" dirty="0">
                <a:latin typeface="Noto Sans CJK JP Regular"/>
                <a:cs typeface="Noto Sans CJK JP Regular"/>
              </a:rPr>
              <a:t>待</a:t>
            </a:r>
            <a:r>
              <a:rPr sz="12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间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2841751" y="2475687"/>
            <a:ext cx="30340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2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以订单</a:t>
            </a:r>
            <a:r>
              <a:rPr sz="1200" spc="-13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需</a:t>
            </a:r>
            <a:r>
              <a:rPr sz="1800" spc="-1604" baseline="4629" dirty="0">
                <a:latin typeface="Noto Sans CJK JP Regular"/>
                <a:cs typeface="Noto Sans CJK JP Regular"/>
              </a:rPr>
              <a:t>生</a:t>
            </a:r>
            <a:r>
              <a:rPr sz="12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求计</a:t>
            </a:r>
            <a:r>
              <a:rPr sz="1200" spc="-50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算</a:t>
            </a:r>
            <a:r>
              <a:rPr sz="2400" spc="-1650" baseline="-5208" dirty="0">
                <a:latin typeface="Noto Sans CJK JP Regular"/>
                <a:cs typeface="Noto Sans CJK JP Regular"/>
              </a:rPr>
              <a:t>作</a:t>
            </a:r>
            <a:r>
              <a:rPr sz="12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出大</a:t>
            </a:r>
            <a:r>
              <a:rPr sz="1200" spc="-82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家</a:t>
            </a:r>
            <a:r>
              <a:rPr sz="1800" spc="-562" baseline="4629" dirty="0">
                <a:latin typeface="Noto Sans CJK JP Regular"/>
                <a:cs typeface="Noto Sans CJK JP Regular"/>
              </a:rPr>
              <a:t>搬</a:t>
            </a:r>
            <a:r>
              <a:rPr sz="12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一起遵守的</a:t>
            </a:r>
            <a:r>
              <a:rPr sz="1200" spc="-27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节</a:t>
            </a:r>
            <a:r>
              <a:rPr sz="1800" spc="-1395" baseline="4629" dirty="0">
                <a:latin typeface="Noto Sans CJK JP Regular"/>
                <a:cs typeface="Noto Sans CJK JP Regular"/>
              </a:rPr>
              <a:t>检</a:t>
            </a:r>
            <a:r>
              <a:rPr sz="12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拍时</a:t>
            </a:r>
            <a:r>
              <a:rPr sz="1200" spc="-75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间</a:t>
            </a:r>
            <a:r>
              <a:rPr sz="2400" spc="-7" baseline="-5208" dirty="0">
                <a:latin typeface="Noto Sans CJK JP Regular"/>
                <a:cs typeface="Noto Sans CJK JP Regular"/>
              </a:rPr>
              <a:t>作</a:t>
            </a:r>
            <a:endParaRPr sz="2400" baseline="-5208">
              <a:latin typeface="Noto Sans CJK JP Regular"/>
              <a:cs typeface="Noto Sans CJK JP Regular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2334260" y="2658872"/>
            <a:ext cx="174053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800" spc="142" baseline="16203" dirty="0">
                <a:latin typeface="Noto Sans CJK JP Regular"/>
                <a:cs typeface="Noto Sans CJK JP Regular"/>
              </a:rPr>
              <a:t>运</a:t>
            </a:r>
            <a:r>
              <a:rPr sz="1200" b="1" dirty="0">
                <a:latin typeface="Arial"/>
                <a:cs typeface="Arial"/>
              </a:rPr>
              <a:t>Line</a:t>
            </a:r>
            <a:r>
              <a:rPr sz="1200" b="1" spc="-45" dirty="0">
                <a:latin typeface="Arial"/>
                <a:cs typeface="Arial"/>
              </a:rPr>
              <a:t> </a:t>
            </a:r>
            <a:r>
              <a:rPr sz="1200" b="1" spc="-10" dirty="0">
                <a:latin typeface="Arial"/>
                <a:cs typeface="Arial"/>
              </a:rPr>
              <a:t>Balance</a:t>
            </a:r>
            <a:r>
              <a:rPr sz="1800" spc="-1739" baseline="16203" dirty="0">
                <a:latin typeface="Noto Sans CJK JP Regular"/>
                <a:cs typeface="Noto Sans CJK JP Regular"/>
              </a:rPr>
              <a:t>产</a:t>
            </a:r>
            <a:r>
              <a:rPr sz="1200" b="1" spc="-85" dirty="0">
                <a:latin typeface="Arial"/>
                <a:cs typeface="Arial"/>
              </a:rPr>
              <a:t>(LB)</a:t>
            </a:r>
            <a:r>
              <a:rPr sz="1200" spc="-85" dirty="0">
                <a:latin typeface="Noto Sans CJK JP Regular"/>
                <a:cs typeface="Noto Sans CJK JP Regular"/>
              </a:rPr>
              <a:t>：</a:t>
            </a:r>
            <a:r>
              <a:rPr sz="2400" spc="-7" baseline="-22569" dirty="0">
                <a:latin typeface="Noto Sans CJK JP Regular"/>
                <a:cs typeface="Noto Sans CJK JP Regular"/>
              </a:rPr>
              <a:t>业</a:t>
            </a:r>
            <a:endParaRPr sz="2400" baseline="-22569">
              <a:latin typeface="Noto Sans CJK JP Regular"/>
              <a:cs typeface="Noto Sans CJK JP Regular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2841751" y="2892044"/>
            <a:ext cx="3996054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是指每一道工序以同样工机时作业，前后工序节拍一致，统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2841751" y="3074619"/>
            <a:ext cx="1092835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称为线平</a:t>
            </a:r>
            <a:r>
              <a:rPr sz="1200" spc="-1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衡</a:t>
            </a:r>
            <a:r>
              <a:rPr sz="12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工作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2520823" y="3295396"/>
            <a:ext cx="293496" cy="13487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893695" y="3338448"/>
            <a:ext cx="21462" cy="8559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2996692" y="3295522"/>
            <a:ext cx="1080516" cy="13614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104894" y="3295396"/>
            <a:ext cx="444626" cy="13639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586096" y="3304921"/>
            <a:ext cx="315849" cy="119253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922646" y="3295650"/>
            <a:ext cx="1879473" cy="13652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520695" y="3478148"/>
            <a:ext cx="1719326" cy="135762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383535" y="1491741"/>
            <a:ext cx="1736089" cy="217804"/>
          </a:xfrm>
          <a:custGeom>
            <a:avLst/>
            <a:gdLst/>
            <a:ahLst/>
            <a:cxnLst/>
            <a:rect l="l" t="t" r="r" b="b"/>
            <a:pathLst>
              <a:path w="1736089" h="217805">
                <a:moveTo>
                  <a:pt x="71881" y="141859"/>
                </a:moveTo>
                <a:lnTo>
                  <a:pt x="0" y="187706"/>
                </a:lnTo>
                <a:lnTo>
                  <a:pt x="79756" y="217678"/>
                </a:lnTo>
                <a:lnTo>
                  <a:pt x="76603" y="187325"/>
                </a:lnTo>
                <a:lnTo>
                  <a:pt x="63753" y="187325"/>
                </a:lnTo>
                <a:lnTo>
                  <a:pt x="62483" y="174752"/>
                </a:lnTo>
                <a:lnTo>
                  <a:pt x="75160" y="173427"/>
                </a:lnTo>
                <a:lnTo>
                  <a:pt x="71881" y="141859"/>
                </a:lnTo>
                <a:close/>
              </a:path>
              <a:path w="1736089" h="217805">
                <a:moveTo>
                  <a:pt x="75160" y="173427"/>
                </a:moveTo>
                <a:lnTo>
                  <a:pt x="62483" y="174752"/>
                </a:lnTo>
                <a:lnTo>
                  <a:pt x="63753" y="187325"/>
                </a:lnTo>
                <a:lnTo>
                  <a:pt x="76465" y="185997"/>
                </a:lnTo>
                <a:lnTo>
                  <a:pt x="75160" y="173427"/>
                </a:lnTo>
                <a:close/>
              </a:path>
              <a:path w="1736089" h="217805">
                <a:moveTo>
                  <a:pt x="76465" y="185997"/>
                </a:moveTo>
                <a:lnTo>
                  <a:pt x="63753" y="187325"/>
                </a:lnTo>
                <a:lnTo>
                  <a:pt x="76603" y="187325"/>
                </a:lnTo>
                <a:lnTo>
                  <a:pt x="76465" y="185997"/>
                </a:lnTo>
                <a:close/>
              </a:path>
              <a:path w="1736089" h="217805">
                <a:moveTo>
                  <a:pt x="1734439" y="0"/>
                </a:moveTo>
                <a:lnTo>
                  <a:pt x="75160" y="173427"/>
                </a:lnTo>
                <a:lnTo>
                  <a:pt x="76465" y="185997"/>
                </a:lnTo>
                <a:lnTo>
                  <a:pt x="1735709" y="12700"/>
                </a:lnTo>
                <a:lnTo>
                  <a:pt x="173443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97400" y="1491741"/>
            <a:ext cx="2302510" cy="219710"/>
          </a:xfrm>
          <a:custGeom>
            <a:avLst/>
            <a:gdLst/>
            <a:ahLst/>
            <a:cxnLst/>
            <a:rect l="l" t="t" r="r" b="b"/>
            <a:pathLst>
              <a:path w="2302509" h="219710">
                <a:moveTo>
                  <a:pt x="2229484" y="143637"/>
                </a:moveTo>
                <a:lnTo>
                  <a:pt x="2226992" y="175405"/>
                </a:lnTo>
                <a:lnTo>
                  <a:pt x="2239645" y="176403"/>
                </a:lnTo>
                <a:lnTo>
                  <a:pt x="2238629" y="188975"/>
                </a:lnTo>
                <a:lnTo>
                  <a:pt x="2225927" y="188975"/>
                </a:lnTo>
                <a:lnTo>
                  <a:pt x="2223516" y="219710"/>
                </a:lnTo>
                <a:lnTo>
                  <a:pt x="2299375" y="188975"/>
                </a:lnTo>
                <a:lnTo>
                  <a:pt x="2238629" y="188975"/>
                </a:lnTo>
                <a:lnTo>
                  <a:pt x="2226005" y="187981"/>
                </a:lnTo>
                <a:lnTo>
                  <a:pt x="2301828" y="187981"/>
                </a:lnTo>
                <a:lnTo>
                  <a:pt x="2302509" y="187706"/>
                </a:lnTo>
                <a:lnTo>
                  <a:pt x="2229484" y="143637"/>
                </a:lnTo>
                <a:close/>
              </a:path>
              <a:path w="2302509" h="219710">
                <a:moveTo>
                  <a:pt x="2226992" y="175405"/>
                </a:moveTo>
                <a:lnTo>
                  <a:pt x="2226005" y="187981"/>
                </a:lnTo>
                <a:lnTo>
                  <a:pt x="2238629" y="188975"/>
                </a:lnTo>
                <a:lnTo>
                  <a:pt x="2239645" y="176403"/>
                </a:lnTo>
                <a:lnTo>
                  <a:pt x="2226992" y="175405"/>
                </a:lnTo>
                <a:close/>
              </a:path>
              <a:path w="2302509" h="219710">
                <a:moveTo>
                  <a:pt x="1015" y="0"/>
                </a:moveTo>
                <a:lnTo>
                  <a:pt x="0" y="12700"/>
                </a:lnTo>
                <a:lnTo>
                  <a:pt x="2226005" y="187981"/>
                </a:lnTo>
                <a:lnTo>
                  <a:pt x="2226992" y="175405"/>
                </a:lnTo>
                <a:lnTo>
                  <a:pt x="101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763523" y="2186939"/>
            <a:ext cx="3205480" cy="1362710"/>
          </a:xfrm>
          <a:custGeom>
            <a:avLst/>
            <a:gdLst/>
            <a:ahLst/>
            <a:cxnLst/>
            <a:rect l="l" t="t" r="r" b="b"/>
            <a:pathLst>
              <a:path w="3205479" h="1362710">
                <a:moveTo>
                  <a:pt x="0" y="1362456"/>
                </a:moveTo>
                <a:lnTo>
                  <a:pt x="3204972" y="1362456"/>
                </a:lnTo>
                <a:lnTo>
                  <a:pt x="3204972" y="0"/>
                </a:lnTo>
                <a:lnTo>
                  <a:pt x="0" y="0"/>
                </a:lnTo>
                <a:lnTo>
                  <a:pt x="0" y="1362456"/>
                </a:lnTo>
                <a:close/>
              </a:path>
            </a:pathLst>
          </a:custGeom>
          <a:solidFill>
            <a:srgbClr val="F4B0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763523" y="2186939"/>
            <a:ext cx="3205480" cy="1362710"/>
          </a:xfrm>
          <a:custGeom>
            <a:avLst/>
            <a:gdLst/>
            <a:ahLst/>
            <a:cxnLst/>
            <a:rect l="l" t="t" r="r" b="b"/>
            <a:pathLst>
              <a:path w="3205479" h="1362710">
                <a:moveTo>
                  <a:pt x="0" y="1362456"/>
                </a:moveTo>
                <a:lnTo>
                  <a:pt x="3204972" y="1362456"/>
                </a:lnTo>
                <a:lnTo>
                  <a:pt x="3204972" y="0"/>
                </a:lnTo>
                <a:lnTo>
                  <a:pt x="0" y="0"/>
                </a:lnTo>
                <a:lnTo>
                  <a:pt x="0" y="1362456"/>
                </a:lnTo>
                <a:close/>
              </a:path>
            </a:pathLst>
          </a:custGeom>
          <a:ln w="9144">
            <a:solidFill>
              <a:srgbClr val="CCFF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1716785" y="2212924"/>
            <a:ext cx="129984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5" dirty="0">
                <a:latin typeface="Noto Sans CJK JP Regular"/>
                <a:cs typeface="Noto Sans CJK JP Regular"/>
              </a:rPr>
              <a:t>产线工作组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099564" y="2518410"/>
            <a:ext cx="53467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Noto Sans CJK JP Regular"/>
                <a:cs typeface="Noto Sans CJK JP Regular"/>
              </a:rPr>
              <a:t>机台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950720" y="1679448"/>
            <a:ext cx="866140" cy="498475"/>
          </a:xfrm>
          <a:custGeom>
            <a:avLst/>
            <a:gdLst/>
            <a:ahLst/>
            <a:cxnLst/>
            <a:rect l="l" t="t" r="r" b="b"/>
            <a:pathLst>
              <a:path w="866139" h="498475">
                <a:moveTo>
                  <a:pt x="0" y="498347"/>
                </a:moveTo>
                <a:lnTo>
                  <a:pt x="865632" y="498347"/>
                </a:lnTo>
                <a:lnTo>
                  <a:pt x="865632" y="0"/>
                </a:lnTo>
                <a:lnTo>
                  <a:pt x="0" y="0"/>
                </a:lnTo>
                <a:lnTo>
                  <a:pt x="0" y="498347"/>
                </a:lnTo>
                <a:close/>
              </a:path>
            </a:pathLst>
          </a:custGeom>
          <a:solidFill>
            <a:srgbClr val="F4B0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997707" y="2394204"/>
            <a:ext cx="684530" cy="76200"/>
          </a:xfrm>
          <a:custGeom>
            <a:avLst/>
            <a:gdLst/>
            <a:ahLst/>
            <a:cxnLst/>
            <a:rect l="l" t="t" r="r" b="b"/>
            <a:pathLst>
              <a:path w="684529" h="76200">
                <a:moveTo>
                  <a:pt x="608076" y="0"/>
                </a:moveTo>
                <a:lnTo>
                  <a:pt x="608076" y="76200"/>
                </a:lnTo>
                <a:lnTo>
                  <a:pt x="671576" y="44450"/>
                </a:lnTo>
                <a:lnTo>
                  <a:pt x="620776" y="44450"/>
                </a:lnTo>
                <a:lnTo>
                  <a:pt x="620776" y="31750"/>
                </a:lnTo>
                <a:lnTo>
                  <a:pt x="671576" y="31750"/>
                </a:lnTo>
                <a:lnTo>
                  <a:pt x="608076" y="0"/>
                </a:lnTo>
                <a:close/>
              </a:path>
              <a:path w="684529" h="76200">
                <a:moveTo>
                  <a:pt x="608076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608076" y="44450"/>
                </a:lnTo>
                <a:lnTo>
                  <a:pt x="608076" y="31750"/>
                </a:lnTo>
                <a:close/>
              </a:path>
              <a:path w="684529" h="76200">
                <a:moveTo>
                  <a:pt x="671576" y="31750"/>
                </a:moveTo>
                <a:lnTo>
                  <a:pt x="620776" y="31750"/>
                </a:lnTo>
                <a:lnTo>
                  <a:pt x="620776" y="44450"/>
                </a:lnTo>
                <a:lnTo>
                  <a:pt x="671576" y="44450"/>
                </a:lnTo>
                <a:lnTo>
                  <a:pt x="684276" y="38100"/>
                </a:lnTo>
                <a:lnTo>
                  <a:pt x="671576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873252" y="2398776"/>
            <a:ext cx="684530" cy="76200"/>
          </a:xfrm>
          <a:custGeom>
            <a:avLst/>
            <a:gdLst/>
            <a:ahLst/>
            <a:cxnLst/>
            <a:rect l="l" t="t" r="r" b="b"/>
            <a:pathLst>
              <a:path w="684530" h="76200">
                <a:moveTo>
                  <a:pt x="608076" y="0"/>
                </a:moveTo>
                <a:lnTo>
                  <a:pt x="608076" y="76200"/>
                </a:lnTo>
                <a:lnTo>
                  <a:pt x="671576" y="44450"/>
                </a:lnTo>
                <a:lnTo>
                  <a:pt x="620776" y="44450"/>
                </a:lnTo>
                <a:lnTo>
                  <a:pt x="620776" y="31750"/>
                </a:lnTo>
                <a:lnTo>
                  <a:pt x="671576" y="31750"/>
                </a:lnTo>
                <a:lnTo>
                  <a:pt x="608076" y="0"/>
                </a:lnTo>
                <a:close/>
              </a:path>
              <a:path w="684530" h="76200">
                <a:moveTo>
                  <a:pt x="608076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608076" y="44450"/>
                </a:lnTo>
                <a:lnTo>
                  <a:pt x="608076" y="31750"/>
                </a:lnTo>
                <a:close/>
              </a:path>
              <a:path w="684530" h="76200">
                <a:moveTo>
                  <a:pt x="671576" y="31750"/>
                </a:moveTo>
                <a:lnTo>
                  <a:pt x="620776" y="31750"/>
                </a:lnTo>
                <a:lnTo>
                  <a:pt x="620776" y="44450"/>
                </a:lnTo>
                <a:lnTo>
                  <a:pt x="671576" y="44450"/>
                </a:lnTo>
                <a:lnTo>
                  <a:pt x="684276" y="38100"/>
                </a:lnTo>
                <a:lnTo>
                  <a:pt x="671576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62583" y="3127248"/>
            <a:ext cx="467995" cy="325120"/>
          </a:xfrm>
          <a:custGeom>
            <a:avLst/>
            <a:gdLst/>
            <a:ahLst/>
            <a:cxnLst/>
            <a:rect l="l" t="t" r="r" b="b"/>
            <a:pathLst>
              <a:path w="467994" h="325120">
                <a:moveTo>
                  <a:pt x="0" y="324612"/>
                </a:moveTo>
                <a:lnTo>
                  <a:pt x="467868" y="324612"/>
                </a:lnTo>
                <a:lnTo>
                  <a:pt x="467868" y="0"/>
                </a:lnTo>
                <a:lnTo>
                  <a:pt x="0" y="0"/>
                </a:lnTo>
                <a:lnTo>
                  <a:pt x="0" y="324612"/>
                </a:lnTo>
                <a:close/>
              </a:path>
            </a:pathLst>
          </a:custGeom>
          <a:solidFill>
            <a:srgbClr val="CC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862583" y="3127248"/>
            <a:ext cx="467995" cy="325120"/>
          </a:xfrm>
          <a:custGeom>
            <a:avLst/>
            <a:gdLst/>
            <a:ahLst/>
            <a:cxnLst/>
            <a:rect l="l" t="t" r="r" b="b"/>
            <a:pathLst>
              <a:path w="467994" h="325120">
                <a:moveTo>
                  <a:pt x="0" y="324612"/>
                </a:moveTo>
                <a:lnTo>
                  <a:pt x="467868" y="324612"/>
                </a:lnTo>
                <a:lnTo>
                  <a:pt x="467868" y="0"/>
                </a:lnTo>
                <a:lnTo>
                  <a:pt x="0" y="0"/>
                </a:lnTo>
                <a:lnTo>
                  <a:pt x="0" y="324612"/>
                </a:lnTo>
                <a:close/>
              </a:path>
            </a:pathLst>
          </a:custGeom>
          <a:ln w="9144">
            <a:solidFill>
              <a:srgbClr val="CCFF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438655" y="3127248"/>
            <a:ext cx="467995" cy="325120"/>
          </a:xfrm>
          <a:custGeom>
            <a:avLst/>
            <a:gdLst/>
            <a:ahLst/>
            <a:cxnLst/>
            <a:rect l="l" t="t" r="r" b="b"/>
            <a:pathLst>
              <a:path w="467994" h="325120">
                <a:moveTo>
                  <a:pt x="0" y="324612"/>
                </a:moveTo>
                <a:lnTo>
                  <a:pt x="467868" y="324612"/>
                </a:lnTo>
                <a:lnTo>
                  <a:pt x="467868" y="0"/>
                </a:lnTo>
                <a:lnTo>
                  <a:pt x="0" y="0"/>
                </a:lnTo>
                <a:lnTo>
                  <a:pt x="0" y="324612"/>
                </a:lnTo>
                <a:close/>
              </a:path>
            </a:pathLst>
          </a:custGeom>
          <a:solidFill>
            <a:srgbClr val="CC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38655" y="3127248"/>
            <a:ext cx="467995" cy="325120"/>
          </a:xfrm>
          <a:custGeom>
            <a:avLst/>
            <a:gdLst/>
            <a:ahLst/>
            <a:cxnLst/>
            <a:rect l="l" t="t" r="r" b="b"/>
            <a:pathLst>
              <a:path w="467994" h="325120">
                <a:moveTo>
                  <a:pt x="0" y="324612"/>
                </a:moveTo>
                <a:lnTo>
                  <a:pt x="467868" y="324612"/>
                </a:lnTo>
                <a:lnTo>
                  <a:pt x="467868" y="0"/>
                </a:lnTo>
                <a:lnTo>
                  <a:pt x="0" y="0"/>
                </a:lnTo>
                <a:lnTo>
                  <a:pt x="0" y="324612"/>
                </a:lnTo>
                <a:close/>
              </a:path>
            </a:pathLst>
          </a:custGeom>
          <a:ln w="9144">
            <a:solidFill>
              <a:srgbClr val="CCFF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880973" y="3149041"/>
            <a:ext cx="10261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88645" algn="l"/>
              </a:tabLst>
            </a:pPr>
            <a:r>
              <a:rPr sz="1600" spc="-10" dirty="0">
                <a:latin typeface="Noto Sans CJK JP Regular"/>
                <a:cs typeface="Noto Sans CJK JP Regular"/>
              </a:rPr>
              <a:t>准</a:t>
            </a:r>
            <a:r>
              <a:rPr sz="1600" spc="-5" dirty="0">
                <a:latin typeface="Noto Sans CJK JP Regular"/>
                <a:cs typeface="Noto Sans CJK JP Regular"/>
              </a:rPr>
              <a:t>备	</a:t>
            </a:r>
            <a:r>
              <a:rPr sz="1600" spc="-10" dirty="0">
                <a:latin typeface="Noto Sans CJK JP Regular"/>
                <a:cs typeface="Noto Sans CJK JP Regular"/>
              </a:rPr>
              <a:t>投入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014727" y="2974848"/>
            <a:ext cx="721360" cy="541020"/>
          </a:xfrm>
          <a:custGeom>
            <a:avLst/>
            <a:gdLst/>
            <a:ahLst/>
            <a:cxnLst/>
            <a:rect l="l" t="t" r="r" b="b"/>
            <a:pathLst>
              <a:path w="721360" h="541020">
                <a:moveTo>
                  <a:pt x="585597" y="0"/>
                </a:moveTo>
                <a:lnTo>
                  <a:pt x="135255" y="0"/>
                </a:lnTo>
                <a:lnTo>
                  <a:pt x="0" y="270509"/>
                </a:lnTo>
                <a:lnTo>
                  <a:pt x="135255" y="541019"/>
                </a:lnTo>
                <a:lnTo>
                  <a:pt x="585597" y="541019"/>
                </a:lnTo>
                <a:lnTo>
                  <a:pt x="720852" y="270509"/>
                </a:lnTo>
                <a:lnTo>
                  <a:pt x="58559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014727" y="2974848"/>
            <a:ext cx="721360" cy="541020"/>
          </a:xfrm>
          <a:custGeom>
            <a:avLst/>
            <a:gdLst/>
            <a:ahLst/>
            <a:cxnLst/>
            <a:rect l="l" t="t" r="r" b="b"/>
            <a:pathLst>
              <a:path w="721360" h="541020">
                <a:moveTo>
                  <a:pt x="0" y="270509"/>
                </a:moveTo>
                <a:lnTo>
                  <a:pt x="135255" y="0"/>
                </a:lnTo>
                <a:lnTo>
                  <a:pt x="585597" y="0"/>
                </a:lnTo>
                <a:lnTo>
                  <a:pt x="720852" y="270509"/>
                </a:lnTo>
                <a:lnTo>
                  <a:pt x="585597" y="541019"/>
                </a:lnTo>
                <a:lnTo>
                  <a:pt x="135255" y="541019"/>
                </a:lnTo>
                <a:lnTo>
                  <a:pt x="0" y="270509"/>
                </a:lnTo>
                <a:close/>
              </a:path>
            </a:pathLst>
          </a:custGeom>
          <a:ln w="9144">
            <a:solidFill>
              <a:srgbClr val="CCFF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2059051" y="3078226"/>
            <a:ext cx="6356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Noto Sans CJK JP Regular"/>
                <a:cs typeface="Noto Sans CJK JP Regular"/>
              </a:rPr>
              <a:t>生产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2843783" y="3127248"/>
            <a:ext cx="467995" cy="325120"/>
          </a:xfrm>
          <a:custGeom>
            <a:avLst/>
            <a:gdLst/>
            <a:ahLst/>
            <a:cxnLst/>
            <a:rect l="l" t="t" r="r" b="b"/>
            <a:pathLst>
              <a:path w="467995" h="325120">
                <a:moveTo>
                  <a:pt x="0" y="324612"/>
                </a:moveTo>
                <a:lnTo>
                  <a:pt x="467868" y="324612"/>
                </a:lnTo>
                <a:lnTo>
                  <a:pt x="467868" y="0"/>
                </a:lnTo>
                <a:lnTo>
                  <a:pt x="0" y="0"/>
                </a:lnTo>
                <a:lnTo>
                  <a:pt x="0" y="324612"/>
                </a:lnTo>
                <a:close/>
              </a:path>
            </a:pathLst>
          </a:custGeom>
          <a:solidFill>
            <a:srgbClr val="CC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843783" y="3127248"/>
            <a:ext cx="467995" cy="325120"/>
          </a:xfrm>
          <a:custGeom>
            <a:avLst/>
            <a:gdLst/>
            <a:ahLst/>
            <a:cxnLst/>
            <a:rect l="l" t="t" r="r" b="b"/>
            <a:pathLst>
              <a:path w="467995" h="325120">
                <a:moveTo>
                  <a:pt x="0" y="324612"/>
                </a:moveTo>
                <a:lnTo>
                  <a:pt x="467868" y="324612"/>
                </a:lnTo>
                <a:lnTo>
                  <a:pt x="467868" y="0"/>
                </a:lnTo>
                <a:lnTo>
                  <a:pt x="0" y="0"/>
                </a:lnTo>
                <a:lnTo>
                  <a:pt x="0" y="324612"/>
                </a:lnTo>
                <a:close/>
              </a:path>
            </a:pathLst>
          </a:custGeom>
          <a:ln w="9144">
            <a:solidFill>
              <a:srgbClr val="CCFF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2919" y="2209800"/>
            <a:ext cx="550164" cy="4648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419855" y="3127248"/>
            <a:ext cx="467995" cy="325120"/>
          </a:xfrm>
          <a:custGeom>
            <a:avLst/>
            <a:gdLst/>
            <a:ahLst/>
            <a:cxnLst/>
            <a:rect l="l" t="t" r="r" b="b"/>
            <a:pathLst>
              <a:path w="467995" h="325120">
                <a:moveTo>
                  <a:pt x="0" y="324612"/>
                </a:moveTo>
                <a:lnTo>
                  <a:pt x="467868" y="324612"/>
                </a:lnTo>
                <a:lnTo>
                  <a:pt x="467868" y="0"/>
                </a:lnTo>
                <a:lnTo>
                  <a:pt x="0" y="0"/>
                </a:lnTo>
                <a:lnTo>
                  <a:pt x="0" y="324612"/>
                </a:lnTo>
                <a:close/>
              </a:path>
            </a:pathLst>
          </a:custGeom>
          <a:solidFill>
            <a:srgbClr val="CC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419855" y="3127248"/>
            <a:ext cx="467995" cy="325120"/>
          </a:xfrm>
          <a:custGeom>
            <a:avLst/>
            <a:gdLst/>
            <a:ahLst/>
            <a:cxnLst/>
            <a:rect l="l" t="t" r="r" b="b"/>
            <a:pathLst>
              <a:path w="467995" h="325120">
                <a:moveTo>
                  <a:pt x="0" y="324612"/>
                </a:moveTo>
                <a:lnTo>
                  <a:pt x="467868" y="324612"/>
                </a:lnTo>
                <a:lnTo>
                  <a:pt x="467868" y="0"/>
                </a:lnTo>
                <a:lnTo>
                  <a:pt x="0" y="0"/>
                </a:lnTo>
                <a:lnTo>
                  <a:pt x="0" y="324612"/>
                </a:lnTo>
                <a:close/>
              </a:path>
            </a:pathLst>
          </a:custGeom>
          <a:ln w="9144">
            <a:solidFill>
              <a:srgbClr val="CCFF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2862452" y="3149041"/>
            <a:ext cx="100774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88645" algn="l"/>
              </a:tabLst>
            </a:pPr>
            <a:r>
              <a:rPr sz="1600" spc="-10" dirty="0">
                <a:latin typeface="Noto Sans CJK JP Regular"/>
                <a:cs typeface="Noto Sans CJK JP Regular"/>
              </a:rPr>
              <a:t>产</a:t>
            </a:r>
            <a:r>
              <a:rPr sz="1600" spc="-5" dirty="0">
                <a:latin typeface="Noto Sans CJK JP Regular"/>
                <a:cs typeface="Noto Sans CJK JP Regular"/>
              </a:rPr>
              <a:t>出</a:t>
            </a:r>
            <a:r>
              <a:rPr sz="1600" dirty="0">
                <a:latin typeface="Noto Sans CJK JP Regular"/>
                <a:cs typeface="Noto Sans CJK JP Regular"/>
              </a:rPr>
              <a:t>	</a:t>
            </a:r>
            <a:r>
              <a:rPr sz="1600" spc="-10" dirty="0">
                <a:latin typeface="Noto Sans CJK JP Regular"/>
                <a:cs typeface="Noto Sans CJK JP Regular"/>
              </a:rPr>
              <a:t>点交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645408" y="2209800"/>
            <a:ext cx="548639" cy="4648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280659" y="2186939"/>
            <a:ext cx="3205480" cy="1362710"/>
          </a:xfrm>
          <a:custGeom>
            <a:avLst/>
            <a:gdLst/>
            <a:ahLst/>
            <a:cxnLst/>
            <a:rect l="l" t="t" r="r" b="b"/>
            <a:pathLst>
              <a:path w="3205479" h="1362710">
                <a:moveTo>
                  <a:pt x="0" y="1362456"/>
                </a:moveTo>
                <a:lnTo>
                  <a:pt x="3204972" y="1362456"/>
                </a:lnTo>
                <a:lnTo>
                  <a:pt x="3204972" y="0"/>
                </a:lnTo>
                <a:lnTo>
                  <a:pt x="0" y="0"/>
                </a:lnTo>
                <a:lnTo>
                  <a:pt x="0" y="1362456"/>
                </a:lnTo>
                <a:close/>
              </a:path>
            </a:pathLst>
          </a:custGeom>
          <a:solidFill>
            <a:srgbClr val="F4B0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280659" y="2186939"/>
            <a:ext cx="3205480" cy="1362710"/>
          </a:xfrm>
          <a:custGeom>
            <a:avLst/>
            <a:gdLst/>
            <a:ahLst/>
            <a:cxnLst/>
            <a:rect l="l" t="t" r="r" b="b"/>
            <a:pathLst>
              <a:path w="3205479" h="1362710">
                <a:moveTo>
                  <a:pt x="0" y="1362456"/>
                </a:moveTo>
                <a:lnTo>
                  <a:pt x="3204972" y="1362456"/>
                </a:lnTo>
                <a:lnTo>
                  <a:pt x="3204972" y="0"/>
                </a:lnTo>
                <a:lnTo>
                  <a:pt x="0" y="0"/>
                </a:lnTo>
                <a:lnTo>
                  <a:pt x="0" y="1362456"/>
                </a:lnTo>
                <a:close/>
              </a:path>
            </a:pathLst>
          </a:custGeom>
          <a:ln w="9144">
            <a:solidFill>
              <a:srgbClr val="CCFF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6234176" y="2212924"/>
            <a:ext cx="129794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Noto Sans CJK JP Regular"/>
                <a:cs typeface="Noto Sans CJK JP Regular"/>
              </a:rPr>
              <a:t>产线工作组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616700" y="2518410"/>
            <a:ext cx="53467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latin typeface="Noto Sans CJK JP Regular"/>
                <a:cs typeface="Noto Sans CJK JP Regular"/>
              </a:rPr>
              <a:t>机台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467855" y="1679448"/>
            <a:ext cx="866140" cy="498475"/>
          </a:xfrm>
          <a:custGeom>
            <a:avLst/>
            <a:gdLst/>
            <a:ahLst/>
            <a:cxnLst/>
            <a:rect l="l" t="t" r="r" b="b"/>
            <a:pathLst>
              <a:path w="866140" h="498475">
                <a:moveTo>
                  <a:pt x="0" y="498347"/>
                </a:moveTo>
                <a:lnTo>
                  <a:pt x="865631" y="498347"/>
                </a:lnTo>
                <a:lnTo>
                  <a:pt x="865631" y="0"/>
                </a:lnTo>
                <a:lnTo>
                  <a:pt x="0" y="0"/>
                </a:lnTo>
                <a:lnTo>
                  <a:pt x="0" y="498347"/>
                </a:lnTo>
                <a:close/>
              </a:path>
            </a:pathLst>
          </a:custGeom>
          <a:solidFill>
            <a:srgbClr val="F4B08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6626097" y="1787728"/>
            <a:ext cx="5518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Noto Sans CJK JP Regular"/>
                <a:cs typeface="Noto Sans CJK JP Regular"/>
              </a:rPr>
              <a:t>工序</a:t>
            </a:r>
            <a:r>
              <a:rPr sz="1600" spc="60" dirty="0">
                <a:latin typeface="Noto Sans CJK JP Regular"/>
                <a:cs typeface="Noto Sans CJK JP Regular"/>
              </a:rPr>
              <a:t>9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7513319" y="2394204"/>
            <a:ext cx="684530" cy="76200"/>
          </a:xfrm>
          <a:custGeom>
            <a:avLst/>
            <a:gdLst/>
            <a:ahLst/>
            <a:cxnLst/>
            <a:rect l="l" t="t" r="r" b="b"/>
            <a:pathLst>
              <a:path w="684529" h="76200">
                <a:moveTo>
                  <a:pt x="608076" y="0"/>
                </a:moveTo>
                <a:lnTo>
                  <a:pt x="608076" y="76200"/>
                </a:lnTo>
                <a:lnTo>
                  <a:pt x="671576" y="44450"/>
                </a:lnTo>
                <a:lnTo>
                  <a:pt x="620776" y="44450"/>
                </a:lnTo>
                <a:lnTo>
                  <a:pt x="620776" y="31750"/>
                </a:lnTo>
                <a:lnTo>
                  <a:pt x="671576" y="31750"/>
                </a:lnTo>
                <a:lnTo>
                  <a:pt x="608076" y="0"/>
                </a:lnTo>
                <a:close/>
              </a:path>
              <a:path w="684529" h="76200">
                <a:moveTo>
                  <a:pt x="608076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608076" y="44450"/>
                </a:lnTo>
                <a:lnTo>
                  <a:pt x="608076" y="31750"/>
                </a:lnTo>
                <a:close/>
              </a:path>
              <a:path w="684529" h="76200">
                <a:moveTo>
                  <a:pt x="671576" y="31750"/>
                </a:moveTo>
                <a:lnTo>
                  <a:pt x="620776" y="31750"/>
                </a:lnTo>
                <a:lnTo>
                  <a:pt x="620776" y="44450"/>
                </a:lnTo>
                <a:lnTo>
                  <a:pt x="671576" y="44450"/>
                </a:lnTo>
                <a:lnTo>
                  <a:pt x="684276" y="38100"/>
                </a:lnTo>
                <a:lnTo>
                  <a:pt x="671576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390388" y="2398776"/>
            <a:ext cx="684530" cy="76200"/>
          </a:xfrm>
          <a:custGeom>
            <a:avLst/>
            <a:gdLst/>
            <a:ahLst/>
            <a:cxnLst/>
            <a:rect l="l" t="t" r="r" b="b"/>
            <a:pathLst>
              <a:path w="684529" h="76200">
                <a:moveTo>
                  <a:pt x="608076" y="0"/>
                </a:moveTo>
                <a:lnTo>
                  <a:pt x="608076" y="76200"/>
                </a:lnTo>
                <a:lnTo>
                  <a:pt x="671576" y="44450"/>
                </a:lnTo>
                <a:lnTo>
                  <a:pt x="620776" y="44450"/>
                </a:lnTo>
                <a:lnTo>
                  <a:pt x="620776" y="31750"/>
                </a:lnTo>
                <a:lnTo>
                  <a:pt x="671576" y="31750"/>
                </a:lnTo>
                <a:lnTo>
                  <a:pt x="608076" y="0"/>
                </a:lnTo>
                <a:close/>
              </a:path>
              <a:path w="684529" h="76200">
                <a:moveTo>
                  <a:pt x="608076" y="31750"/>
                </a:moveTo>
                <a:lnTo>
                  <a:pt x="0" y="31750"/>
                </a:lnTo>
                <a:lnTo>
                  <a:pt x="0" y="44450"/>
                </a:lnTo>
                <a:lnTo>
                  <a:pt x="608076" y="44450"/>
                </a:lnTo>
                <a:lnTo>
                  <a:pt x="608076" y="31750"/>
                </a:lnTo>
                <a:close/>
              </a:path>
              <a:path w="684529" h="76200">
                <a:moveTo>
                  <a:pt x="671576" y="31750"/>
                </a:moveTo>
                <a:lnTo>
                  <a:pt x="620776" y="31750"/>
                </a:lnTo>
                <a:lnTo>
                  <a:pt x="620776" y="44450"/>
                </a:lnTo>
                <a:lnTo>
                  <a:pt x="671576" y="44450"/>
                </a:lnTo>
                <a:lnTo>
                  <a:pt x="684276" y="38100"/>
                </a:lnTo>
                <a:lnTo>
                  <a:pt x="671576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362955" y="3127248"/>
            <a:ext cx="467995" cy="325120"/>
          </a:xfrm>
          <a:custGeom>
            <a:avLst/>
            <a:gdLst/>
            <a:ahLst/>
            <a:cxnLst/>
            <a:rect l="l" t="t" r="r" b="b"/>
            <a:pathLst>
              <a:path w="467995" h="325120">
                <a:moveTo>
                  <a:pt x="0" y="324612"/>
                </a:moveTo>
                <a:lnTo>
                  <a:pt x="467868" y="324612"/>
                </a:lnTo>
                <a:lnTo>
                  <a:pt x="467868" y="0"/>
                </a:lnTo>
                <a:lnTo>
                  <a:pt x="0" y="0"/>
                </a:lnTo>
                <a:lnTo>
                  <a:pt x="0" y="324612"/>
                </a:lnTo>
                <a:close/>
              </a:path>
            </a:pathLst>
          </a:custGeom>
          <a:solidFill>
            <a:srgbClr val="CC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362955" y="3127248"/>
            <a:ext cx="467995" cy="325120"/>
          </a:xfrm>
          <a:custGeom>
            <a:avLst/>
            <a:gdLst/>
            <a:ahLst/>
            <a:cxnLst/>
            <a:rect l="l" t="t" r="r" b="b"/>
            <a:pathLst>
              <a:path w="467995" h="325120">
                <a:moveTo>
                  <a:pt x="0" y="324612"/>
                </a:moveTo>
                <a:lnTo>
                  <a:pt x="467868" y="324612"/>
                </a:lnTo>
                <a:lnTo>
                  <a:pt x="467868" y="0"/>
                </a:lnTo>
                <a:lnTo>
                  <a:pt x="0" y="0"/>
                </a:lnTo>
                <a:lnTo>
                  <a:pt x="0" y="324612"/>
                </a:lnTo>
                <a:close/>
              </a:path>
            </a:pathLst>
          </a:custGeom>
          <a:ln w="9144">
            <a:solidFill>
              <a:srgbClr val="CCFF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939028" y="3127248"/>
            <a:ext cx="467995" cy="325120"/>
          </a:xfrm>
          <a:custGeom>
            <a:avLst/>
            <a:gdLst/>
            <a:ahLst/>
            <a:cxnLst/>
            <a:rect l="l" t="t" r="r" b="b"/>
            <a:pathLst>
              <a:path w="467995" h="325120">
                <a:moveTo>
                  <a:pt x="0" y="324612"/>
                </a:moveTo>
                <a:lnTo>
                  <a:pt x="467868" y="324612"/>
                </a:lnTo>
                <a:lnTo>
                  <a:pt x="467868" y="0"/>
                </a:lnTo>
                <a:lnTo>
                  <a:pt x="0" y="0"/>
                </a:lnTo>
                <a:lnTo>
                  <a:pt x="0" y="324612"/>
                </a:lnTo>
                <a:close/>
              </a:path>
            </a:pathLst>
          </a:custGeom>
          <a:solidFill>
            <a:srgbClr val="CC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939028" y="3127248"/>
            <a:ext cx="467995" cy="325120"/>
          </a:xfrm>
          <a:custGeom>
            <a:avLst/>
            <a:gdLst/>
            <a:ahLst/>
            <a:cxnLst/>
            <a:rect l="l" t="t" r="r" b="b"/>
            <a:pathLst>
              <a:path w="467995" h="325120">
                <a:moveTo>
                  <a:pt x="0" y="324612"/>
                </a:moveTo>
                <a:lnTo>
                  <a:pt x="467868" y="324612"/>
                </a:lnTo>
                <a:lnTo>
                  <a:pt x="467868" y="0"/>
                </a:lnTo>
                <a:lnTo>
                  <a:pt x="0" y="0"/>
                </a:lnTo>
                <a:lnTo>
                  <a:pt x="0" y="324612"/>
                </a:lnTo>
                <a:close/>
              </a:path>
            </a:pathLst>
          </a:custGeom>
          <a:ln w="9144">
            <a:solidFill>
              <a:srgbClr val="CCFF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5382259" y="3149041"/>
            <a:ext cx="100711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88645" algn="l"/>
              </a:tabLst>
            </a:pPr>
            <a:r>
              <a:rPr sz="1600" spc="-10" dirty="0">
                <a:latin typeface="Noto Sans CJK JP Regular"/>
                <a:cs typeface="Noto Sans CJK JP Regular"/>
              </a:rPr>
              <a:t>准</a:t>
            </a:r>
            <a:r>
              <a:rPr sz="1600" spc="-5" dirty="0">
                <a:latin typeface="Noto Sans CJK JP Regular"/>
                <a:cs typeface="Noto Sans CJK JP Regular"/>
              </a:rPr>
              <a:t>备</a:t>
            </a:r>
            <a:r>
              <a:rPr sz="1600" dirty="0">
                <a:latin typeface="Noto Sans CJK JP Regular"/>
                <a:cs typeface="Noto Sans CJK JP Regular"/>
              </a:rPr>
              <a:t>	</a:t>
            </a:r>
            <a:r>
              <a:rPr sz="1600" spc="-10" dirty="0">
                <a:latin typeface="Noto Sans CJK JP Regular"/>
                <a:cs typeface="Noto Sans CJK JP Regular"/>
              </a:rPr>
              <a:t>投入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6515100" y="2974848"/>
            <a:ext cx="721360" cy="541020"/>
          </a:xfrm>
          <a:custGeom>
            <a:avLst/>
            <a:gdLst/>
            <a:ahLst/>
            <a:cxnLst/>
            <a:rect l="l" t="t" r="r" b="b"/>
            <a:pathLst>
              <a:path w="721359" h="541020">
                <a:moveTo>
                  <a:pt x="585597" y="0"/>
                </a:moveTo>
                <a:lnTo>
                  <a:pt x="135254" y="0"/>
                </a:lnTo>
                <a:lnTo>
                  <a:pt x="0" y="270509"/>
                </a:lnTo>
                <a:lnTo>
                  <a:pt x="135254" y="541019"/>
                </a:lnTo>
                <a:lnTo>
                  <a:pt x="585597" y="541019"/>
                </a:lnTo>
                <a:lnTo>
                  <a:pt x="720851" y="270509"/>
                </a:lnTo>
                <a:lnTo>
                  <a:pt x="58559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515100" y="2974848"/>
            <a:ext cx="721360" cy="541020"/>
          </a:xfrm>
          <a:custGeom>
            <a:avLst/>
            <a:gdLst/>
            <a:ahLst/>
            <a:cxnLst/>
            <a:rect l="l" t="t" r="r" b="b"/>
            <a:pathLst>
              <a:path w="721359" h="541020">
                <a:moveTo>
                  <a:pt x="0" y="270509"/>
                </a:moveTo>
                <a:lnTo>
                  <a:pt x="135254" y="0"/>
                </a:lnTo>
                <a:lnTo>
                  <a:pt x="585597" y="0"/>
                </a:lnTo>
                <a:lnTo>
                  <a:pt x="720851" y="270509"/>
                </a:lnTo>
                <a:lnTo>
                  <a:pt x="585597" y="541019"/>
                </a:lnTo>
                <a:lnTo>
                  <a:pt x="135254" y="541019"/>
                </a:lnTo>
                <a:lnTo>
                  <a:pt x="0" y="270509"/>
                </a:lnTo>
                <a:close/>
              </a:path>
            </a:pathLst>
          </a:custGeom>
          <a:ln w="9143">
            <a:solidFill>
              <a:srgbClr val="CCFF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6560566" y="3078226"/>
            <a:ext cx="6350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latin typeface="Noto Sans CJK JP Regular"/>
                <a:cs typeface="Noto Sans CJK JP Regular"/>
              </a:rPr>
              <a:t>生产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7344156" y="3127248"/>
            <a:ext cx="467995" cy="325120"/>
          </a:xfrm>
          <a:custGeom>
            <a:avLst/>
            <a:gdLst/>
            <a:ahLst/>
            <a:cxnLst/>
            <a:rect l="l" t="t" r="r" b="b"/>
            <a:pathLst>
              <a:path w="467995" h="325120">
                <a:moveTo>
                  <a:pt x="0" y="324612"/>
                </a:moveTo>
                <a:lnTo>
                  <a:pt x="467868" y="324612"/>
                </a:lnTo>
                <a:lnTo>
                  <a:pt x="467868" y="0"/>
                </a:lnTo>
                <a:lnTo>
                  <a:pt x="0" y="0"/>
                </a:lnTo>
                <a:lnTo>
                  <a:pt x="0" y="324612"/>
                </a:lnTo>
                <a:close/>
              </a:path>
            </a:pathLst>
          </a:custGeom>
          <a:solidFill>
            <a:srgbClr val="CC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344156" y="3127248"/>
            <a:ext cx="467995" cy="325120"/>
          </a:xfrm>
          <a:custGeom>
            <a:avLst/>
            <a:gdLst/>
            <a:ahLst/>
            <a:cxnLst/>
            <a:rect l="l" t="t" r="r" b="b"/>
            <a:pathLst>
              <a:path w="467995" h="325120">
                <a:moveTo>
                  <a:pt x="0" y="324612"/>
                </a:moveTo>
                <a:lnTo>
                  <a:pt x="467868" y="324612"/>
                </a:lnTo>
                <a:lnTo>
                  <a:pt x="467868" y="0"/>
                </a:lnTo>
                <a:lnTo>
                  <a:pt x="0" y="0"/>
                </a:lnTo>
                <a:lnTo>
                  <a:pt x="0" y="324612"/>
                </a:lnTo>
                <a:close/>
              </a:path>
            </a:pathLst>
          </a:custGeom>
          <a:ln w="9144">
            <a:solidFill>
              <a:srgbClr val="CCFF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5020055" y="2209800"/>
            <a:ext cx="548639" cy="4648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7920228" y="3127248"/>
            <a:ext cx="467995" cy="325120"/>
          </a:xfrm>
          <a:custGeom>
            <a:avLst/>
            <a:gdLst/>
            <a:ahLst/>
            <a:cxnLst/>
            <a:rect l="l" t="t" r="r" b="b"/>
            <a:pathLst>
              <a:path w="467995" h="325120">
                <a:moveTo>
                  <a:pt x="0" y="324612"/>
                </a:moveTo>
                <a:lnTo>
                  <a:pt x="467868" y="324612"/>
                </a:lnTo>
                <a:lnTo>
                  <a:pt x="467868" y="0"/>
                </a:lnTo>
                <a:lnTo>
                  <a:pt x="0" y="0"/>
                </a:lnTo>
                <a:lnTo>
                  <a:pt x="0" y="324612"/>
                </a:lnTo>
                <a:close/>
              </a:path>
            </a:pathLst>
          </a:custGeom>
          <a:solidFill>
            <a:srgbClr val="CC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920228" y="3127248"/>
            <a:ext cx="467995" cy="325120"/>
          </a:xfrm>
          <a:custGeom>
            <a:avLst/>
            <a:gdLst/>
            <a:ahLst/>
            <a:cxnLst/>
            <a:rect l="l" t="t" r="r" b="b"/>
            <a:pathLst>
              <a:path w="467995" h="325120">
                <a:moveTo>
                  <a:pt x="0" y="324612"/>
                </a:moveTo>
                <a:lnTo>
                  <a:pt x="467868" y="324612"/>
                </a:lnTo>
                <a:lnTo>
                  <a:pt x="467868" y="0"/>
                </a:lnTo>
                <a:lnTo>
                  <a:pt x="0" y="0"/>
                </a:lnTo>
                <a:lnTo>
                  <a:pt x="0" y="324612"/>
                </a:lnTo>
                <a:close/>
              </a:path>
            </a:pathLst>
          </a:custGeom>
          <a:ln w="9144">
            <a:solidFill>
              <a:srgbClr val="CCFF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7344156" y="3149041"/>
            <a:ext cx="10439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1750">
              <a:lnSpc>
                <a:spcPct val="100000"/>
              </a:lnSpc>
              <a:spcBef>
                <a:spcPts val="95"/>
              </a:spcBef>
              <a:tabLst>
                <a:tab pos="608330" algn="l"/>
              </a:tabLst>
            </a:pPr>
            <a:r>
              <a:rPr sz="1600" spc="-10" dirty="0">
                <a:latin typeface="Noto Sans CJK JP Regular"/>
                <a:cs typeface="Noto Sans CJK JP Regular"/>
              </a:rPr>
              <a:t>产</a:t>
            </a:r>
            <a:r>
              <a:rPr sz="1600" spc="-5" dirty="0">
                <a:latin typeface="Noto Sans CJK JP Regular"/>
                <a:cs typeface="Noto Sans CJK JP Regular"/>
              </a:rPr>
              <a:t>出	</a:t>
            </a:r>
            <a:r>
              <a:rPr sz="1600" spc="-10" dirty="0">
                <a:latin typeface="Noto Sans CJK JP Regular"/>
                <a:cs typeface="Noto Sans CJK JP Regular"/>
              </a:rPr>
              <a:t>点交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8161019" y="2209800"/>
            <a:ext cx="550164" cy="46481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4230623" y="2485644"/>
            <a:ext cx="881380" cy="836930"/>
          </a:xfrm>
          <a:custGeom>
            <a:avLst/>
            <a:gdLst/>
            <a:ahLst/>
            <a:cxnLst/>
            <a:rect l="l" t="t" r="r" b="b"/>
            <a:pathLst>
              <a:path w="881379" h="836929">
                <a:moveTo>
                  <a:pt x="619887" y="0"/>
                </a:moveTo>
                <a:lnTo>
                  <a:pt x="619887" y="209169"/>
                </a:lnTo>
                <a:lnTo>
                  <a:pt x="0" y="209169"/>
                </a:lnTo>
                <a:lnTo>
                  <a:pt x="0" y="627507"/>
                </a:lnTo>
                <a:lnTo>
                  <a:pt x="619887" y="627507"/>
                </a:lnTo>
                <a:lnTo>
                  <a:pt x="619887" y="836676"/>
                </a:lnTo>
                <a:lnTo>
                  <a:pt x="880872" y="418338"/>
                </a:lnTo>
                <a:lnTo>
                  <a:pt x="619887" y="0"/>
                </a:lnTo>
                <a:close/>
              </a:path>
            </a:pathLst>
          </a:custGeom>
          <a:solidFill>
            <a:srgbClr val="FFCC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4165456" y="2694813"/>
            <a:ext cx="0" cy="418465"/>
          </a:xfrm>
          <a:custGeom>
            <a:avLst/>
            <a:gdLst/>
            <a:ahLst/>
            <a:cxnLst/>
            <a:rect l="l" t="t" r="r" b="b"/>
            <a:pathLst>
              <a:path h="418464">
                <a:moveTo>
                  <a:pt x="0" y="0"/>
                </a:moveTo>
                <a:lnTo>
                  <a:pt x="0" y="418338"/>
                </a:lnTo>
              </a:path>
            </a:pathLst>
          </a:custGeom>
          <a:ln w="65246">
            <a:solidFill>
              <a:srgbClr val="FF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4083867" y="2694813"/>
            <a:ext cx="0" cy="418465"/>
          </a:xfrm>
          <a:custGeom>
            <a:avLst/>
            <a:gdLst/>
            <a:ahLst/>
            <a:cxnLst/>
            <a:rect l="l" t="t" r="r" b="b"/>
            <a:pathLst>
              <a:path h="418464">
                <a:moveTo>
                  <a:pt x="0" y="0"/>
                </a:moveTo>
                <a:lnTo>
                  <a:pt x="0" y="418338"/>
                </a:lnTo>
              </a:path>
            </a:pathLst>
          </a:custGeom>
          <a:ln w="32623">
            <a:solidFill>
              <a:srgbClr val="FF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230623" y="2485644"/>
            <a:ext cx="881380" cy="836930"/>
          </a:xfrm>
          <a:custGeom>
            <a:avLst/>
            <a:gdLst/>
            <a:ahLst/>
            <a:cxnLst/>
            <a:rect l="l" t="t" r="r" b="b"/>
            <a:pathLst>
              <a:path w="881379" h="836929">
                <a:moveTo>
                  <a:pt x="619887" y="0"/>
                </a:moveTo>
                <a:lnTo>
                  <a:pt x="619887" y="209169"/>
                </a:lnTo>
                <a:lnTo>
                  <a:pt x="0" y="209169"/>
                </a:lnTo>
                <a:lnTo>
                  <a:pt x="0" y="627507"/>
                </a:lnTo>
                <a:lnTo>
                  <a:pt x="619887" y="627507"/>
                </a:lnTo>
                <a:lnTo>
                  <a:pt x="619887" y="836676"/>
                </a:lnTo>
                <a:lnTo>
                  <a:pt x="880872" y="418338"/>
                </a:lnTo>
                <a:lnTo>
                  <a:pt x="619887" y="0"/>
                </a:lnTo>
                <a:close/>
              </a:path>
            </a:pathLst>
          </a:custGeom>
          <a:ln w="9144">
            <a:solidFill>
              <a:srgbClr val="CCFF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132834" y="2694813"/>
            <a:ext cx="65405" cy="418465"/>
          </a:xfrm>
          <a:custGeom>
            <a:avLst/>
            <a:gdLst/>
            <a:ahLst/>
            <a:cxnLst/>
            <a:rect l="l" t="t" r="r" b="b"/>
            <a:pathLst>
              <a:path w="65404" h="418464">
                <a:moveTo>
                  <a:pt x="0" y="418338"/>
                </a:moveTo>
                <a:lnTo>
                  <a:pt x="65246" y="418338"/>
                </a:lnTo>
                <a:lnTo>
                  <a:pt x="65246" y="0"/>
                </a:lnTo>
                <a:lnTo>
                  <a:pt x="0" y="0"/>
                </a:lnTo>
                <a:lnTo>
                  <a:pt x="0" y="418338"/>
                </a:lnTo>
                <a:close/>
              </a:path>
            </a:pathLst>
          </a:custGeom>
          <a:ln w="9144">
            <a:solidFill>
              <a:srgbClr val="CCFF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067555" y="2694813"/>
            <a:ext cx="33020" cy="418465"/>
          </a:xfrm>
          <a:custGeom>
            <a:avLst/>
            <a:gdLst/>
            <a:ahLst/>
            <a:cxnLst/>
            <a:rect l="l" t="t" r="r" b="b"/>
            <a:pathLst>
              <a:path w="33020" h="418464">
                <a:moveTo>
                  <a:pt x="0" y="418338"/>
                </a:moveTo>
                <a:lnTo>
                  <a:pt x="32623" y="418338"/>
                </a:lnTo>
                <a:lnTo>
                  <a:pt x="32623" y="0"/>
                </a:lnTo>
                <a:lnTo>
                  <a:pt x="0" y="0"/>
                </a:lnTo>
                <a:lnTo>
                  <a:pt x="0" y="418338"/>
                </a:lnTo>
                <a:close/>
              </a:path>
            </a:pathLst>
          </a:custGeom>
          <a:ln w="9143">
            <a:solidFill>
              <a:srgbClr val="CCFF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2136648" y="2775204"/>
            <a:ext cx="469900" cy="243840"/>
          </a:xfrm>
          <a:custGeom>
            <a:avLst/>
            <a:gdLst/>
            <a:ahLst/>
            <a:cxnLst/>
            <a:rect l="l" t="t" r="r" b="b"/>
            <a:pathLst>
              <a:path w="469900" h="243839">
                <a:moveTo>
                  <a:pt x="0" y="243839"/>
                </a:moveTo>
                <a:lnTo>
                  <a:pt x="469392" y="243839"/>
                </a:lnTo>
                <a:lnTo>
                  <a:pt x="469392" y="0"/>
                </a:lnTo>
                <a:lnTo>
                  <a:pt x="0" y="0"/>
                </a:lnTo>
                <a:lnTo>
                  <a:pt x="0" y="243839"/>
                </a:lnTo>
                <a:close/>
              </a:path>
            </a:pathLst>
          </a:custGeom>
          <a:solidFill>
            <a:srgbClr val="CC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2136648" y="2775204"/>
            <a:ext cx="469900" cy="243840"/>
          </a:xfrm>
          <a:custGeom>
            <a:avLst/>
            <a:gdLst/>
            <a:ahLst/>
            <a:cxnLst/>
            <a:rect l="l" t="t" r="r" b="b"/>
            <a:pathLst>
              <a:path w="469900" h="243839">
                <a:moveTo>
                  <a:pt x="0" y="243839"/>
                </a:moveTo>
                <a:lnTo>
                  <a:pt x="469392" y="243839"/>
                </a:lnTo>
                <a:lnTo>
                  <a:pt x="469392" y="0"/>
                </a:lnTo>
                <a:lnTo>
                  <a:pt x="0" y="0"/>
                </a:lnTo>
                <a:lnTo>
                  <a:pt x="0" y="243839"/>
                </a:lnTo>
                <a:close/>
              </a:path>
            </a:pathLst>
          </a:custGeom>
          <a:ln w="9144">
            <a:solidFill>
              <a:srgbClr val="CCFF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2180335" y="2772918"/>
            <a:ext cx="3822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状况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6652259" y="2764535"/>
            <a:ext cx="467995" cy="243840"/>
          </a:xfrm>
          <a:custGeom>
            <a:avLst/>
            <a:gdLst/>
            <a:ahLst/>
            <a:cxnLst/>
            <a:rect l="l" t="t" r="r" b="b"/>
            <a:pathLst>
              <a:path w="467995" h="243839">
                <a:moveTo>
                  <a:pt x="0" y="243839"/>
                </a:moveTo>
                <a:lnTo>
                  <a:pt x="467868" y="243839"/>
                </a:lnTo>
                <a:lnTo>
                  <a:pt x="467868" y="0"/>
                </a:lnTo>
                <a:lnTo>
                  <a:pt x="0" y="0"/>
                </a:lnTo>
                <a:lnTo>
                  <a:pt x="0" y="243839"/>
                </a:lnTo>
                <a:close/>
              </a:path>
            </a:pathLst>
          </a:custGeom>
          <a:solidFill>
            <a:srgbClr val="CCFF9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652259" y="2764535"/>
            <a:ext cx="467995" cy="243840"/>
          </a:xfrm>
          <a:custGeom>
            <a:avLst/>
            <a:gdLst/>
            <a:ahLst/>
            <a:cxnLst/>
            <a:rect l="l" t="t" r="r" b="b"/>
            <a:pathLst>
              <a:path w="467995" h="243839">
                <a:moveTo>
                  <a:pt x="0" y="243839"/>
                </a:moveTo>
                <a:lnTo>
                  <a:pt x="467868" y="243839"/>
                </a:lnTo>
                <a:lnTo>
                  <a:pt x="467868" y="0"/>
                </a:lnTo>
                <a:lnTo>
                  <a:pt x="0" y="0"/>
                </a:lnTo>
                <a:lnTo>
                  <a:pt x="0" y="243839"/>
                </a:lnTo>
                <a:close/>
              </a:path>
            </a:pathLst>
          </a:custGeom>
          <a:ln w="9144">
            <a:solidFill>
              <a:srgbClr val="CCFF9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6695947" y="2762250"/>
            <a:ext cx="3822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状况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611886" y="3872484"/>
            <a:ext cx="8065134" cy="114300"/>
          </a:xfrm>
          <a:custGeom>
            <a:avLst/>
            <a:gdLst/>
            <a:ahLst/>
            <a:cxnLst/>
            <a:rect l="l" t="t" r="r" b="b"/>
            <a:pathLst>
              <a:path w="8065134" h="114300">
                <a:moveTo>
                  <a:pt x="114300" y="0"/>
                </a:moveTo>
                <a:lnTo>
                  <a:pt x="0" y="57149"/>
                </a:lnTo>
                <a:lnTo>
                  <a:pt x="114300" y="114299"/>
                </a:lnTo>
                <a:lnTo>
                  <a:pt x="114300" y="76199"/>
                </a:lnTo>
                <a:lnTo>
                  <a:pt x="95288" y="76199"/>
                </a:lnTo>
                <a:lnTo>
                  <a:pt x="95288" y="38099"/>
                </a:lnTo>
                <a:lnTo>
                  <a:pt x="114300" y="38099"/>
                </a:lnTo>
                <a:lnTo>
                  <a:pt x="114300" y="0"/>
                </a:lnTo>
                <a:close/>
              </a:path>
              <a:path w="8065134" h="114300">
                <a:moveTo>
                  <a:pt x="114300" y="38099"/>
                </a:moveTo>
                <a:lnTo>
                  <a:pt x="95288" y="38099"/>
                </a:lnTo>
                <a:lnTo>
                  <a:pt x="95288" y="76199"/>
                </a:lnTo>
                <a:lnTo>
                  <a:pt x="114300" y="76199"/>
                </a:lnTo>
                <a:lnTo>
                  <a:pt x="114300" y="38099"/>
                </a:lnTo>
                <a:close/>
              </a:path>
              <a:path w="8065134" h="114300">
                <a:moveTo>
                  <a:pt x="133388" y="38099"/>
                </a:moveTo>
                <a:lnTo>
                  <a:pt x="114300" y="38099"/>
                </a:lnTo>
                <a:lnTo>
                  <a:pt x="114300" y="76199"/>
                </a:lnTo>
                <a:lnTo>
                  <a:pt x="133388" y="76199"/>
                </a:lnTo>
                <a:lnTo>
                  <a:pt x="133388" y="38099"/>
                </a:lnTo>
                <a:close/>
              </a:path>
              <a:path w="8065134" h="114300">
                <a:moveTo>
                  <a:pt x="209588" y="38099"/>
                </a:moveTo>
                <a:lnTo>
                  <a:pt x="171488" y="38099"/>
                </a:lnTo>
                <a:lnTo>
                  <a:pt x="171488" y="76199"/>
                </a:lnTo>
                <a:lnTo>
                  <a:pt x="209588" y="76199"/>
                </a:lnTo>
                <a:lnTo>
                  <a:pt x="209588" y="38099"/>
                </a:lnTo>
                <a:close/>
              </a:path>
              <a:path w="8065134" h="114300">
                <a:moveTo>
                  <a:pt x="285788" y="38099"/>
                </a:moveTo>
                <a:lnTo>
                  <a:pt x="247688" y="38099"/>
                </a:lnTo>
                <a:lnTo>
                  <a:pt x="247688" y="76199"/>
                </a:lnTo>
                <a:lnTo>
                  <a:pt x="285788" y="76199"/>
                </a:lnTo>
                <a:lnTo>
                  <a:pt x="285788" y="38099"/>
                </a:lnTo>
                <a:close/>
              </a:path>
              <a:path w="8065134" h="114300">
                <a:moveTo>
                  <a:pt x="361988" y="38099"/>
                </a:moveTo>
                <a:lnTo>
                  <a:pt x="323888" y="38099"/>
                </a:lnTo>
                <a:lnTo>
                  <a:pt x="323888" y="76199"/>
                </a:lnTo>
                <a:lnTo>
                  <a:pt x="361988" y="76199"/>
                </a:lnTo>
                <a:lnTo>
                  <a:pt x="361988" y="38099"/>
                </a:lnTo>
                <a:close/>
              </a:path>
              <a:path w="8065134" h="114300">
                <a:moveTo>
                  <a:pt x="438188" y="38099"/>
                </a:moveTo>
                <a:lnTo>
                  <a:pt x="400088" y="38099"/>
                </a:lnTo>
                <a:lnTo>
                  <a:pt x="400088" y="76199"/>
                </a:lnTo>
                <a:lnTo>
                  <a:pt x="438188" y="76199"/>
                </a:lnTo>
                <a:lnTo>
                  <a:pt x="438188" y="38099"/>
                </a:lnTo>
                <a:close/>
              </a:path>
              <a:path w="8065134" h="114300">
                <a:moveTo>
                  <a:pt x="514388" y="38099"/>
                </a:moveTo>
                <a:lnTo>
                  <a:pt x="476288" y="38099"/>
                </a:lnTo>
                <a:lnTo>
                  <a:pt x="476288" y="76199"/>
                </a:lnTo>
                <a:lnTo>
                  <a:pt x="514388" y="76199"/>
                </a:lnTo>
                <a:lnTo>
                  <a:pt x="514388" y="38099"/>
                </a:lnTo>
                <a:close/>
              </a:path>
              <a:path w="8065134" h="114300">
                <a:moveTo>
                  <a:pt x="590588" y="38099"/>
                </a:moveTo>
                <a:lnTo>
                  <a:pt x="552488" y="38099"/>
                </a:lnTo>
                <a:lnTo>
                  <a:pt x="552488" y="76199"/>
                </a:lnTo>
                <a:lnTo>
                  <a:pt x="590588" y="76199"/>
                </a:lnTo>
                <a:lnTo>
                  <a:pt x="590588" y="38099"/>
                </a:lnTo>
                <a:close/>
              </a:path>
              <a:path w="8065134" h="114300">
                <a:moveTo>
                  <a:pt x="666750" y="38099"/>
                </a:moveTo>
                <a:lnTo>
                  <a:pt x="628688" y="38099"/>
                </a:lnTo>
                <a:lnTo>
                  <a:pt x="628688" y="76199"/>
                </a:lnTo>
                <a:lnTo>
                  <a:pt x="666750" y="76199"/>
                </a:lnTo>
                <a:lnTo>
                  <a:pt x="666750" y="38099"/>
                </a:lnTo>
                <a:close/>
              </a:path>
              <a:path w="8065134" h="114300">
                <a:moveTo>
                  <a:pt x="742950" y="38099"/>
                </a:moveTo>
                <a:lnTo>
                  <a:pt x="704850" y="38099"/>
                </a:lnTo>
                <a:lnTo>
                  <a:pt x="704850" y="76199"/>
                </a:lnTo>
                <a:lnTo>
                  <a:pt x="742950" y="76199"/>
                </a:lnTo>
                <a:lnTo>
                  <a:pt x="742950" y="38099"/>
                </a:lnTo>
                <a:close/>
              </a:path>
              <a:path w="8065134" h="114300">
                <a:moveTo>
                  <a:pt x="819150" y="38099"/>
                </a:moveTo>
                <a:lnTo>
                  <a:pt x="781050" y="38099"/>
                </a:lnTo>
                <a:lnTo>
                  <a:pt x="781050" y="76199"/>
                </a:lnTo>
                <a:lnTo>
                  <a:pt x="819150" y="76199"/>
                </a:lnTo>
                <a:lnTo>
                  <a:pt x="819150" y="38099"/>
                </a:lnTo>
                <a:close/>
              </a:path>
              <a:path w="8065134" h="114300">
                <a:moveTo>
                  <a:pt x="895350" y="38099"/>
                </a:moveTo>
                <a:lnTo>
                  <a:pt x="857250" y="38099"/>
                </a:lnTo>
                <a:lnTo>
                  <a:pt x="857250" y="76199"/>
                </a:lnTo>
                <a:lnTo>
                  <a:pt x="895350" y="76199"/>
                </a:lnTo>
                <a:lnTo>
                  <a:pt x="895350" y="38099"/>
                </a:lnTo>
                <a:close/>
              </a:path>
              <a:path w="8065134" h="114300">
                <a:moveTo>
                  <a:pt x="971550" y="38099"/>
                </a:moveTo>
                <a:lnTo>
                  <a:pt x="933450" y="38099"/>
                </a:lnTo>
                <a:lnTo>
                  <a:pt x="933450" y="76199"/>
                </a:lnTo>
                <a:lnTo>
                  <a:pt x="971550" y="76199"/>
                </a:lnTo>
                <a:lnTo>
                  <a:pt x="971550" y="38099"/>
                </a:lnTo>
                <a:close/>
              </a:path>
              <a:path w="8065134" h="114300">
                <a:moveTo>
                  <a:pt x="1047750" y="38099"/>
                </a:moveTo>
                <a:lnTo>
                  <a:pt x="1009650" y="38099"/>
                </a:lnTo>
                <a:lnTo>
                  <a:pt x="1009650" y="76199"/>
                </a:lnTo>
                <a:lnTo>
                  <a:pt x="1047750" y="76199"/>
                </a:lnTo>
                <a:lnTo>
                  <a:pt x="1047750" y="38099"/>
                </a:lnTo>
                <a:close/>
              </a:path>
              <a:path w="8065134" h="114300">
                <a:moveTo>
                  <a:pt x="1123950" y="38099"/>
                </a:moveTo>
                <a:lnTo>
                  <a:pt x="1085850" y="38099"/>
                </a:lnTo>
                <a:lnTo>
                  <a:pt x="1085850" y="76199"/>
                </a:lnTo>
                <a:lnTo>
                  <a:pt x="1123950" y="76199"/>
                </a:lnTo>
                <a:lnTo>
                  <a:pt x="1123950" y="38099"/>
                </a:lnTo>
                <a:close/>
              </a:path>
              <a:path w="8065134" h="114300">
                <a:moveTo>
                  <a:pt x="1200150" y="38099"/>
                </a:moveTo>
                <a:lnTo>
                  <a:pt x="1162050" y="38099"/>
                </a:lnTo>
                <a:lnTo>
                  <a:pt x="1162050" y="76199"/>
                </a:lnTo>
                <a:lnTo>
                  <a:pt x="1200150" y="76199"/>
                </a:lnTo>
                <a:lnTo>
                  <a:pt x="1200150" y="38099"/>
                </a:lnTo>
                <a:close/>
              </a:path>
              <a:path w="8065134" h="114300">
                <a:moveTo>
                  <a:pt x="1276350" y="38099"/>
                </a:moveTo>
                <a:lnTo>
                  <a:pt x="1238250" y="38099"/>
                </a:lnTo>
                <a:lnTo>
                  <a:pt x="1238250" y="76199"/>
                </a:lnTo>
                <a:lnTo>
                  <a:pt x="1276350" y="76199"/>
                </a:lnTo>
                <a:lnTo>
                  <a:pt x="1276350" y="38099"/>
                </a:lnTo>
                <a:close/>
              </a:path>
              <a:path w="8065134" h="114300">
                <a:moveTo>
                  <a:pt x="1352550" y="38099"/>
                </a:moveTo>
                <a:lnTo>
                  <a:pt x="1314450" y="38099"/>
                </a:lnTo>
                <a:lnTo>
                  <a:pt x="1314450" y="76199"/>
                </a:lnTo>
                <a:lnTo>
                  <a:pt x="1352550" y="76199"/>
                </a:lnTo>
                <a:lnTo>
                  <a:pt x="1352550" y="38099"/>
                </a:lnTo>
                <a:close/>
              </a:path>
              <a:path w="8065134" h="114300">
                <a:moveTo>
                  <a:pt x="1428750" y="38099"/>
                </a:moveTo>
                <a:lnTo>
                  <a:pt x="1390650" y="38099"/>
                </a:lnTo>
                <a:lnTo>
                  <a:pt x="1390650" y="76199"/>
                </a:lnTo>
                <a:lnTo>
                  <a:pt x="1428750" y="76199"/>
                </a:lnTo>
                <a:lnTo>
                  <a:pt x="1428750" y="38099"/>
                </a:lnTo>
                <a:close/>
              </a:path>
              <a:path w="8065134" h="114300">
                <a:moveTo>
                  <a:pt x="1504950" y="38099"/>
                </a:moveTo>
                <a:lnTo>
                  <a:pt x="1466850" y="38099"/>
                </a:lnTo>
                <a:lnTo>
                  <a:pt x="1466850" y="76199"/>
                </a:lnTo>
                <a:lnTo>
                  <a:pt x="1504950" y="76199"/>
                </a:lnTo>
                <a:lnTo>
                  <a:pt x="1504950" y="38099"/>
                </a:lnTo>
                <a:close/>
              </a:path>
              <a:path w="8065134" h="114300">
                <a:moveTo>
                  <a:pt x="1581150" y="38099"/>
                </a:moveTo>
                <a:lnTo>
                  <a:pt x="1543050" y="38099"/>
                </a:lnTo>
                <a:lnTo>
                  <a:pt x="1543050" y="76199"/>
                </a:lnTo>
                <a:lnTo>
                  <a:pt x="1581150" y="76199"/>
                </a:lnTo>
                <a:lnTo>
                  <a:pt x="1581150" y="38099"/>
                </a:lnTo>
                <a:close/>
              </a:path>
              <a:path w="8065134" h="114300">
                <a:moveTo>
                  <a:pt x="1657350" y="38099"/>
                </a:moveTo>
                <a:lnTo>
                  <a:pt x="1619250" y="38099"/>
                </a:lnTo>
                <a:lnTo>
                  <a:pt x="1619250" y="76199"/>
                </a:lnTo>
                <a:lnTo>
                  <a:pt x="1657350" y="76199"/>
                </a:lnTo>
                <a:lnTo>
                  <a:pt x="1657350" y="38099"/>
                </a:lnTo>
                <a:close/>
              </a:path>
              <a:path w="8065134" h="114300">
                <a:moveTo>
                  <a:pt x="1733550" y="38099"/>
                </a:moveTo>
                <a:lnTo>
                  <a:pt x="1695450" y="38099"/>
                </a:lnTo>
                <a:lnTo>
                  <a:pt x="1695450" y="76199"/>
                </a:lnTo>
                <a:lnTo>
                  <a:pt x="1733550" y="76199"/>
                </a:lnTo>
                <a:lnTo>
                  <a:pt x="1733550" y="38099"/>
                </a:lnTo>
                <a:close/>
              </a:path>
              <a:path w="8065134" h="114300">
                <a:moveTo>
                  <a:pt x="1809750" y="38099"/>
                </a:moveTo>
                <a:lnTo>
                  <a:pt x="1771650" y="38099"/>
                </a:lnTo>
                <a:lnTo>
                  <a:pt x="1771650" y="76199"/>
                </a:lnTo>
                <a:lnTo>
                  <a:pt x="1809750" y="76199"/>
                </a:lnTo>
                <a:lnTo>
                  <a:pt x="1809750" y="38099"/>
                </a:lnTo>
                <a:close/>
              </a:path>
              <a:path w="8065134" h="114300">
                <a:moveTo>
                  <a:pt x="1885950" y="38099"/>
                </a:moveTo>
                <a:lnTo>
                  <a:pt x="1847850" y="38099"/>
                </a:lnTo>
                <a:lnTo>
                  <a:pt x="1847850" y="76199"/>
                </a:lnTo>
                <a:lnTo>
                  <a:pt x="1885950" y="76199"/>
                </a:lnTo>
                <a:lnTo>
                  <a:pt x="1885950" y="38099"/>
                </a:lnTo>
                <a:close/>
              </a:path>
              <a:path w="8065134" h="114300">
                <a:moveTo>
                  <a:pt x="1962150" y="38099"/>
                </a:moveTo>
                <a:lnTo>
                  <a:pt x="1924050" y="38099"/>
                </a:lnTo>
                <a:lnTo>
                  <a:pt x="1924050" y="76199"/>
                </a:lnTo>
                <a:lnTo>
                  <a:pt x="1962150" y="76199"/>
                </a:lnTo>
                <a:lnTo>
                  <a:pt x="1962150" y="38099"/>
                </a:lnTo>
                <a:close/>
              </a:path>
              <a:path w="8065134" h="114300">
                <a:moveTo>
                  <a:pt x="2038350" y="38099"/>
                </a:moveTo>
                <a:lnTo>
                  <a:pt x="2000250" y="38099"/>
                </a:lnTo>
                <a:lnTo>
                  <a:pt x="2000250" y="76199"/>
                </a:lnTo>
                <a:lnTo>
                  <a:pt x="2038350" y="76199"/>
                </a:lnTo>
                <a:lnTo>
                  <a:pt x="2038350" y="38099"/>
                </a:lnTo>
                <a:close/>
              </a:path>
              <a:path w="8065134" h="114300">
                <a:moveTo>
                  <a:pt x="2114550" y="38099"/>
                </a:moveTo>
                <a:lnTo>
                  <a:pt x="2076450" y="38099"/>
                </a:lnTo>
                <a:lnTo>
                  <a:pt x="2076450" y="76199"/>
                </a:lnTo>
                <a:lnTo>
                  <a:pt x="2114550" y="76199"/>
                </a:lnTo>
                <a:lnTo>
                  <a:pt x="2114550" y="38099"/>
                </a:lnTo>
                <a:close/>
              </a:path>
              <a:path w="8065134" h="114300">
                <a:moveTo>
                  <a:pt x="2190750" y="38099"/>
                </a:moveTo>
                <a:lnTo>
                  <a:pt x="2152650" y="38099"/>
                </a:lnTo>
                <a:lnTo>
                  <a:pt x="2152650" y="76199"/>
                </a:lnTo>
                <a:lnTo>
                  <a:pt x="2190750" y="76199"/>
                </a:lnTo>
                <a:lnTo>
                  <a:pt x="2190750" y="38099"/>
                </a:lnTo>
                <a:close/>
              </a:path>
              <a:path w="8065134" h="114300">
                <a:moveTo>
                  <a:pt x="2266950" y="38099"/>
                </a:moveTo>
                <a:lnTo>
                  <a:pt x="2228850" y="38099"/>
                </a:lnTo>
                <a:lnTo>
                  <a:pt x="2228850" y="76199"/>
                </a:lnTo>
                <a:lnTo>
                  <a:pt x="2266950" y="76199"/>
                </a:lnTo>
                <a:lnTo>
                  <a:pt x="2266950" y="38099"/>
                </a:lnTo>
                <a:close/>
              </a:path>
              <a:path w="8065134" h="114300">
                <a:moveTo>
                  <a:pt x="2343150" y="38099"/>
                </a:moveTo>
                <a:lnTo>
                  <a:pt x="2305050" y="38099"/>
                </a:lnTo>
                <a:lnTo>
                  <a:pt x="2305050" y="76199"/>
                </a:lnTo>
                <a:lnTo>
                  <a:pt x="2343150" y="76199"/>
                </a:lnTo>
                <a:lnTo>
                  <a:pt x="2343150" y="38099"/>
                </a:lnTo>
                <a:close/>
              </a:path>
              <a:path w="8065134" h="114300">
                <a:moveTo>
                  <a:pt x="2419350" y="38099"/>
                </a:moveTo>
                <a:lnTo>
                  <a:pt x="2381250" y="38099"/>
                </a:lnTo>
                <a:lnTo>
                  <a:pt x="2381250" y="76199"/>
                </a:lnTo>
                <a:lnTo>
                  <a:pt x="2419350" y="76199"/>
                </a:lnTo>
                <a:lnTo>
                  <a:pt x="2419350" y="38099"/>
                </a:lnTo>
                <a:close/>
              </a:path>
              <a:path w="8065134" h="114300">
                <a:moveTo>
                  <a:pt x="2495550" y="38099"/>
                </a:moveTo>
                <a:lnTo>
                  <a:pt x="2457450" y="38099"/>
                </a:lnTo>
                <a:lnTo>
                  <a:pt x="2457450" y="76199"/>
                </a:lnTo>
                <a:lnTo>
                  <a:pt x="2495550" y="76199"/>
                </a:lnTo>
                <a:lnTo>
                  <a:pt x="2495550" y="38099"/>
                </a:lnTo>
                <a:close/>
              </a:path>
              <a:path w="8065134" h="114300">
                <a:moveTo>
                  <a:pt x="2571750" y="38099"/>
                </a:moveTo>
                <a:lnTo>
                  <a:pt x="2533650" y="38099"/>
                </a:lnTo>
                <a:lnTo>
                  <a:pt x="2533650" y="76199"/>
                </a:lnTo>
                <a:lnTo>
                  <a:pt x="2571750" y="76199"/>
                </a:lnTo>
                <a:lnTo>
                  <a:pt x="2571750" y="38099"/>
                </a:lnTo>
                <a:close/>
              </a:path>
              <a:path w="8065134" h="114300">
                <a:moveTo>
                  <a:pt x="2647950" y="38099"/>
                </a:moveTo>
                <a:lnTo>
                  <a:pt x="2609850" y="38099"/>
                </a:lnTo>
                <a:lnTo>
                  <a:pt x="2609850" y="76199"/>
                </a:lnTo>
                <a:lnTo>
                  <a:pt x="2647950" y="76199"/>
                </a:lnTo>
                <a:lnTo>
                  <a:pt x="2647950" y="38099"/>
                </a:lnTo>
                <a:close/>
              </a:path>
              <a:path w="8065134" h="114300">
                <a:moveTo>
                  <a:pt x="2724150" y="38099"/>
                </a:moveTo>
                <a:lnTo>
                  <a:pt x="2686050" y="38099"/>
                </a:lnTo>
                <a:lnTo>
                  <a:pt x="2686050" y="76199"/>
                </a:lnTo>
                <a:lnTo>
                  <a:pt x="2724150" y="76199"/>
                </a:lnTo>
                <a:lnTo>
                  <a:pt x="2724150" y="38099"/>
                </a:lnTo>
                <a:close/>
              </a:path>
              <a:path w="8065134" h="114300">
                <a:moveTo>
                  <a:pt x="2800350" y="38099"/>
                </a:moveTo>
                <a:lnTo>
                  <a:pt x="2762250" y="38099"/>
                </a:lnTo>
                <a:lnTo>
                  <a:pt x="2762250" y="76199"/>
                </a:lnTo>
                <a:lnTo>
                  <a:pt x="2800350" y="76199"/>
                </a:lnTo>
                <a:lnTo>
                  <a:pt x="2800350" y="38099"/>
                </a:lnTo>
                <a:close/>
              </a:path>
              <a:path w="8065134" h="114300">
                <a:moveTo>
                  <a:pt x="2876550" y="38099"/>
                </a:moveTo>
                <a:lnTo>
                  <a:pt x="2838450" y="38099"/>
                </a:lnTo>
                <a:lnTo>
                  <a:pt x="2838450" y="76199"/>
                </a:lnTo>
                <a:lnTo>
                  <a:pt x="2876550" y="76199"/>
                </a:lnTo>
                <a:lnTo>
                  <a:pt x="2876550" y="38099"/>
                </a:lnTo>
                <a:close/>
              </a:path>
              <a:path w="8065134" h="114300">
                <a:moveTo>
                  <a:pt x="2952750" y="38099"/>
                </a:moveTo>
                <a:lnTo>
                  <a:pt x="2914650" y="38099"/>
                </a:lnTo>
                <a:lnTo>
                  <a:pt x="2914650" y="76199"/>
                </a:lnTo>
                <a:lnTo>
                  <a:pt x="2952750" y="76199"/>
                </a:lnTo>
                <a:lnTo>
                  <a:pt x="2952750" y="38099"/>
                </a:lnTo>
                <a:close/>
              </a:path>
              <a:path w="8065134" h="114300">
                <a:moveTo>
                  <a:pt x="3028950" y="38099"/>
                </a:moveTo>
                <a:lnTo>
                  <a:pt x="2990850" y="38099"/>
                </a:lnTo>
                <a:lnTo>
                  <a:pt x="2990850" y="76199"/>
                </a:lnTo>
                <a:lnTo>
                  <a:pt x="3028950" y="76199"/>
                </a:lnTo>
                <a:lnTo>
                  <a:pt x="3028950" y="38099"/>
                </a:lnTo>
                <a:close/>
              </a:path>
              <a:path w="8065134" h="114300">
                <a:moveTo>
                  <a:pt x="3105150" y="38099"/>
                </a:moveTo>
                <a:lnTo>
                  <a:pt x="3067050" y="38099"/>
                </a:lnTo>
                <a:lnTo>
                  <a:pt x="3067050" y="76199"/>
                </a:lnTo>
                <a:lnTo>
                  <a:pt x="3105150" y="76199"/>
                </a:lnTo>
                <a:lnTo>
                  <a:pt x="3105150" y="38099"/>
                </a:lnTo>
                <a:close/>
              </a:path>
              <a:path w="8065134" h="114300">
                <a:moveTo>
                  <a:pt x="3181350" y="38099"/>
                </a:moveTo>
                <a:lnTo>
                  <a:pt x="3143250" y="38099"/>
                </a:lnTo>
                <a:lnTo>
                  <a:pt x="3143250" y="76199"/>
                </a:lnTo>
                <a:lnTo>
                  <a:pt x="3181350" y="76199"/>
                </a:lnTo>
                <a:lnTo>
                  <a:pt x="3181350" y="38099"/>
                </a:lnTo>
                <a:close/>
              </a:path>
              <a:path w="8065134" h="114300">
                <a:moveTo>
                  <a:pt x="3257550" y="38099"/>
                </a:moveTo>
                <a:lnTo>
                  <a:pt x="3219450" y="38099"/>
                </a:lnTo>
                <a:lnTo>
                  <a:pt x="3219450" y="76199"/>
                </a:lnTo>
                <a:lnTo>
                  <a:pt x="3257550" y="76199"/>
                </a:lnTo>
                <a:lnTo>
                  <a:pt x="3257550" y="38099"/>
                </a:lnTo>
                <a:close/>
              </a:path>
              <a:path w="8065134" h="114300">
                <a:moveTo>
                  <a:pt x="3333750" y="38099"/>
                </a:moveTo>
                <a:lnTo>
                  <a:pt x="3295650" y="38099"/>
                </a:lnTo>
                <a:lnTo>
                  <a:pt x="3295650" y="76199"/>
                </a:lnTo>
                <a:lnTo>
                  <a:pt x="3333750" y="76199"/>
                </a:lnTo>
                <a:lnTo>
                  <a:pt x="3333750" y="38099"/>
                </a:lnTo>
                <a:close/>
              </a:path>
              <a:path w="8065134" h="114300">
                <a:moveTo>
                  <a:pt x="3409950" y="38099"/>
                </a:moveTo>
                <a:lnTo>
                  <a:pt x="3371850" y="38099"/>
                </a:lnTo>
                <a:lnTo>
                  <a:pt x="3371850" y="76199"/>
                </a:lnTo>
                <a:lnTo>
                  <a:pt x="3409950" y="76199"/>
                </a:lnTo>
                <a:lnTo>
                  <a:pt x="3409950" y="38099"/>
                </a:lnTo>
                <a:close/>
              </a:path>
              <a:path w="8065134" h="114300">
                <a:moveTo>
                  <a:pt x="3486150" y="38099"/>
                </a:moveTo>
                <a:lnTo>
                  <a:pt x="3448050" y="38099"/>
                </a:lnTo>
                <a:lnTo>
                  <a:pt x="3448050" y="76199"/>
                </a:lnTo>
                <a:lnTo>
                  <a:pt x="3486150" y="76199"/>
                </a:lnTo>
                <a:lnTo>
                  <a:pt x="3486150" y="38099"/>
                </a:lnTo>
                <a:close/>
              </a:path>
              <a:path w="8065134" h="114300">
                <a:moveTo>
                  <a:pt x="3562350" y="38099"/>
                </a:moveTo>
                <a:lnTo>
                  <a:pt x="3524250" y="38099"/>
                </a:lnTo>
                <a:lnTo>
                  <a:pt x="3524250" y="76199"/>
                </a:lnTo>
                <a:lnTo>
                  <a:pt x="3562350" y="76199"/>
                </a:lnTo>
                <a:lnTo>
                  <a:pt x="3562350" y="38099"/>
                </a:lnTo>
                <a:close/>
              </a:path>
              <a:path w="8065134" h="114300">
                <a:moveTo>
                  <a:pt x="3638550" y="38099"/>
                </a:moveTo>
                <a:lnTo>
                  <a:pt x="3600450" y="38099"/>
                </a:lnTo>
                <a:lnTo>
                  <a:pt x="3600450" y="76199"/>
                </a:lnTo>
                <a:lnTo>
                  <a:pt x="3638550" y="76199"/>
                </a:lnTo>
                <a:lnTo>
                  <a:pt x="3638550" y="38099"/>
                </a:lnTo>
                <a:close/>
              </a:path>
              <a:path w="8065134" h="114300">
                <a:moveTo>
                  <a:pt x="3714750" y="38099"/>
                </a:moveTo>
                <a:lnTo>
                  <a:pt x="3676650" y="38099"/>
                </a:lnTo>
                <a:lnTo>
                  <a:pt x="3676650" y="76199"/>
                </a:lnTo>
                <a:lnTo>
                  <a:pt x="3714750" y="76199"/>
                </a:lnTo>
                <a:lnTo>
                  <a:pt x="3714750" y="38099"/>
                </a:lnTo>
                <a:close/>
              </a:path>
              <a:path w="8065134" h="114300">
                <a:moveTo>
                  <a:pt x="3790950" y="38099"/>
                </a:moveTo>
                <a:lnTo>
                  <a:pt x="3752850" y="38099"/>
                </a:lnTo>
                <a:lnTo>
                  <a:pt x="3752850" y="76199"/>
                </a:lnTo>
                <a:lnTo>
                  <a:pt x="3790950" y="76199"/>
                </a:lnTo>
                <a:lnTo>
                  <a:pt x="3790950" y="38099"/>
                </a:lnTo>
                <a:close/>
              </a:path>
              <a:path w="8065134" h="114300">
                <a:moveTo>
                  <a:pt x="3867150" y="38099"/>
                </a:moveTo>
                <a:lnTo>
                  <a:pt x="3829050" y="38099"/>
                </a:lnTo>
                <a:lnTo>
                  <a:pt x="3829050" y="76199"/>
                </a:lnTo>
                <a:lnTo>
                  <a:pt x="3867150" y="76199"/>
                </a:lnTo>
                <a:lnTo>
                  <a:pt x="3867150" y="38099"/>
                </a:lnTo>
                <a:close/>
              </a:path>
              <a:path w="8065134" h="114300">
                <a:moveTo>
                  <a:pt x="3943350" y="38099"/>
                </a:moveTo>
                <a:lnTo>
                  <a:pt x="3905250" y="38099"/>
                </a:lnTo>
                <a:lnTo>
                  <a:pt x="3905250" y="76199"/>
                </a:lnTo>
                <a:lnTo>
                  <a:pt x="3943350" y="76199"/>
                </a:lnTo>
                <a:lnTo>
                  <a:pt x="3943350" y="38099"/>
                </a:lnTo>
                <a:close/>
              </a:path>
              <a:path w="8065134" h="114300">
                <a:moveTo>
                  <a:pt x="4019550" y="38099"/>
                </a:moveTo>
                <a:lnTo>
                  <a:pt x="3981450" y="38099"/>
                </a:lnTo>
                <a:lnTo>
                  <a:pt x="3981450" y="76199"/>
                </a:lnTo>
                <a:lnTo>
                  <a:pt x="4019550" y="76199"/>
                </a:lnTo>
                <a:lnTo>
                  <a:pt x="4019550" y="38099"/>
                </a:lnTo>
                <a:close/>
              </a:path>
              <a:path w="8065134" h="114300">
                <a:moveTo>
                  <a:pt x="4095750" y="38099"/>
                </a:moveTo>
                <a:lnTo>
                  <a:pt x="4057650" y="38099"/>
                </a:lnTo>
                <a:lnTo>
                  <a:pt x="4057650" y="76199"/>
                </a:lnTo>
                <a:lnTo>
                  <a:pt x="4095750" y="76199"/>
                </a:lnTo>
                <a:lnTo>
                  <a:pt x="4095750" y="38099"/>
                </a:lnTo>
                <a:close/>
              </a:path>
              <a:path w="8065134" h="114300">
                <a:moveTo>
                  <a:pt x="4171950" y="38099"/>
                </a:moveTo>
                <a:lnTo>
                  <a:pt x="4133850" y="38099"/>
                </a:lnTo>
                <a:lnTo>
                  <a:pt x="4133850" y="76199"/>
                </a:lnTo>
                <a:lnTo>
                  <a:pt x="4171950" y="76199"/>
                </a:lnTo>
                <a:lnTo>
                  <a:pt x="4171950" y="38099"/>
                </a:lnTo>
                <a:close/>
              </a:path>
              <a:path w="8065134" h="114300">
                <a:moveTo>
                  <a:pt x="4248150" y="38099"/>
                </a:moveTo>
                <a:lnTo>
                  <a:pt x="4210050" y="38099"/>
                </a:lnTo>
                <a:lnTo>
                  <a:pt x="4210050" y="76199"/>
                </a:lnTo>
                <a:lnTo>
                  <a:pt x="4248150" y="76199"/>
                </a:lnTo>
                <a:lnTo>
                  <a:pt x="4248150" y="38099"/>
                </a:lnTo>
                <a:close/>
              </a:path>
              <a:path w="8065134" h="114300">
                <a:moveTo>
                  <a:pt x="4324350" y="38099"/>
                </a:moveTo>
                <a:lnTo>
                  <a:pt x="4286250" y="38099"/>
                </a:lnTo>
                <a:lnTo>
                  <a:pt x="4286250" y="76199"/>
                </a:lnTo>
                <a:lnTo>
                  <a:pt x="4324350" y="76199"/>
                </a:lnTo>
                <a:lnTo>
                  <a:pt x="4324350" y="38099"/>
                </a:lnTo>
                <a:close/>
              </a:path>
              <a:path w="8065134" h="114300">
                <a:moveTo>
                  <a:pt x="4400550" y="38099"/>
                </a:moveTo>
                <a:lnTo>
                  <a:pt x="4362450" y="38099"/>
                </a:lnTo>
                <a:lnTo>
                  <a:pt x="4362450" y="76199"/>
                </a:lnTo>
                <a:lnTo>
                  <a:pt x="4400550" y="76199"/>
                </a:lnTo>
                <a:lnTo>
                  <a:pt x="4400550" y="38099"/>
                </a:lnTo>
                <a:close/>
              </a:path>
              <a:path w="8065134" h="114300">
                <a:moveTo>
                  <a:pt x="4476750" y="38099"/>
                </a:moveTo>
                <a:lnTo>
                  <a:pt x="4438650" y="38099"/>
                </a:lnTo>
                <a:lnTo>
                  <a:pt x="4438650" y="76199"/>
                </a:lnTo>
                <a:lnTo>
                  <a:pt x="4476750" y="76199"/>
                </a:lnTo>
                <a:lnTo>
                  <a:pt x="4476750" y="38099"/>
                </a:lnTo>
                <a:close/>
              </a:path>
              <a:path w="8065134" h="114300">
                <a:moveTo>
                  <a:pt x="4552950" y="38099"/>
                </a:moveTo>
                <a:lnTo>
                  <a:pt x="4514850" y="38099"/>
                </a:lnTo>
                <a:lnTo>
                  <a:pt x="4514850" y="76199"/>
                </a:lnTo>
                <a:lnTo>
                  <a:pt x="4552950" y="76199"/>
                </a:lnTo>
                <a:lnTo>
                  <a:pt x="4552950" y="38099"/>
                </a:lnTo>
                <a:close/>
              </a:path>
              <a:path w="8065134" h="114300">
                <a:moveTo>
                  <a:pt x="4629150" y="38099"/>
                </a:moveTo>
                <a:lnTo>
                  <a:pt x="4591050" y="38099"/>
                </a:lnTo>
                <a:lnTo>
                  <a:pt x="4591050" y="76199"/>
                </a:lnTo>
                <a:lnTo>
                  <a:pt x="4629150" y="76199"/>
                </a:lnTo>
                <a:lnTo>
                  <a:pt x="4629150" y="38099"/>
                </a:lnTo>
                <a:close/>
              </a:path>
              <a:path w="8065134" h="114300">
                <a:moveTo>
                  <a:pt x="4705350" y="38099"/>
                </a:moveTo>
                <a:lnTo>
                  <a:pt x="4667250" y="38099"/>
                </a:lnTo>
                <a:lnTo>
                  <a:pt x="4667250" y="76199"/>
                </a:lnTo>
                <a:lnTo>
                  <a:pt x="4705350" y="76199"/>
                </a:lnTo>
                <a:lnTo>
                  <a:pt x="4705350" y="38099"/>
                </a:lnTo>
                <a:close/>
              </a:path>
              <a:path w="8065134" h="114300">
                <a:moveTo>
                  <a:pt x="4781550" y="38099"/>
                </a:moveTo>
                <a:lnTo>
                  <a:pt x="4743450" y="38099"/>
                </a:lnTo>
                <a:lnTo>
                  <a:pt x="4743450" y="76199"/>
                </a:lnTo>
                <a:lnTo>
                  <a:pt x="4781550" y="76199"/>
                </a:lnTo>
                <a:lnTo>
                  <a:pt x="4781550" y="38099"/>
                </a:lnTo>
                <a:close/>
              </a:path>
              <a:path w="8065134" h="114300">
                <a:moveTo>
                  <a:pt x="4857750" y="38099"/>
                </a:moveTo>
                <a:lnTo>
                  <a:pt x="4819650" y="38099"/>
                </a:lnTo>
                <a:lnTo>
                  <a:pt x="4819650" y="76199"/>
                </a:lnTo>
                <a:lnTo>
                  <a:pt x="4857750" y="76199"/>
                </a:lnTo>
                <a:lnTo>
                  <a:pt x="4857750" y="38099"/>
                </a:lnTo>
                <a:close/>
              </a:path>
              <a:path w="8065134" h="114300">
                <a:moveTo>
                  <a:pt x="4933950" y="38099"/>
                </a:moveTo>
                <a:lnTo>
                  <a:pt x="4895850" y="38099"/>
                </a:lnTo>
                <a:lnTo>
                  <a:pt x="4895850" y="76199"/>
                </a:lnTo>
                <a:lnTo>
                  <a:pt x="4933950" y="76199"/>
                </a:lnTo>
                <a:lnTo>
                  <a:pt x="4933950" y="38099"/>
                </a:lnTo>
                <a:close/>
              </a:path>
              <a:path w="8065134" h="114300">
                <a:moveTo>
                  <a:pt x="5010150" y="38099"/>
                </a:moveTo>
                <a:lnTo>
                  <a:pt x="4972050" y="38099"/>
                </a:lnTo>
                <a:lnTo>
                  <a:pt x="4972050" y="76199"/>
                </a:lnTo>
                <a:lnTo>
                  <a:pt x="5010150" y="76199"/>
                </a:lnTo>
                <a:lnTo>
                  <a:pt x="5010150" y="38099"/>
                </a:lnTo>
                <a:close/>
              </a:path>
              <a:path w="8065134" h="114300">
                <a:moveTo>
                  <a:pt x="5086350" y="38099"/>
                </a:moveTo>
                <a:lnTo>
                  <a:pt x="5048250" y="38099"/>
                </a:lnTo>
                <a:lnTo>
                  <a:pt x="5048250" y="76199"/>
                </a:lnTo>
                <a:lnTo>
                  <a:pt x="5086350" y="76199"/>
                </a:lnTo>
                <a:lnTo>
                  <a:pt x="5086350" y="38099"/>
                </a:lnTo>
                <a:close/>
              </a:path>
              <a:path w="8065134" h="114300">
                <a:moveTo>
                  <a:pt x="5162550" y="38099"/>
                </a:moveTo>
                <a:lnTo>
                  <a:pt x="5124450" y="38099"/>
                </a:lnTo>
                <a:lnTo>
                  <a:pt x="5124450" y="76199"/>
                </a:lnTo>
                <a:lnTo>
                  <a:pt x="5162550" y="76199"/>
                </a:lnTo>
                <a:lnTo>
                  <a:pt x="5162550" y="38099"/>
                </a:lnTo>
                <a:close/>
              </a:path>
              <a:path w="8065134" h="114300">
                <a:moveTo>
                  <a:pt x="5238750" y="38099"/>
                </a:moveTo>
                <a:lnTo>
                  <a:pt x="5200650" y="38099"/>
                </a:lnTo>
                <a:lnTo>
                  <a:pt x="5200650" y="76199"/>
                </a:lnTo>
                <a:lnTo>
                  <a:pt x="5238750" y="76199"/>
                </a:lnTo>
                <a:lnTo>
                  <a:pt x="5238750" y="38099"/>
                </a:lnTo>
                <a:close/>
              </a:path>
              <a:path w="8065134" h="114300">
                <a:moveTo>
                  <a:pt x="5314950" y="38099"/>
                </a:moveTo>
                <a:lnTo>
                  <a:pt x="5276850" y="38099"/>
                </a:lnTo>
                <a:lnTo>
                  <a:pt x="5276850" y="76199"/>
                </a:lnTo>
                <a:lnTo>
                  <a:pt x="5314950" y="76199"/>
                </a:lnTo>
                <a:lnTo>
                  <a:pt x="5314950" y="38099"/>
                </a:lnTo>
                <a:close/>
              </a:path>
              <a:path w="8065134" h="114300">
                <a:moveTo>
                  <a:pt x="5391150" y="38099"/>
                </a:moveTo>
                <a:lnTo>
                  <a:pt x="5353050" y="38099"/>
                </a:lnTo>
                <a:lnTo>
                  <a:pt x="5353050" y="76199"/>
                </a:lnTo>
                <a:lnTo>
                  <a:pt x="5391150" y="76199"/>
                </a:lnTo>
                <a:lnTo>
                  <a:pt x="5391150" y="38099"/>
                </a:lnTo>
                <a:close/>
              </a:path>
              <a:path w="8065134" h="114300">
                <a:moveTo>
                  <a:pt x="5467350" y="38099"/>
                </a:moveTo>
                <a:lnTo>
                  <a:pt x="5429250" y="38099"/>
                </a:lnTo>
                <a:lnTo>
                  <a:pt x="5429250" y="76199"/>
                </a:lnTo>
                <a:lnTo>
                  <a:pt x="5467350" y="76199"/>
                </a:lnTo>
                <a:lnTo>
                  <a:pt x="5467350" y="38099"/>
                </a:lnTo>
                <a:close/>
              </a:path>
              <a:path w="8065134" h="114300">
                <a:moveTo>
                  <a:pt x="5543550" y="38099"/>
                </a:moveTo>
                <a:lnTo>
                  <a:pt x="5505450" y="38099"/>
                </a:lnTo>
                <a:lnTo>
                  <a:pt x="5505450" y="76199"/>
                </a:lnTo>
                <a:lnTo>
                  <a:pt x="5543550" y="76199"/>
                </a:lnTo>
                <a:lnTo>
                  <a:pt x="5543550" y="38099"/>
                </a:lnTo>
                <a:close/>
              </a:path>
              <a:path w="8065134" h="114300">
                <a:moveTo>
                  <a:pt x="5619750" y="38099"/>
                </a:moveTo>
                <a:lnTo>
                  <a:pt x="5581650" y="38099"/>
                </a:lnTo>
                <a:lnTo>
                  <a:pt x="5581650" y="76199"/>
                </a:lnTo>
                <a:lnTo>
                  <a:pt x="5619750" y="76199"/>
                </a:lnTo>
                <a:lnTo>
                  <a:pt x="5619750" y="38099"/>
                </a:lnTo>
                <a:close/>
              </a:path>
              <a:path w="8065134" h="114300">
                <a:moveTo>
                  <a:pt x="5695950" y="38099"/>
                </a:moveTo>
                <a:lnTo>
                  <a:pt x="5657850" y="38099"/>
                </a:lnTo>
                <a:lnTo>
                  <a:pt x="5657850" y="76199"/>
                </a:lnTo>
                <a:lnTo>
                  <a:pt x="5695950" y="76199"/>
                </a:lnTo>
                <a:lnTo>
                  <a:pt x="5695950" y="38099"/>
                </a:lnTo>
                <a:close/>
              </a:path>
              <a:path w="8065134" h="114300">
                <a:moveTo>
                  <a:pt x="5772150" y="38099"/>
                </a:moveTo>
                <a:lnTo>
                  <a:pt x="5734050" y="38099"/>
                </a:lnTo>
                <a:lnTo>
                  <a:pt x="5734050" y="76199"/>
                </a:lnTo>
                <a:lnTo>
                  <a:pt x="5772150" y="76199"/>
                </a:lnTo>
                <a:lnTo>
                  <a:pt x="5772150" y="38099"/>
                </a:lnTo>
                <a:close/>
              </a:path>
              <a:path w="8065134" h="114300">
                <a:moveTo>
                  <a:pt x="5848350" y="38099"/>
                </a:moveTo>
                <a:lnTo>
                  <a:pt x="5810250" y="38099"/>
                </a:lnTo>
                <a:lnTo>
                  <a:pt x="5810250" y="76199"/>
                </a:lnTo>
                <a:lnTo>
                  <a:pt x="5848350" y="76199"/>
                </a:lnTo>
                <a:lnTo>
                  <a:pt x="5848350" y="38099"/>
                </a:lnTo>
                <a:close/>
              </a:path>
              <a:path w="8065134" h="114300">
                <a:moveTo>
                  <a:pt x="5924549" y="38099"/>
                </a:moveTo>
                <a:lnTo>
                  <a:pt x="5886450" y="38099"/>
                </a:lnTo>
                <a:lnTo>
                  <a:pt x="5886450" y="76199"/>
                </a:lnTo>
                <a:lnTo>
                  <a:pt x="5924549" y="76199"/>
                </a:lnTo>
                <a:lnTo>
                  <a:pt x="5924549" y="38099"/>
                </a:lnTo>
                <a:close/>
              </a:path>
              <a:path w="8065134" h="114300">
                <a:moveTo>
                  <a:pt x="6000749" y="38099"/>
                </a:moveTo>
                <a:lnTo>
                  <a:pt x="5962649" y="38099"/>
                </a:lnTo>
                <a:lnTo>
                  <a:pt x="5962649" y="76199"/>
                </a:lnTo>
                <a:lnTo>
                  <a:pt x="6000749" y="76199"/>
                </a:lnTo>
                <a:lnTo>
                  <a:pt x="6000749" y="38099"/>
                </a:lnTo>
                <a:close/>
              </a:path>
              <a:path w="8065134" h="114300">
                <a:moveTo>
                  <a:pt x="6076949" y="38099"/>
                </a:moveTo>
                <a:lnTo>
                  <a:pt x="6038849" y="38099"/>
                </a:lnTo>
                <a:lnTo>
                  <a:pt x="6038849" y="76199"/>
                </a:lnTo>
                <a:lnTo>
                  <a:pt x="6076949" y="76199"/>
                </a:lnTo>
                <a:lnTo>
                  <a:pt x="6076949" y="38099"/>
                </a:lnTo>
                <a:close/>
              </a:path>
              <a:path w="8065134" h="114300">
                <a:moveTo>
                  <a:pt x="6153149" y="38099"/>
                </a:moveTo>
                <a:lnTo>
                  <a:pt x="6115049" y="38099"/>
                </a:lnTo>
                <a:lnTo>
                  <a:pt x="6115049" y="76199"/>
                </a:lnTo>
                <a:lnTo>
                  <a:pt x="6153149" y="76199"/>
                </a:lnTo>
                <a:lnTo>
                  <a:pt x="6153149" y="38099"/>
                </a:lnTo>
                <a:close/>
              </a:path>
              <a:path w="8065134" h="114300">
                <a:moveTo>
                  <a:pt x="6229349" y="38099"/>
                </a:moveTo>
                <a:lnTo>
                  <a:pt x="6191249" y="38099"/>
                </a:lnTo>
                <a:lnTo>
                  <a:pt x="6191249" y="76199"/>
                </a:lnTo>
                <a:lnTo>
                  <a:pt x="6229349" y="76199"/>
                </a:lnTo>
                <a:lnTo>
                  <a:pt x="6229349" y="38099"/>
                </a:lnTo>
                <a:close/>
              </a:path>
              <a:path w="8065134" h="114300">
                <a:moveTo>
                  <a:pt x="6305549" y="38099"/>
                </a:moveTo>
                <a:lnTo>
                  <a:pt x="6267449" y="38099"/>
                </a:lnTo>
                <a:lnTo>
                  <a:pt x="6267449" y="76199"/>
                </a:lnTo>
                <a:lnTo>
                  <a:pt x="6305549" y="76199"/>
                </a:lnTo>
                <a:lnTo>
                  <a:pt x="6305549" y="38099"/>
                </a:lnTo>
                <a:close/>
              </a:path>
              <a:path w="8065134" h="114300">
                <a:moveTo>
                  <a:pt x="6381749" y="38099"/>
                </a:moveTo>
                <a:lnTo>
                  <a:pt x="6343649" y="38099"/>
                </a:lnTo>
                <a:lnTo>
                  <a:pt x="6343649" y="76199"/>
                </a:lnTo>
                <a:lnTo>
                  <a:pt x="6381749" y="76199"/>
                </a:lnTo>
                <a:lnTo>
                  <a:pt x="6381749" y="38099"/>
                </a:lnTo>
                <a:close/>
              </a:path>
              <a:path w="8065134" h="114300">
                <a:moveTo>
                  <a:pt x="6457949" y="38099"/>
                </a:moveTo>
                <a:lnTo>
                  <a:pt x="6419849" y="38099"/>
                </a:lnTo>
                <a:lnTo>
                  <a:pt x="6419849" y="76199"/>
                </a:lnTo>
                <a:lnTo>
                  <a:pt x="6457949" y="76199"/>
                </a:lnTo>
                <a:lnTo>
                  <a:pt x="6457949" y="38099"/>
                </a:lnTo>
                <a:close/>
              </a:path>
              <a:path w="8065134" h="114300">
                <a:moveTo>
                  <a:pt x="6534150" y="38099"/>
                </a:moveTo>
                <a:lnTo>
                  <a:pt x="6496049" y="38099"/>
                </a:lnTo>
                <a:lnTo>
                  <a:pt x="6496049" y="76199"/>
                </a:lnTo>
                <a:lnTo>
                  <a:pt x="6534150" y="76199"/>
                </a:lnTo>
                <a:lnTo>
                  <a:pt x="6534150" y="38099"/>
                </a:lnTo>
                <a:close/>
              </a:path>
              <a:path w="8065134" h="114300">
                <a:moveTo>
                  <a:pt x="6610350" y="38099"/>
                </a:moveTo>
                <a:lnTo>
                  <a:pt x="6572250" y="38099"/>
                </a:lnTo>
                <a:lnTo>
                  <a:pt x="6572250" y="76199"/>
                </a:lnTo>
                <a:lnTo>
                  <a:pt x="6610350" y="76199"/>
                </a:lnTo>
                <a:lnTo>
                  <a:pt x="6610350" y="38099"/>
                </a:lnTo>
                <a:close/>
              </a:path>
              <a:path w="8065134" h="114300">
                <a:moveTo>
                  <a:pt x="6686550" y="38099"/>
                </a:moveTo>
                <a:lnTo>
                  <a:pt x="6648450" y="38099"/>
                </a:lnTo>
                <a:lnTo>
                  <a:pt x="6648450" y="76199"/>
                </a:lnTo>
                <a:lnTo>
                  <a:pt x="6686550" y="76199"/>
                </a:lnTo>
                <a:lnTo>
                  <a:pt x="6686550" y="38099"/>
                </a:lnTo>
                <a:close/>
              </a:path>
              <a:path w="8065134" h="114300">
                <a:moveTo>
                  <a:pt x="6762750" y="38099"/>
                </a:moveTo>
                <a:lnTo>
                  <a:pt x="6724650" y="38099"/>
                </a:lnTo>
                <a:lnTo>
                  <a:pt x="6724650" y="76199"/>
                </a:lnTo>
                <a:lnTo>
                  <a:pt x="6762750" y="76199"/>
                </a:lnTo>
                <a:lnTo>
                  <a:pt x="6762750" y="38099"/>
                </a:lnTo>
                <a:close/>
              </a:path>
              <a:path w="8065134" h="114300">
                <a:moveTo>
                  <a:pt x="6838950" y="38099"/>
                </a:moveTo>
                <a:lnTo>
                  <a:pt x="6800850" y="38099"/>
                </a:lnTo>
                <a:lnTo>
                  <a:pt x="6800850" y="76199"/>
                </a:lnTo>
                <a:lnTo>
                  <a:pt x="6838950" y="76199"/>
                </a:lnTo>
                <a:lnTo>
                  <a:pt x="6838950" y="38099"/>
                </a:lnTo>
                <a:close/>
              </a:path>
              <a:path w="8065134" h="114300">
                <a:moveTo>
                  <a:pt x="6915150" y="38099"/>
                </a:moveTo>
                <a:lnTo>
                  <a:pt x="6877050" y="38099"/>
                </a:lnTo>
                <a:lnTo>
                  <a:pt x="6877050" y="76199"/>
                </a:lnTo>
                <a:lnTo>
                  <a:pt x="6915150" y="76199"/>
                </a:lnTo>
                <a:lnTo>
                  <a:pt x="6915150" y="38099"/>
                </a:lnTo>
                <a:close/>
              </a:path>
              <a:path w="8065134" h="114300">
                <a:moveTo>
                  <a:pt x="6991350" y="38099"/>
                </a:moveTo>
                <a:lnTo>
                  <a:pt x="6953250" y="38099"/>
                </a:lnTo>
                <a:lnTo>
                  <a:pt x="6953250" y="76199"/>
                </a:lnTo>
                <a:lnTo>
                  <a:pt x="6991350" y="76199"/>
                </a:lnTo>
                <a:lnTo>
                  <a:pt x="6991350" y="38099"/>
                </a:lnTo>
                <a:close/>
              </a:path>
              <a:path w="8065134" h="114300">
                <a:moveTo>
                  <a:pt x="7067550" y="38099"/>
                </a:moveTo>
                <a:lnTo>
                  <a:pt x="7029450" y="38099"/>
                </a:lnTo>
                <a:lnTo>
                  <a:pt x="7029450" y="76199"/>
                </a:lnTo>
                <a:lnTo>
                  <a:pt x="7067550" y="76199"/>
                </a:lnTo>
                <a:lnTo>
                  <a:pt x="7067550" y="38099"/>
                </a:lnTo>
                <a:close/>
              </a:path>
              <a:path w="8065134" h="114300">
                <a:moveTo>
                  <a:pt x="7143750" y="38099"/>
                </a:moveTo>
                <a:lnTo>
                  <a:pt x="7105650" y="38099"/>
                </a:lnTo>
                <a:lnTo>
                  <a:pt x="7105650" y="76199"/>
                </a:lnTo>
                <a:lnTo>
                  <a:pt x="7143750" y="76199"/>
                </a:lnTo>
                <a:lnTo>
                  <a:pt x="7143750" y="38099"/>
                </a:lnTo>
                <a:close/>
              </a:path>
              <a:path w="8065134" h="114300">
                <a:moveTo>
                  <a:pt x="7219950" y="38099"/>
                </a:moveTo>
                <a:lnTo>
                  <a:pt x="7181850" y="38099"/>
                </a:lnTo>
                <a:lnTo>
                  <a:pt x="7181850" y="76199"/>
                </a:lnTo>
                <a:lnTo>
                  <a:pt x="7219950" y="76199"/>
                </a:lnTo>
                <a:lnTo>
                  <a:pt x="7219950" y="38099"/>
                </a:lnTo>
                <a:close/>
              </a:path>
              <a:path w="8065134" h="114300">
                <a:moveTo>
                  <a:pt x="7296150" y="38099"/>
                </a:moveTo>
                <a:lnTo>
                  <a:pt x="7258050" y="38099"/>
                </a:lnTo>
                <a:lnTo>
                  <a:pt x="7258050" y="76199"/>
                </a:lnTo>
                <a:lnTo>
                  <a:pt x="7296150" y="76199"/>
                </a:lnTo>
                <a:lnTo>
                  <a:pt x="7296150" y="38099"/>
                </a:lnTo>
                <a:close/>
              </a:path>
              <a:path w="8065134" h="114300">
                <a:moveTo>
                  <a:pt x="7372350" y="38099"/>
                </a:moveTo>
                <a:lnTo>
                  <a:pt x="7334250" y="38099"/>
                </a:lnTo>
                <a:lnTo>
                  <a:pt x="7334250" y="76199"/>
                </a:lnTo>
                <a:lnTo>
                  <a:pt x="7372350" y="76199"/>
                </a:lnTo>
                <a:lnTo>
                  <a:pt x="7372350" y="38099"/>
                </a:lnTo>
                <a:close/>
              </a:path>
              <a:path w="8065134" h="114300">
                <a:moveTo>
                  <a:pt x="7448550" y="38099"/>
                </a:moveTo>
                <a:lnTo>
                  <a:pt x="7410450" y="38099"/>
                </a:lnTo>
                <a:lnTo>
                  <a:pt x="7410450" y="76199"/>
                </a:lnTo>
                <a:lnTo>
                  <a:pt x="7448550" y="76199"/>
                </a:lnTo>
                <a:lnTo>
                  <a:pt x="7448550" y="38099"/>
                </a:lnTo>
                <a:close/>
              </a:path>
              <a:path w="8065134" h="114300">
                <a:moveTo>
                  <a:pt x="7524750" y="38099"/>
                </a:moveTo>
                <a:lnTo>
                  <a:pt x="7486650" y="38099"/>
                </a:lnTo>
                <a:lnTo>
                  <a:pt x="7486650" y="76199"/>
                </a:lnTo>
                <a:lnTo>
                  <a:pt x="7524750" y="76199"/>
                </a:lnTo>
                <a:lnTo>
                  <a:pt x="7524750" y="38099"/>
                </a:lnTo>
                <a:close/>
              </a:path>
              <a:path w="8065134" h="114300">
                <a:moveTo>
                  <a:pt x="7600950" y="38099"/>
                </a:moveTo>
                <a:lnTo>
                  <a:pt x="7562850" y="38099"/>
                </a:lnTo>
                <a:lnTo>
                  <a:pt x="7562850" y="76199"/>
                </a:lnTo>
                <a:lnTo>
                  <a:pt x="7600950" y="76199"/>
                </a:lnTo>
                <a:lnTo>
                  <a:pt x="7600950" y="38099"/>
                </a:lnTo>
                <a:close/>
              </a:path>
              <a:path w="8065134" h="114300">
                <a:moveTo>
                  <a:pt x="7677150" y="38099"/>
                </a:moveTo>
                <a:lnTo>
                  <a:pt x="7639050" y="38099"/>
                </a:lnTo>
                <a:lnTo>
                  <a:pt x="7639050" y="76199"/>
                </a:lnTo>
                <a:lnTo>
                  <a:pt x="7677150" y="76199"/>
                </a:lnTo>
                <a:lnTo>
                  <a:pt x="7677150" y="38099"/>
                </a:lnTo>
                <a:close/>
              </a:path>
              <a:path w="8065134" h="114300">
                <a:moveTo>
                  <a:pt x="7753350" y="38099"/>
                </a:moveTo>
                <a:lnTo>
                  <a:pt x="7715250" y="38099"/>
                </a:lnTo>
                <a:lnTo>
                  <a:pt x="7715250" y="76199"/>
                </a:lnTo>
                <a:lnTo>
                  <a:pt x="7753350" y="76199"/>
                </a:lnTo>
                <a:lnTo>
                  <a:pt x="7753350" y="38099"/>
                </a:lnTo>
                <a:close/>
              </a:path>
              <a:path w="8065134" h="114300">
                <a:moveTo>
                  <a:pt x="7829550" y="38099"/>
                </a:moveTo>
                <a:lnTo>
                  <a:pt x="7791450" y="38099"/>
                </a:lnTo>
                <a:lnTo>
                  <a:pt x="7791450" y="76199"/>
                </a:lnTo>
                <a:lnTo>
                  <a:pt x="7829550" y="76199"/>
                </a:lnTo>
                <a:lnTo>
                  <a:pt x="7829550" y="38099"/>
                </a:lnTo>
                <a:close/>
              </a:path>
              <a:path w="8065134" h="114300">
                <a:moveTo>
                  <a:pt x="7905750" y="38099"/>
                </a:moveTo>
                <a:lnTo>
                  <a:pt x="7867650" y="38099"/>
                </a:lnTo>
                <a:lnTo>
                  <a:pt x="7867650" y="76199"/>
                </a:lnTo>
                <a:lnTo>
                  <a:pt x="7905750" y="76199"/>
                </a:lnTo>
                <a:lnTo>
                  <a:pt x="7905750" y="38099"/>
                </a:lnTo>
                <a:close/>
              </a:path>
              <a:path w="8065134" h="114300">
                <a:moveTo>
                  <a:pt x="7950708" y="0"/>
                </a:moveTo>
                <a:lnTo>
                  <a:pt x="7950708" y="114299"/>
                </a:lnTo>
                <a:lnTo>
                  <a:pt x="8026908" y="76199"/>
                </a:lnTo>
                <a:lnTo>
                  <a:pt x="7969758" y="76199"/>
                </a:lnTo>
                <a:lnTo>
                  <a:pt x="7969758" y="38099"/>
                </a:lnTo>
                <a:lnTo>
                  <a:pt x="8026908" y="38099"/>
                </a:lnTo>
                <a:lnTo>
                  <a:pt x="7950708" y="0"/>
                </a:lnTo>
                <a:close/>
              </a:path>
              <a:path w="8065134" h="114300">
                <a:moveTo>
                  <a:pt x="7950708" y="38099"/>
                </a:moveTo>
                <a:lnTo>
                  <a:pt x="7943850" y="38099"/>
                </a:lnTo>
                <a:lnTo>
                  <a:pt x="7943850" y="76199"/>
                </a:lnTo>
                <a:lnTo>
                  <a:pt x="7950708" y="76199"/>
                </a:lnTo>
                <a:lnTo>
                  <a:pt x="7950708" y="38099"/>
                </a:lnTo>
                <a:close/>
              </a:path>
              <a:path w="8065134" h="114300">
                <a:moveTo>
                  <a:pt x="8026908" y="38099"/>
                </a:moveTo>
                <a:lnTo>
                  <a:pt x="7969758" y="38099"/>
                </a:lnTo>
                <a:lnTo>
                  <a:pt x="7969758" y="76199"/>
                </a:lnTo>
                <a:lnTo>
                  <a:pt x="8026908" y="76199"/>
                </a:lnTo>
                <a:lnTo>
                  <a:pt x="8065008" y="57149"/>
                </a:lnTo>
                <a:lnTo>
                  <a:pt x="8026908" y="38099"/>
                </a:lnTo>
                <a:close/>
              </a:path>
            </a:pathLst>
          </a:custGeom>
          <a:solidFill>
            <a:srgbClr val="CC33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1114805" y="3777234"/>
            <a:ext cx="0" cy="297180"/>
          </a:xfrm>
          <a:custGeom>
            <a:avLst/>
            <a:gdLst/>
            <a:ahLst/>
            <a:cxnLst/>
            <a:rect l="l" t="t" r="r" b="b"/>
            <a:pathLst>
              <a:path h="297179">
                <a:moveTo>
                  <a:pt x="0" y="0"/>
                </a:moveTo>
                <a:lnTo>
                  <a:pt x="0" y="297179"/>
                </a:lnTo>
              </a:path>
            </a:pathLst>
          </a:custGeom>
          <a:ln w="38100">
            <a:solidFill>
              <a:srgbClr val="CC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1655826" y="3781805"/>
            <a:ext cx="0" cy="295910"/>
          </a:xfrm>
          <a:custGeom>
            <a:avLst/>
            <a:gdLst/>
            <a:ahLst/>
            <a:cxnLst/>
            <a:rect l="l" t="t" r="r" b="b"/>
            <a:pathLst>
              <a:path h="295910">
                <a:moveTo>
                  <a:pt x="0" y="0"/>
                </a:moveTo>
                <a:lnTo>
                  <a:pt x="0" y="295656"/>
                </a:lnTo>
              </a:path>
            </a:pathLst>
          </a:custGeom>
          <a:ln w="38100">
            <a:solidFill>
              <a:srgbClr val="CC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3059429" y="3777234"/>
            <a:ext cx="0" cy="297180"/>
          </a:xfrm>
          <a:custGeom>
            <a:avLst/>
            <a:gdLst/>
            <a:ahLst/>
            <a:cxnLst/>
            <a:rect l="l" t="t" r="r" b="b"/>
            <a:pathLst>
              <a:path h="297179">
                <a:moveTo>
                  <a:pt x="0" y="0"/>
                </a:moveTo>
                <a:lnTo>
                  <a:pt x="0" y="297179"/>
                </a:lnTo>
              </a:path>
            </a:pathLst>
          </a:custGeom>
          <a:ln w="38100">
            <a:solidFill>
              <a:srgbClr val="CC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010405" y="3800094"/>
            <a:ext cx="0" cy="297180"/>
          </a:xfrm>
          <a:custGeom>
            <a:avLst/>
            <a:gdLst/>
            <a:ahLst/>
            <a:cxnLst/>
            <a:rect l="l" t="t" r="r" b="b"/>
            <a:pathLst>
              <a:path h="297179">
                <a:moveTo>
                  <a:pt x="0" y="0"/>
                </a:moveTo>
                <a:lnTo>
                  <a:pt x="0" y="297179"/>
                </a:lnTo>
              </a:path>
            </a:pathLst>
          </a:custGeom>
          <a:ln w="38100">
            <a:solidFill>
              <a:srgbClr val="CC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5580126" y="3781805"/>
            <a:ext cx="0" cy="295910"/>
          </a:xfrm>
          <a:custGeom>
            <a:avLst/>
            <a:gdLst/>
            <a:ahLst/>
            <a:cxnLst/>
            <a:rect l="l" t="t" r="r" b="b"/>
            <a:pathLst>
              <a:path h="295910">
                <a:moveTo>
                  <a:pt x="0" y="0"/>
                </a:moveTo>
                <a:lnTo>
                  <a:pt x="0" y="295656"/>
                </a:lnTo>
              </a:path>
            </a:pathLst>
          </a:custGeom>
          <a:ln w="38100">
            <a:solidFill>
              <a:srgbClr val="CC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156197" y="3781805"/>
            <a:ext cx="0" cy="295910"/>
          </a:xfrm>
          <a:custGeom>
            <a:avLst/>
            <a:gdLst/>
            <a:ahLst/>
            <a:cxnLst/>
            <a:rect l="l" t="t" r="r" b="b"/>
            <a:pathLst>
              <a:path h="295910">
                <a:moveTo>
                  <a:pt x="0" y="0"/>
                </a:moveTo>
                <a:lnTo>
                  <a:pt x="0" y="295656"/>
                </a:lnTo>
              </a:path>
            </a:pathLst>
          </a:custGeom>
          <a:ln w="38100">
            <a:solidFill>
              <a:srgbClr val="CC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7561326" y="3781805"/>
            <a:ext cx="0" cy="295910"/>
          </a:xfrm>
          <a:custGeom>
            <a:avLst/>
            <a:gdLst/>
            <a:ahLst/>
            <a:cxnLst/>
            <a:rect l="l" t="t" r="r" b="b"/>
            <a:pathLst>
              <a:path h="295910">
                <a:moveTo>
                  <a:pt x="0" y="0"/>
                </a:moveTo>
                <a:lnTo>
                  <a:pt x="0" y="295656"/>
                </a:lnTo>
              </a:path>
            </a:pathLst>
          </a:custGeom>
          <a:ln w="38100">
            <a:solidFill>
              <a:srgbClr val="CC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8137397" y="3781805"/>
            <a:ext cx="0" cy="295910"/>
          </a:xfrm>
          <a:custGeom>
            <a:avLst/>
            <a:gdLst/>
            <a:ahLst/>
            <a:cxnLst/>
            <a:rect l="l" t="t" r="r" b="b"/>
            <a:pathLst>
              <a:path h="295910">
                <a:moveTo>
                  <a:pt x="0" y="0"/>
                </a:moveTo>
                <a:lnTo>
                  <a:pt x="0" y="295656"/>
                </a:lnTo>
              </a:path>
            </a:pathLst>
          </a:custGeom>
          <a:ln w="38100">
            <a:solidFill>
              <a:srgbClr val="CC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869619" y="1829816"/>
            <a:ext cx="7893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u="heavy" spc="-50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u="heavy" dirty="0">
                <a:uFill>
                  <a:solidFill>
                    <a:srgbClr val="000000"/>
                  </a:solidFill>
                </a:uFill>
                <a:latin typeface="Noto Sans CJK JP Regular"/>
                <a:cs typeface="Noto Sans CJK JP Regular"/>
              </a:rPr>
              <a:t>前工</a:t>
            </a:r>
            <a:r>
              <a:rPr sz="2000" u="heavy" spc="-5" dirty="0">
                <a:uFill>
                  <a:solidFill>
                    <a:srgbClr val="000000"/>
                  </a:solidFill>
                </a:uFill>
                <a:latin typeface="Noto Sans CJK JP Regular"/>
                <a:cs typeface="Noto Sans CJK JP Regular"/>
              </a:rPr>
              <a:t>序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5370195" y="1829816"/>
            <a:ext cx="79121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u="heavy" spc="-495" dirty="0">
                <a:uFill>
                  <a:solidFill>
                    <a:srgbClr val="000000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2000" u="heavy" dirty="0">
                <a:uFill>
                  <a:solidFill>
                    <a:srgbClr val="000000"/>
                  </a:solidFill>
                </a:uFill>
                <a:latin typeface="Noto Sans CJK JP Regular"/>
                <a:cs typeface="Noto Sans CJK JP Regular"/>
              </a:rPr>
              <a:t>后工序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791718" y="3781805"/>
            <a:ext cx="0" cy="295910"/>
          </a:xfrm>
          <a:custGeom>
            <a:avLst/>
            <a:gdLst/>
            <a:ahLst/>
            <a:cxnLst/>
            <a:rect l="l" t="t" r="r" b="b"/>
            <a:pathLst>
              <a:path h="295910">
                <a:moveTo>
                  <a:pt x="0" y="0"/>
                </a:moveTo>
                <a:lnTo>
                  <a:pt x="0" y="295656"/>
                </a:lnTo>
              </a:path>
            </a:pathLst>
          </a:custGeom>
          <a:ln w="38100">
            <a:solidFill>
              <a:srgbClr val="CC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923538" y="3781805"/>
            <a:ext cx="0" cy="295910"/>
          </a:xfrm>
          <a:custGeom>
            <a:avLst/>
            <a:gdLst/>
            <a:ahLst/>
            <a:cxnLst/>
            <a:rect l="l" t="t" r="r" b="b"/>
            <a:pathLst>
              <a:path h="295910">
                <a:moveTo>
                  <a:pt x="0" y="0"/>
                </a:moveTo>
                <a:lnTo>
                  <a:pt x="0" y="295656"/>
                </a:lnTo>
              </a:path>
            </a:pathLst>
          </a:custGeom>
          <a:ln w="38100">
            <a:solidFill>
              <a:srgbClr val="CC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5292090" y="3781805"/>
            <a:ext cx="0" cy="295910"/>
          </a:xfrm>
          <a:custGeom>
            <a:avLst/>
            <a:gdLst/>
            <a:ahLst/>
            <a:cxnLst/>
            <a:rect l="l" t="t" r="r" b="b"/>
            <a:pathLst>
              <a:path h="295910">
                <a:moveTo>
                  <a:pt x="0" y="0"/>
                </a:moveTo>
                <a:lnTo>
                  <a:pt x="0" y="295656"/>
                </a:lnTo>
              </a:path>
            </a:pathLst>
          </a:custGeom>
          <a:ln w="38100">
            <a:solidFill>
              <a:srgbClr val="CC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8495538" y="3781805"/>
            <a:ext cx="0" cy="295910"/>
          </a:xfrm>
          <a:custGeom>
            <a:avLst/>
            <a:gdLst/>
            <a:ahLst/>
            <a:cxnLst/>
            <a:rect l="l" t="t" r="r" b="b"/>
            <a:pathLst>
              <a:path h="295910">
                <a:moveTo>
                  <a:pt x="0" y="0"/>
                </a:moveTo>
                <a:lnTo>
                  <a:pt x="0" y="295656"/>
                </a:lnTo>
              </a:path>
            </a:pathLst>
          </a:custGeom>
          <a:ln w="38100">
            <a:solidFill>
              <a:srgbClr val="CC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3994403" y="3622547"/>
            <a:ext cx="1223772" cy="6126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989832" y="3617976"/>
            <a:ext cx="1233170" cy="622300"/>
          </a:xfrm>
          <a:custGeom>
            <a:avLst/>
            <a:gdLst/>
            <a:ahLst/>
            <a:cxnLst/>
            <a:rect l="l" t="t" r="r" b="b"/>
            <a:pathLst>
              <a:path w="1233170" h="622300">
                <a:moveTo>
                  <a:pt x="0" y="621792"/>
                </a:moveTo>
                <a:lnTo>
                  <a:pt x="1232915" y="621792"/>
                </a:lnTo>
                <a:lnTo>
                  <a:pt x="1232915" y="0"/>
                </a:lnTo>
                <a:lnTo>
                  <a:pt x="0" y="0"/>
                </a:lnTo>
                <a:lnTo>
                  <a:pt x="0" y="621792"/>
                </a:lnTo>
                <a:close/>
              </a:path>
            </a:pathLst>
          </a:custGeom>
          <a:ln w="9143">
            <a:solidFill>
              <a:srgbClr val="EAEA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 txBox="1"/>
          <p:nvPr/>
        </p:nvSpPr>
        <p:spPr>
          <a:xfrm>
            <a:off x="2108707" y="1680159"/>
            <a:ext cx="144018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400" spc="-7" baseline="-29513" dirty="0">
                <a:latin typeface="Noto Sans CJK JP Regular"/>
                <a:cs typeface="Noto Sans CJK JP Regular"/>
              </a:rPr>
              <a:t>工</a:t>
            </a:r>
            <a:r>
              <a:rPr sz="2400" spc="-15" baseline="-29513" dirty="0">
                <a:latin typeface="Noto Sans CJK JP Regular"/>
                <a:cs typeface="Noto Sans CJK JP Regular"/>
              </a:rPr>
              <a:t>序</a:t>
            </a:r>
            <a:r>
              <a:rPr sz="2400" spc="89" baseline="-29513" dirty="0">
                <a:latin typeface="Noto Sans CJK JP Regular"/>
                <a:cs typeface="Noto Sans CJK JP Regular"/>
              </a:rPr>
              <a:t>8</a:t>
            </a:r>
            <a:r>
              <a:rPr sz="2400" spc="300" baseline="-29513" dirty="0">
                <a:latin typeface="Noto Sans CJK JP Regular"/>
                <a:cs typeface="Noto Sans CJK JP Regular"/>
              </a:rPr>
              <a:t> 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---</a:t>
            </a:r>
            <a:r>
              <a:rPr sz="1400" dirty="0">
                <a:solidFill>
                  <a:srgbClr val="FF0000"/>
                </a:solidFill>
                <a:latin typeface="Droid Sans Fallback"/>
                <a:cs typeface="Droid Sans Fallback"/>
              </a:rPr>
              <a:t>点  </a:t>
            </a:r>
            <a:r>
              <a:rPr sz="1400" spc="10" dirty="0">
                <a:solidFill>
                  <a:srgbClr val="FF0000"/>
                </a:solidFill>
                <a:latin typeface="Droid Sans Fallback"/>
                <a:cs typeface="Droid Sans Fallback"/>
              </a:rPr>
              <a:t>选</a:t>
            </a:r>
            <a:r>
              <a:rPr sz="1400" b="1" dirty="0">
                <a:solidFill>
                  <a:srgbClr val="FF0000"/>
                </a:solidFill>
                <a:latin typeface="Arial"/>
                <a:cs typeface="Arial"/>
              </a:rPr>
              <a:t>---</a:t>
            </a:r>
            <a:endParaRPr sz="1400">
              <a:latin typeface="Arial"/>
              <a:cs typeface="Arial"/>
            </a:endParaRPr>
          </a:p>
        </p:txBody>
      </p:sp>
      <p:sp>
        <p:nvSpPr>
          <p:cNvPr id="79" name="object 79"/>
          <p:cNvSpPr txBox="1">
            <a:spLocks noGrp="1"/>
          </p:cNvSpPr>
          <p:nvPr>
            <p:ph type="title"/>
          </p:nvPr>
        </p:nvSpPr>
        <p:spPr>
          <a:xfrm>
            <a:off x="565810" y="365252"/>
            <a:ext cx="76498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</a:rPr>
              <a:t>----------一个工序动作流程的数据产出方式----------</a:t>
            </a:r>
          </a:p>
        </p:txBody>
      </p:sp>
      <p:sp>
        <p:nvSpPr>
          <p:cNvPr id="80" name="object 80"/>
          <p:cNvSpPr txBox="1"/>
          <p:nvPr/>
        </p:nvSpPr>
        <p:spPr>
          <a:xfrm>
            <a:off x="382524" y="915924"/>
            <a:ext cx="431800" cy="582295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109220" rIns="0" bIns="0" rtlCol="0">
            <a:spAutoFit/>
          </a:bodyPr>
          <a:lstStyle/>
          <a:p>
            <a:pPr marL="96520" marR="147955">
              <a:lnSpc>
                <a:spcPts val="1400"/>
              </a:lnSpc>
              <a:spcBef>
                <a:spcPts val="860"/>
              </a:spcBef>
            </a:pPr>
            <a:r>
              <a:rPr sz="1400" dirty="0">
                <a:solidFill>
                  <a:srgbClr val="7E7E7E"/>
                </a:solidFill>
                <a:latin typeface="Noto Sans CJK JP Regular"/>
                <a:cs typeface="Noto Sans CJK JP Regular"/>
              </a:rPr>
              <a:t>工 序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81" name="object 81"/>
          <p:cNvSpPr txBox="1"/>
          <p:nvPr/>
        </p:nvSpPr>
        <p:spPr>
          <a:xfrm>
            <a:off x="466805" y="1319275"/>
            <a:ext cx="262890" cy="132080"/>
          </a:xfrm>
          <a:prstGeom prst="rect">
            <a:avLst/>
          </a:prstGeom>
        </p:spPr>
        <p:txBody>
          <a:bodyPr vert="vert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400" dirty="0">
                <a:solidFill>
                  <a:srgbClr val="7E7E7E"/>
                </a:solidFill>
                <a:latin typeface="Noto Sans CJK JP Regular"/>
                <a:cs typeface="Noto Sans CJK JP Regular"/>
              </a:rPr>
              <a:t>1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82" name="object 82"/>
          <p:cNvSpPr txBox="1"/>
          <p:nvPr/>
        </p:nvSpPr>
        <p:spPr>
          <a:xfrm>
            <a:off x="937260" y="915924"/>
            <a:ext cx="433070" cy="582295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109220" rIns="0" bIns="0" rtlCol="0">
            <a:spAutoFit/>
          </a:bodyPr>
          <a:lstStyle/>
          <a:p>
            <a:pPr marL="97790" marR="148590">
              <a:lnSpc>
                <a:spcPts val="1400"/>
              </a:lnSpc>
              <a:spcBef>
                <a:spcPts val="860"/>
              </a:spcBef>
            </a:pPr>
            <a:r>
              <a:rPr sz="1400" dirty="0">
                <a:solidFill>
                  <a:srgbClr val="7E7E7E"/>
                </a:solidFill>
                <a:latin typeface="Noto Sans CJK JP Regular"/>
                <a:cs typeface="Noto Sans CJK JP Regular"/>
              </a:rPr>
              <a:t>工 序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1022455" y="1319275"/>
            <a:ext cx="262890" cy="132080"/>
          </a:xfrm>
          <a:prstGeom prst="rect">
            <a:avLst/>
          </a:prstGeom>
        </p:spPr>
        <p:txBody>
          <a:bodyPr vert="vert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400" dirty="0">
                <a:solidFill>
                  <a:srgbClr val="7E7E7E"/>
                </a:solidFill>
                <a:latin typeface="Noto Sans CJK JP Regular"/>
                <a:cs typeface="Noto Sans CJK JP Regular"/>
              </a:rPr>
              <a:t>2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1405127" y="915924"/>
            <a:ext cx="431800" cy="582295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109220" rIns="0" bIns="0" rtlCol="0">
            <a:spAutoFit/>
          </a:bodyPr>
          <a:lstStyle/>
          <a:p>
            <a:pPr marL="96520" marR="147955">
              <a:lnSpc>
                <a:spcPts val="1400"/>
              </a:lnSpc>
              <a:spcBef>
                <a:spcPts val="860"/>
              </a:spcBef>
            </a:pPr>
            <a:r>
              <a:rPr sz="1400" dirty="0">
                <a:solidFill>
                  <a:srgbClr val="7E7E7E"/>
                </a:solidFill>
                <a:latin typeface="Noto Sans CJK JP Regular"/>
                <a:cs typeface="Noto Sans CJK JP Regular"/>
              </a:rPr>
              <a:t>工 序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1489434" y="1319275"/>
            <a:ext cx="262890" cy="132080"/>
          </a:xfrm>
          <a:prstGeom prst="rect">
            <a:avLst/>
          </a:prstGeom>
        </p:spPr>
        <p:txBody>
          <a:bodyPr vert="vert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400" dirty="0">
                <a:solidFill>
                  <a:srgbClr val="7E7E7E"/>
                </a:solidFill>
                <a:latin typeface="Noto Sans CJK JP Regular"/>
                <a:cs typeface="Noto Sans CJK JP Regular"/>
              </a:rPr>
              <a:t>3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1872995" y="915924"/>
            <a:ext cx="431800" cy="582295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109220" rIns="0" bIns="0" rtlCol="0">
            <a:spAutoFit/>
          </a:bodyPr>
          <a:lstStyle/>
          <a:p>
            <a:pPr marL="97155" marR="147320">
              <a:lnSpc>
                <a:spcPts val="1400"/>
              </a:lnSpc>
              <a:spcBef>
                <a:spcPts val="860"/>
              </a:spcBef>
            </a:pPr>
            <a:r>
              <a:rPr sz="1400" dirty="0">
                <a:solidFill>
                  <a:srgbClr val="7E7E7E"/>
                </a:solidFill>
                <a:latin typeface="Noto Sans CJK JP Regular"/>
                <a:cs typeface="Noto Sans CJK JP Regular"/>
              </a:rPr>
              <a:t>工 序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1957859" y="1319275"/>
            <a:ext cx="263525" cy="132080"/>
          </a:xfrm>
          <a:prstGeom prst="rect">
            <a:avLst/>
          </a:prstGeom>
        </p:spPr>
        <p:txBody>
          <a:bodyPr vert="vert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400" dirty="0">
                <a:solidFill>
                  <a:srgbClr val="7E7E7E"/>
                </a:solidFill>
                <a:latin typeface="Noto Sans CJK JP Regular"/>
                <a:cs typeface="Noto Sans CJK JP Regular"/>
              </a:rPr>
              <a:t>4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2426207" y="915924"/>
            <a:ext cx="433070" cy="582295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109220" rIns="0" bIns="0" rtlCol="0">
            <a:spAutoFit/>
          </a:bodyPr>
          <a:lstStyle/>
          <a:p>
            <a:pPr marL="98425" marR="147955">
              <a:lnSpc>
                <a:spcPts val="1400"/>
              </a:lnSpc>
              <a:spcBef>
                <a:spcPts val="860"/>
              </a:spcBef>
            </a:pPr>
            <a:r>
              <a:rPr sz="1400" dirty="0">
                <a:solidFill>
                  <a:srgbClr val="7E7E7E"/>
                </a:solidFill>
                <a:latin typeface="Noto Sans CJK JP Regular"/>
                <a:cs typeface="Noto Sans CJK JP Regular"/>
              </a:rPr>
              <a:t>工 序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89" name="object 89"/>
          <p:cNvSpPr txBox="1"/>
          <p:nvPr/>
        </p:nvSpPr>
        <p:spPr>
          <a:xfrm>
            <a:off x="2511960" y="1319275"/>
            <a:ext cx="263525" cy="132080"/>
          </a:xfrm>
          <a:prstGeom prst="rect">
            <a:avLst/>
          </a:prstGeom>
        </p:spPr>
        <p:txBody>
          <a:bodyPr vert="vert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400" dirty="0">
                <a:solidFill>
                  <a:srgbClr val="7E7E7E"/>
                </a:solidFill>
                <a:latin typeface="Noto Sans CJK JP Regular"/>
                <a:cs typeface="Noto Sans CJK JP Regular"/>
              </a:rPr>
              <a:t>5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90" name="object 90"/>
          <p:cNvSpPr txBox="1"/>
          <p:nvPr/>
        </p:nvSpPr>
        <p:spPr>
          <a:xfrm>
            <a:off x="2895600" y="915924"/>
            <a:ext cx="431800" cy="582295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109220" rIns="0" bIns="0" rtlCol="0">
            <a:spAutoFit/>
          </a:bodyPr>
          <a:lstStyle/>
          <a:p>
            <a:pPr marL="97155" marR="148590">
              <a:lnSpc>
                <a:spcPts val="1400"/>
              </a:lnSpc>
              <a:spcBef>
                <a:spcPts val="860"/>
              </a:spcBef>
            </a:pPr>
            <a:r>
              <a:rPr sz="1400" dirty="0">
                <a:solidFill>
                  <a:srgbClr val="7E7E7E"/>
                </a:solidFill>
                <a:latin typeface="Noto Sans CJK JP Regular"/>
                <a:cs typeface="Noto Sans CJK JP Regular"/>
              </a:rPr>
              <a:t>工 序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91" name="object 91"/>
          <p:cNvSpPr txBox="1"/>
          <p:nvPr/>
        </p:nvSpPr>
        <p:spPr>
          <a:xfrm>
            <a:off x="2980160" y="1319275"/>
            <a:ext cx="262890" cy="132080"/>
          </a:xfrm>
          <a:prstGeom prst="rect">
            <a:avLst/>
          </a:prstGeom>
        </p:spPr>
        <p:txBody>
          <a:bodyPr vert="vert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400" dirty="0">
                <a:solidFill>
                  <a:srgbClr val="7E7E7E"/>
                </a:solidFill>
                <a:latin typeface="Noto Sans CJK JP Regular"/>
                <a:cs typeface="Noto Sans CJK JP Regular"/>
              </a:rPr>
              <a:t>6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92" name="object 92"/>
          <p:cNvSpPr txBox="1"/>
          <p:nvPr/>
        </p:nvSpPr>
        <p:spPr>
          <a:xfrm>
            <a:off x="3363467" y="915924"/>
            <a:ext cx="431800" cy="582295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109220" rIns="0" bIns="0" rtlCol="0">
            <a:spAutoFit/>
          </a:bodyPr>
          <a:lstStyle/>
          <a:p>
            <a:pPr marL="97790" marR="147320">
              <a:lnSpc>
                <a:spcPts val="1400"/>
              </a:lnSpc>
              <a:spcBef>
                <a:spcPts val="860"/>
              </a:spcBef>
            </a:pPr>
            <a:r>
              <a:rPr sz="1400" dirty="0">
                <a:solidFill>
                  <a:srgbClr val="7E7E7E"/>
                </a:solidFill>
                <a:latin typeface="Noto Sans CJK JP Regular"/>
                <a:cs typeface="Noto Sans CJK JP Regular"/>
              </a:rPr>
              <a:t>工 序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93" name="object 93"/>
          <p:cNvSpPr txBox="1"/>
          <p:nvPr/>
        </p:nvSpPr>
        <p:spPr>
          <a:xfrm>
            <a:off x="3448663" y="1319275"/>
            <a:ext cx="262890" cy="132080"/>
          </a:xfrm>
          <a:prstGeom prst="rect">
            <a:avLst/>
          </a:prstGeom>
        </p:spPr>
        <p:txBody>
          <a:bodyPr vert="vert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400" dirty="0">
                <a:solidFill>
                  <a:srgbClr val="7E7E7E"/>
                </a:solidFill>
                <a:latin typeface="Noto Sans CJK JP Regular"/>
                <a:cs typeface="Noto Sans CJK JP Regular"/>
              </a:rPr>
              <a:t>7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94" name="object 94"/>
          <p:cNvSpPr txBox="1"/>
          <p:nvPr/>
        </p:nvSpPr>
        <p:spPr>
          <a:xfrm>
            <a:off x="3902964" y="915924"/>
            <a:ext cx="431800" cy="582295"/>
          </a:xfrm>
          <a:prstGeom prst="rect">
            <a:avLst/>
          </a:prstGeom>
          <a:solidFill>
            <a:srgbClr val="F4B083"/>
          </a:solidFill>
        </p:spPr>
        <p:txBody>
          <a:bodyPr vert="horz" wrap="square" lIns="0" tIns="109220" rIns="0" bIns="0" rtlCol="0">
            <a:spAutoFit/>
          </a:bodyPr>
          <a:lstStyle/>
          <a:p>
            <a:pPr marL="97790" marR="146685">
              <a:lnSpc>
                <a:spcPts val="1400"/>
              </a:lnSpc>
              <a:spcBef>
                <a:spcPts val="860"/>
              </a:spcBef>
            </a:pPr>
            <a:r>
              <a:rPr sz="1400" dirty="0">
                <a:latin typeface="Noto Sans CJK JP Regular"/>
                <a:cs typeface="Noto Sans CJK JP Regular"/>
              </a:rPr>
              <a:t>工 序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95" name="object 95"/>
          <p:cNvSpPr txBox="1"/>
          <p:nvPr/>
        </p:nvSpPr>
        <p:spPr>
          <a:xfrm>
            <a:off x="3988413" y="1319275"/>
            <a:ext cx="262890" cy="132080"/>
          </a:xfrm>
          <a:prstGeom prst="rect">
            <a:avLst/>
          </a:prstGeom>
        </p:spPr>
        <p:txBody>
          <a:bodyPr vert="vert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400" dirty="0">
                <a:latin typeface="Noto Sans CJK JP Regular"/>
                <a:cs typeface="Noto Sans CJK JP Regular"/>
              </a:rPr>
              <a:t>8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96" name="object 96"/>
          <p:cNvSpPr txBox="1"/>
          <p:nvPr/>
        </p:nvSpPr>
        <p:spPr>
          <a:xfrm>
            <a:off x="4383023" y="915924"/>
            <a:ext cx="431800" cy="582295"/>
          </a:xfrm>
          <a:prstGeom prst="rect">
            <a:avLst/>
          </a:prstGeom>
          <a:solidFill>
            <a:srgbClr val="F4B083"/>
          </a:solidFill>
        </p:spPr>
        <p:txBody>
          <a:bodyPr vert="horz" wrap="square" lIns="0" tIns="109220" rIns="0" bIns="0" rtlCol="0">
            <a:spAutoFit/>
          </a:bodyPr>
          <a:lstStyle/>
          <a:p>
            <a:pPr marL="97155" marR="147320">
              <a:lnSpc>
                <a:spcPts val="1400"/>
              </a:lnSpc>
              <a:spcBef>
                <a:spcPts val="860"/>
              </a:spcBef>
            </a:pPr>
            <a:r>
              <a:rPr sz="1400" dirty="0">
                <a:latin typeface="Noto Sans CJK JP Regular"/>
                <a:cs typeface="Noto Sans CJK JP Regular"/>
              </a:rPr>
              <a:t>工 序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97" name="object 97"/>
          <p:cNvSpPr txBox="1"/>
          <p:nvPr/>
        </p:nvSpPr>
        <p:spPr>
          <a:xfrm>
            <a:off x="4467965" y="1319275"/>
            <a:ext cx="262890" cy="132080"/>
          </a:xfrm>
          <a:prstGeom prst="rect">
            <a:avLst/>
          </a:prstGeom>
        </p:spPr>
        <p:txBody>
          <a:bodyPr vert="vert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400" dirty="0">
                <a:latin typeface="Noto Sans CJK JP Regular"/>
                <a:cs typeface="Noto Sans CJK JP Regular"/>
              </a:rPr>
              <a:t>9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98" name="object 98"/>
          <p:cNvSpPr txBox="1"/>
          <p:nvPr/>
        </p:nvSpPr>
        <p:spPr>
          <a:xfrm>
            <a:off x="4849367" y="915924"/>
            <a:ext cx="431800" cy="582295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55244" rIns="0" bIns="0" rtlCol="0">
            <a:spAutoFit/>
          </a:bodyPr>
          <a:lstStyle/>
          <a:p>
            <a:pPr marL="97790" marR="146685">
              <a:lnSpc>
                <a:spcPts val="1400"/>
              </a:lnSpc>
              <a:spcBef>
                <a:spcPts val="434"/>
              </a:spcBef>
            </a:pPr>
            <a:r>
              <a:rPr sz="1400" dirty="0">
                <a:solidFill>
                  <a:srgbClr val="7E7E7E"/>
                </a:solidFill>
                <a:latin typeface="Noto Sans CJK JP Regular"/>
                <a:cs typeface="Noto Sans CJK JP Regular"/>
              </a:rPr>
              <a:t>工 序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99" name="object 99"/>
          <p:cNvSpPr txBox="1"/>
          <p:nvPr/>
        </p:nvSpPr>
        <p:spPr>
          <a:xfrm>
            <a:off x="4934817" y="1265936"/>
            <a:ext cx="262890" cy="238760"/>
          </a:xfrm>
          <a:prstGeom prst="rect">
            <a:avLst/>
          </a:prstGeom>
        </p:spPr>
        <p:txBody>
          <a:bodyPr vert="vert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400" dirty="0">
                <a:solidFill>
                  <a:srgbClr val="7E7E7E"/>
                </a:solidFill>
                <a:latin typeface="Noto Sans CJK JP Regular"/>
                <a:cs typeface="Noto Sans CJK JP Regular"/>
              </a:rPr>
              <a:t>10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00" name="object 100"/>
          <p:cNvSpPr txBox="1"/>
          <p:nvPr/>
        </p:nvSpPr>
        <p:spPr>
          <a:xfrm>
            <a:off x="5414771" y="915924"/>
            <a:ext cx="431800" cy="582295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55244" rIns="0" bIns="0" rtlCol="0">
            <a:spAutoFit/>
          </a:bodyPr>
          <a:lstStyle/>
          <a:p>
            <a:pPr marL="97790" marR="147320">
              <a:lnSpc>
                <a:spcPts val="1400"/>
              </a:lnSpc>
              <a:spcBef>
                <a:spcPts val="434"/>
              </a:spcBef>
            </a:pPr>
            <a:r>
              <a:rPr sz="1400" dirty="0">
                <a:solidFill>
                  <a:srgbClr val="7E7E7E"/>
                </a:solidFill>
                <a:latin typeface="Noto Sans CJK JP Regular"/>
                <a:cs typeface="Noto Sans CJK JP Regular"/>
              </a:rPr>
              <a:t>工 序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01" name="object 101"/>
          <p:cNvSpPr txBox="1"/>
          <p:nvPr/>
        </p:nvSpPr>
        <p:spPr>
          <a:xfrm>
            <a:off x="5499967" y="1265936"/>
            <a:ext cx="262890" cy="238760"/>
          </a:xfrm>
          <a:prstGeom prst="rect">
            <a:avLst/>
          </a:prstGeom>
        </p:spPr>
        <p:txBody>
          <a:bodyPr vert="vert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400" dirty="0">
                <a:solidFill>
                  <a:srgbClr val="7E7E7E"/>
                </a:solidFill>
                <a:latin typeface="Noto Sans CJK JP Regular"/>
                <a:cs typeface="Noto Sans CJK JP Regular"/>
              </a:rPr>
              <a:t>11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02" name="object 102"/>
          <p:cNvSpPr txBox="1"/>
          <p:nvPr/>
        </p:nvSpPr>
        <p:spPr>
          <a:xfrm>
            <a:off x="5893308" y="915924"/>
            <a:ext cx="433070" cy="582295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55244" rIns="0" bIns="0" rtlCol="0">
            <a:spAutoFit/>
          </a:bodyPr>
          <a:lstStyle/>
          <a:p>
            <a:pPr marL="98425" marR="148590">
              <a:lnSpc>
                <a:spcPts val="1400"/>
              </a:lnSpc>
              <a:spcBef>
                <a:spcPts val="434"/>
              </a:spcBef>
            </a:pPr>
            <a:r>
              <a:rPr sz="1400" dirty="0">
                <a:solidFill>
                  <a:srgbClr val="7E7E7E"/>
                </a:solidFill>
                <a:latin typeface="Noto Sans CJK JP Regular"/>
                <a:cs typeface="Noto Sans CJK JP Regular"/>
              </a:rPr>
              <a:t>工 序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03" name="object 103"/>
          <p:cNvSpPr txBox="1"/>
          <p:nvPr/>
        </p:nvSpPr>
        <p:spPr>
          <a:xfrm>
            <a:off x="5979392" y="1265936"/>
            <a:ext cx="262890" cy="238760"/>
          </a:xfrm>
          <a:prstGeom prst="rect">
            <a:avLst/>
          </a:prstGeom>
        </p:spPr>
        <p:txBody>
          <a:bodyPr vert="vert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400" dirty="0">
                <a:solidFill>
                  <a:srgbClr val="7E7E7E"/>
                </a:solidFill>
                <a:latin typeface="Noto Sans CJK JP Regular"/>
                <a:cs typeface="Noto Sans CJK JP Regular"/>
              </a:rPr>
              <a:t>12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6362700" y="915924"/>
            <a:ext cx="431800" cy="582295"/>
          </a:xfrm>
          <a:custGeom>
            <a:avLst/>
            <a:gdLst/>
            <a:ahLst/>
            <a:cxnLst/>
            <a:rect l="l" t="t" r="r" b="b"/>
            <a:pathLst>
              <a:path w="431800" h="582294">
                <a:moveTo>
                  <a:pt x="0" y="582167"/>
                </a:moveTo>
                <a:lnTo>
                  <a:pt x="431292" y="582167"/>
                </a:lnTo>
                <a:lnTo>
                  <a:pt x="431292" y="0"/>
                </a:lnTo>
                <a:lnTo>
                  <a:pt x="0" y="0"/>
                </a:lnTo>
                <a:lnTo>
                  <a:pt x="0" y="582167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 txBox="1"/>
          <p:nvPr/>
        </p:nvSpPr>
        <p:spPr>
          <a:xfrm>
            <a:off x="6447895" y="1265936"/>
            <a:ext cx="262890" cy="238760"/>
          </a:xfrm>
          <a:prstGeom prst="rect">
            <a:avLst/>
          </a:prstGeom>
        </p:spPr>
        <p:txBody>
          <a:bodyPr vert="vert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400" dirty="0">
                <a:solidFill>
                  <a:srgbClr val="7E7E7E"/>
                </a:solidFill>
                <a:latin typeface="Noto Sans CJK JP Regular"/>
                <a:cs typeface="Noto Sans CJK JP Regular"/>
              </a:rPr>
              <a:t>13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813816" y="1168908"/>
            <a:ext cx="123825" cy="762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2304288" y="1168908"/>
            <a:ext cx="122174" cy="76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3794759" y="1168908"/>
            <a:ext cx="107950" cy="76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280659" y="1168908"/>
            <a:ext cx="133350" cy="762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6867143" y="915924"/>
            <a:ext cx="431800" cy="582295"/>
          </a:xfrm>
          <a:custGeom>
            <a:avLst/>
            <a:gdLst/>
            <a:ahLst/>
            <a:cxnLst/>
            <a:rect l="l" t="t" r="r" b="b"/>
            <a:pathLst>
              <a:path w="431800" h="582294">
                <a:moveTo>
                  <a:pt x="0" y="582167"/>
                </a:moveTo>
                <a:lnTo>
                  <a:pt x="431292" y="582167"/>
                </a:lnTo>
                <a:lnTo>
                  <a:pt x="431292" y="0"/>
                </a:lnTo>
                <a:lnTo>
                  <a:pt x="0" y="0"/>
                </a:lnTo>
                <a:lnTo>
                  <a:pt x="0" y="582167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 txBox="1"/>
          <p:nvPr/>
        </p:nvSpPr>
        <p:spPr>
          <a:xfrm>
            <a:off x="6447916" y="922908"/>
            <a:ext cx="709295" cy="41783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ts val="1540"/>
              </a:lnSpc>
              <a:spcBef>
                <a:spcPts val="105"/>
              </a:spcBef>
              <a:tabLst>
                <a:tab pos="517525" algn="l"/>
              </a:tabLst>
            </a:pPr>
            <a:r>
              <a:rPr sz="1400" dirty="0">
                <a:solidFill>
                  <a:srgbClr val="7E7E7E"/>
                </a:solidFill>
                <a:latin typeface="Noto Sans CJK JP Regular"/>
                <a:cs typeface="Noto Sans CJK JP Regular"/>
              </a:rPr>
              <a:t>工	工</a:t>
            </a:r>
            <a:endParaRPr sz="1400">
              <a:latin typeface="Noto Sans CJK JP Regular"/>
              <a:cs typeface="Noto Sans CJK JP Regular"/>
            </a:endParaRPr>
          </a:p>
          <a:p>
            <a:pPr marL="12700">
              <a:lnSpc>
                <a:spcPts val="1540"/>
              </a:lnSpc>
              <a:tabLst>
                <a:tab pos="517525" algn="l"/>
              </a:tabLst>
            </a:pPr>
            <a:r>
              <a:rPr sz="1400" dirty="0">
                <a:solidFill>
                  <a:srgbClr val="7E7E7E"/>
                </a:solidFill>
                <a:latin typeface="Noto Sans CJK JP Regular"/>
                <a:cs typeface="Noto Sans CJK JP Regular"/>
              </a:rPr>
              <a:t>序	序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6952974" y="1265936"/>
            <a:ext cx="262890" cy="238760"/>
          </a:xfrm>
          <a:prstGeom prst="rect">
            <a:avLst/>
          </a:prstGeom>
        </p:spPr>
        <p:txBody>
          <a:bodyPr vert="vert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400" dirty="0">
                <a:solidFill>
                  <a:srgbClr val="7E7E7E"/>
                </a:solidFill>
                <a:latin typeface="Noto Sans CJK JP Regular"/>
                <a:cs typeface="Noto Sans CJK JP Regular"/>
              </a:rPr>
              <a:t>14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7370064" y="915924"/>
            <a:ext cx="431800" cy="582295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55244" rIns="0" bIns="0" rtlCol="0">
            <a:spAutoFit/>
          </a:bodyPr>
          <a:lstStyle/>
          <a:p>
            <a:pPr marL="98425" marR="146050">
              <a:lnSpc>
                <a:spcPts val="1400"/>
              </a:lnSpc>
              <a:spcBef>
                <a:spcPts val="434"/>
              </a:spcBef>
            </a:pPr>
            <a:r>
              <a:rPr sz="1400" dirty="0">
                <a:solidFill>
                  <a:srgbClr val="7E7E7E"/>
                </a:solidFill>
                <a:latin typeface="Noto Sans CJK JP Regular"/>
                <a:cs typeface="Noto Sans CJK JP Regular"/>
              </a:rPr>
              <a:t>工 序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7456148" y="1265936"/>
            <a:ext cx="262890" cy="238760"/>
          </a:xfrm>
          <a:prstGeom prst="rect">
            <a:avLst/>
          </a:prstGeom>
        </p:spPr>
        <p:txBody>
          <a:bodyPr vert="vert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400" dirty="0">
                <a:solidFill>
                  <a:srgbClr val="7E7E7E"/>
                </a:solidFill>
                <a:latin typeface="Noto Sans CJK JP Regular"/>
                <a:cs typeface="Noto Sans CJK JP Regular"/>
              </a:rPr>
              <a:t>15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7883652" y="915924"/>
            <a:ext cx="433070" cy="582295"/>
          </a:xfrm>
          <a:custGeom>
            <a:avLst/>
            <a:gdLst/>
            <a:ahLst/>
            <a:cxnLst/>
            <a:rect l="l" t="t" r="r" b="b"/>
            <a:pathLst>
              <a:path w="433070" h="582294">
                <a:moveTo>
                  <a:pt x="0" y="582167"/>
                </a:moveTo>
                <a:lnTo>
                  <a:pt x="432816" y="582167"/>
                </a:lnTo>
                <a:lnTo>
                  <a:pt x="432816" y="0"/>
                </a:lnTo>
                <a:lnTo>
                  <a:pt x="0" y="0"/>
                </a:lnTo>
                <a:lnTo>
                  <a:pt x="0" y="582167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 txBox="1"/>
          <p:nvPr/>
        </p:nvSpPr>
        <p:spPr>
          <a:xfrm>
            <a:off x="7970393" y="922908"/>
            <a:ext cx="203835" cy="417830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384"/>
              </a:spcBef>
            </a:pPr>
            <a:r>
              <a:rPr sz="1400" dirty="0">
                <a:solidFill>
                  <a:srgbClr val="7E7E7E"/>
                </a:solidFill>
                <a:latin typeface="Noto Sans CJK JP Regular"/>
                <a:cs typeface="Noto Sans CJK JP Regular"/>
              </a:rPr>
              <a:t>工 序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17" name="object 117"/>
          <p:cNvSpPr txBox="1"/>
          <p:nvPr/>
        </p:nvSpPr>
        <p:spPr>
          <a:xfrm>
            <a:off x="7970371" y="1265936"/>
            <a:ext cx="262890" cy="238760"/>
          </a:xfrm>
          <a:prstGeom prst="rect">
            <a:avLst/>
          </a:prstGeom>
        </p:spPr>
        <p:txBody>
          <a:bodyPr vert="vert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400" dirty="0">
                <a:solidFill>
                  <a:srgbClr val="7E7E7E"/>
                </a:solidFill>
                <a:latin typeface="Noto Sans CJK JP Regular"/>
                <a:cs typeface="Noto Sans CJK JP Regular"/>
              </a:rPr>
              <a:t>16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8436864" y="915924"/>
            <a:ext cx="431800" cy="582295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55244" rIns="0" bIns="0" rtlCol="0">
            <a:spAutoFit/>
          </a:bodyPr>
          <a:lstStyle/>
          <a:p>
            <a:pPr marL="98425" marR="146685">
              <a:lnSpc>
                <a:spcPts val="1400"/>
              </a:lnSpc>
              <a:spcBef>
                <a:spcPts val="434"/>
              </a:spcBef>
            </a:pPr>
            <a:r>
              <a:rPr sz="1400" dirty="0">
                <a:solidFill>
                  <a:srgbClr val="7E7E7E"/>
                </a:solidFill>
                <a:latin typeface="Noto Sans CJK JP Regular"/>
                <a:cs typeface="Noto Sans CJK JP Regular"/>
              </a:rPr>
              <a:t>工 序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19" name="object 119"/>
          <p:cNvSpPr txBox="1"/>
          <p:nvPr/>
        </p:nvSpPr>
        <p:spPr>
          <a:xfrm>
            <a:off x="8522694" y="1265936"/>
            <a:ext cx="262890" cy="238760"/>
          </a:xfrm>
          <a:prstGeom prst="rect">
            <a:avLst/>
          </a:prstGeom>
        </p:spPr>
        <p:txBody>
          <a:bodyPr vert="vert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400" dirty="0">
                <a:solidFill>
                  <a:srgbClr val="7E7E7E"/>
                </a:solidFill>
                <a:latin typeface="Noto Sans CJK JP Regular"/>
                <a:cs typeface="Noto Sans CJK JP Regular"/>
              </a:rPr>
              <a:t>17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419100" y="2638044"/>
            <a:ext cx="746760" cy="525780"/>
          </a:xfrm>
          <a:custGeom>
            <a:avLst/>
            <a:gdLst/>
            <a:ahLst/>
            <a:cxnLst/>
            <a:rect l="l" t="t" r="r" b="b"/>
            <a:pathLst>
              <a:path w="746760" h="525780">
                <a:moveTo>
                  <a:pt x="413283" y="0"/>
                </a:moveTo>
                <a:lnTo>
                  <a:pt x="413283" y="96138"/>
                </a:lnTo>
                <a:lnTo>
                  <a:pt x="0" y="96138"/>
                </a:lnTo>
                <a:lnTo>
                  <a:pt x="0" y="429641"/>
                </a:lnTo>
                <a:lnTo>
                  <a:pt x="413283" y="429641"/>
                </a:lnTo>
                <a:lnTo>
                  <a:pt x="413283" y="525780"/>
                </a:lnTo>
                <a:lnTo>
                  <a:pt x="746760" y="262889"/>
                </a:lnTo>
                <a:lnTo>
                  <a:pt x="413283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 txBox="1"/>
          <p:nvPr/>
        </p:nvSpPr>
        <p:spPr>
          <a:xfrm>
            <a:off x="420116" y="2733547"/>
            <a:ext cx="53149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9065" marR="5080" indent="-1270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投入反馈 数据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3616452" y="2630423"/>
            <a:ext cx="746760" cy="527685"/>
          </a:xfrm>
          <a:custGeom>
            <a:avLst/>
            <a:gdLst/>
            <a:ahLst/>
            <a:cxnLst/>
            <a:rect l="l" t="t" r="r" b="b"/>
            <a:pathLst>
              <a:path w="746760" h="527685">
                <a:moveTo>
                  <a:pt x="412369" y="0"/>
                </a:moveTo>
                <a:lnTo>
                  <a:pt x="412369" y="96393"/>
                </a:lnTo>
                <a:lnTo>
                  <a:pt x="0" y="96393"/>
                </a:lnTo>
                <a:lnTo>
                  <a:pt x="0" y="430911"/>
                </a:lnTo>
                <a:lnTo>
                  <a:pt x="412369" y="430911"/>
                </a:lnTo>
                <a:lnTo>
                  <a:pt x="412369" y="527303"/>
                </a:lnTo>
                <a:lnTo>
                  <a:pt x="746760" y="263651"/>
                </a:lnTo>
                <a:lnTo>
                  <a:pt x="412369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 txBox="1"/>
          <p:nvPr/>
        </p:nvSpPr>
        <p:spPr>
          <a:xfrm>
            <a:off x="3617721" y="2726816"/>
            <a:ext cx="53276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产出反馈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124" name="object 124"/>
          <p:cNvSpPr txBox="1"/>
          <p:nvPr/>
        </p:nvSpPr>
        <p:spPr>
          <a:xfrm>
            <a:off x="3744595" y="2879216"/>
            <a:ext cx="27876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数据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4917947" y="2638044"/>
            <a:ext cx="748665" cy="527685"/>
          </a:xfrm>
          <a:custGeom>
            <a:avLst/>
            <a:gdLst/>
            <a:ahLst/>
            <a:cxnLst/>
            <a:rect l="l" t="t" r="r" b="b"/>
            <a:pathLst>
              <a:path w="748664" h="527685">
                <a:moveTo>
                  <a:pt x="413892" y="0"/>
                </a:moveTo>
                <a:lnTo>
                  <a:pt x="413892" y="96393"/>
                </a:lnTo>
                <a:lnTo>
                  <a:pt x="0" y="96393"/>
                </a:lnTo>
                <a:lnTo>
                  <a:pt x="0" y="430911"/>
                </a:lnTo>
                <a:lnTo>
                  <a:pt x="413892" y="430911"/>
                </a:lnTo>
                <a:lnTo>
                  <a:pt x="413892" y="527304"/>
                </a:lnTo>
                <a:lnTo>
                  <a:pt x="748284" y="263651"/>
                </a:lnTo>
                <a:lnTo>
                  <a:pt x="413892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 txBox="1"/>
          <p:nvPr/>
        </p:nvSpPr>
        <p:spPr>
          <a:xfrm>
            <a:off x="4920488" y="2734182"/>
            <a:ext cx="53276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9065" marR="5080" indent="-1270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投入反馈 数据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8147304" y="2622804"/>
            <a:ext cx="748665" cy="527685"/>
          </a:xfrm>
          <a:custGeom>
            <a:avLst/>
            <a:gdLst/>
            <a:ahLst/>
            <a:cxnLst/>
            <a:rect l="l" t="t" r="r" b="b"/>
            <a:pathLst>
              <a:path w="748665" h="527685">
                <a:moveTo>
                  <a:pt x="413893" y="0"/>
                </a:moveTo>
                <a:lnTo>
                  <a:pt x="413893" y="96393"/>
                </a:lnTo>
                <a:lnTo>
                  <a:pt x="0" y="96393"/>
                </a:lnTo>
                <a:lnTo>
                  <a:pt x="0" y="430910"/>
                </a:lnTo>
                <a:lnTo>
                  <a:pt x="413893" y="430910"/>
                </a:lnTo>
                <a:lnTo>
                  <a:pt x="413893" y="527303"/>
                </a:lnTo>
                <a:lnTo>
                  <a:pt x="748284" y="263651"/>
                </a:lnTo>
                <a:lnTo>
                  <a:pt x="413893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 txBox="1"/>
          <p:nvPr/>
        </p:nvSpPr>
        <p:spPr>
          <a:xfrm>
            <a:off x="8150479" y="2719577"/>
            <a:ext cx="53149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39065" marR="5080" indent="-1270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产出反馈 数据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2109216" y="3550920"/>
            <a:ext cx="527685" cy="748665"/>
          </a:xfrm>
          <a:custGeom>
            <a:avLst/>
            <a:gdLst/>
            <a:ahLst/>
            <a:cxnLst/>
            <a:rect l="l" t="t" r="r" b="b"/>
            <a:pathLst>
              <a:path w="527685" h="748664">
                <a:moveTo>
                  <a:pt x="527303" y="413829"/>
                </a:moveTo>
                <a:lnTo>
                  <a:pt x="0" y="413829"/>
                </a:lnTo>
                <a:lnTo>
                  <a:pt x="263651" y="748283"/>
                </a:lnTo>
                <a:lnTo>
                  <a:pt x="527303" y="413829"/>
                </a:lnTo>
                <a:close/>
              </a:path>
              <a:path w="527685" h="748664">
                <a:moveTo>
                  <a:pt x="430910" y="0"/>
                </a:moveTo>
                <a:lnTo>
                  <a:pt x="96392" y="0"/>
                </a:lnTo>
                <a:lnTo>
                  <a:pt x="96392" y="413829"/>
                </a:lnTo>
                <a:lnTo>
                  <a:pt x="430910" y="413829"/>
                </a:lnTo>
                <a:lnTo>
                  <a:pt x="430910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 txBox="1"/>
          <p:nvPr/>
        </p:nvSpPr>
        <p:spPr>
          <a:xfrm>
            <a:off x="2233676" y="3575684"/>
            <a:ext cx="278765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生产 反馈 数据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6612635" y="3549396"/>
            <a:ext cx="527685" cy="748665"/>
          </a:xfrm>
          <a:custGeom>
            <a:avLst/>
            <a:gdLst/>
            <a:ahLst/>
            <a:cxnLst/>
            <a:rect l="l" t="t" r="r" b="b"/>
            <a:pathLst>
              <a:path w="527684" h="748664">
                <a:moveTo>
                  <a:pt x="527304" y="413829"/>
                </a:moveTo>
                <a:lnTo>
                  <a:pt x="0" y="413829"/>
                </a:lnTo>
                <a:lnTo>
                  <a:pt x="263652" y="748283"/>
                </a:lnTo>
                <a:lnTo>
                  <a:pt x="527304" y="413829"/>
                </a:lnTo>
                <a:close/>
              </a:path>
              <a:path w="527684" h="748664">
                <a:moveTo>
                  <a:pt x="430911" y="0"/>
                </a:moveTo>
                <a:lnTo>
                  <a:pt x="96393" y="0"/>
                </a:lnTo>
                <a:lnTo>
                  <a:pt x="96393" y="413829"/>
                </a:lnTo>
                <a:lnTo>
                  <a:pt x="430911" y="413829"/>
                </a:lnTo>
                <a:lnTo>
                  <a:pt x="430911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 txBox="1"/>
          <p:nvPr/>
        </p:nvSpPr>
        <p:spPr>
          <a:xfrm>
            <a:off x="6737095" y="3574237"/>
            <a:ext cx="278765" cy="4826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生产 </a:t>
            </a: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反馈 数据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3535679" y="4398264"/>
            <a:ext cx="2089785" cy="637540"/>
          </a:xfrm>
          <a:custGeom>
            <a:avLst/>
            <a:gdLst/>
            <a:ahLst/>
            <a:cxnLst/>
            <a:rect l="l" t="t" r="r" b="b"/>
            <a:pathLst>
              <a:path w="2089785" h="637539">
                <a:moveTo>
                  <a:pt x="1044702" y="0"/>
                </a:moveTo>
                <a:lnTo>
                  <a:pt x="890326" y="1151"/>
                </a:lnTo>
                <a:lnTo>
                  <a:pt x="742982" y="4495"/>
                </a:lnTo>
                <a:lnTo>
                  <a:pt x="604287" y="9868"/>
                </a:lnTo>
                <a:lnTo>
                  <a:pt x="475856" y="17105"/>
                </a:lnTo>
                <a:lnTo>
                  <a:pt x="415994" y="21371"/>
                </a:lnTo>
                <a:lnTo>
                  <a:pt x="359305" y="26042"/>
                </a:lnTo>
                <a:lnTo>
                  <a:pt x="305990" y="31097"/>
                </a:lnTo>
                <a:lnTo>
                  <a:pt x="256251" y="36515"/>
                </a:lnTo>
                <a:lnTo>
                  <a:pt x="210291" y="42277"/>
                </a:lnTo>
                <a:lnTo>
                  <a:pt x="168310" y="48360"/>
                </a:lnTo>
                <a:lnTo>
                  <a:pt x="130512" y="54746"/>
                </a:lnTo>
                <a:lnTo>
                  <a:pt x="68271" y="68340"/>
                </a:lnTo>
                <a:lnTo>
                  <a:pt x="25183" y="82896"/>
                </a:lnTo>
                <a:lnTo>
                  <a:pt x="0" y="106172"/>
                </a:lnTo>
                <a:lnTo>
                  <a:pt x="0" y="530860"/>
                </a:lnTo>
                <a:lnTo>
                  <a:pt x="44232" y="561523"/>
                </a:lnTo>
                <a:lnTo>
                  <a:pt x="97099" y="575618"/>
                </a:lnTo>
                <a:lnTo>
                  <a:pt x="168310" y="588671"/>
                </a:lnTo>
                <a:lnTo>
                  <a:pt x="210291" y="594754"/>
                </a:lnTo>
                <a:lnTo>
                  <a:pt x="256251" y="600516"/>
                </a:lnTo>
                <a:lnTo>
                  <a:pt x="305990" y="605934"/>
                </a:lnTo>
                <a:lnTo>
                  <a:pt x="359305" y="610989"/>
                </a:lnTo>
                <a:lnTo>
                  <a:pt x="415994" y="615660"/>
                </a:lnTo>
                <a:lnTo>
                  <a:pt x="475856" y="619926"/>
                </a:lnTo>
                <a:lnTo>
                  <a:pt x="604287" y="627163"/>
                </a:lnTo>
                <a:lnTo>
                  <a:pt x="742982" y="632536"/>
                </a:lnTo>
                <a:lnTo>
                  <a:pt x="890326" y="635880"/>
                </a:lnTo>
                <a:lnTo>
                  <a:pt x="1044702" y="637032"/>
                </a:lnTo>
                <a:lnTo>
                  <a:pt x="1199077" y="635880"/>
                </a:lnTo>
                <a:lnTo>
                  <a:pt x="1346421" y="632536"/>
                </a:lnTo>
                <a:lnTo>
                  <a:pt x="1485116" y="627163"/>
                </a:lnTo>
                <a:lnTo>
                  <a:pt x="1613547" y="619926"/>
                </a:lnTo>
                <a:lnTo>
                  <a:pt x="1673409" y="615660"/>
                </a:lnTo>
                <a:lnTo>
                  <a:pt x="1730098" y="610989"/>
                </a:lnTo>
                <a:lnTo>
                  <a:pt x="1783413" y="605934"/>
                </a:lnTo>
                <a:lnTo>
                  <a:pt x="1833152" y="600516"/>
                </a:lnTo>
                <a:lnTo>
                  <a:pt x="1879112" y="594754"/>
                </a:lnTo>
                <a:lnTo>
                  <a:pt x="1921093" y="588671"/>
                </a:lnTo>
                <a:lnTo>
                  <a:pt x="1958891" y="582285"/>
                </a:lnTo>
                <a:lnTo>
                  <a:pt x="2021132" y="568691"/>
                </a:lnTo>
                <a:lnTo>
                  <a:pt x="2064220" y="554135"/>
                </a:lnTo>
                <a:lnTo>
                  <a:pt x="2089404" y="530860"/>
                </a:lnTo>
                <a:lnTo>
                  <a:pt x="2089404" y="106172"/>
                </a:lnTo>
                <a:lnTo>
                  <a:pt x="2045171" y="75508"/>
                </a:lnTo>
                <a:lnTo>
                  <a:pt x="1992304" y="61413"/>
                </a:lnTo>
                <a:lnTo>
                  <a:pt x="1921093" y="48360"/>
                </a:lnTo>
                <a:lnTo>
                  <a:pt x="1879112" y="42277"/>
                </a:lnTo>
                <a:lnTo>
                  <a:pt x="1833152" y="36515"/>
                </a:lnTo>
                <a:lnTo>
                  <a:pt x="1783413" y="31097"/>
                </a:lnTo>
                <a:lnTo>
                  <a:pt x="1730098" y="26042"/>
                </a:lnTo>
                <a:lnTo>
                  <a:pt x="1673409" y="21371"/>
                </a:lnTo>
                <a:lnTo>
                  <a:pt x="1613547" y="17105"/>
                </a:lnTo>
                <a:lnTo>
                  <a:pt x="1485116" y="9868"/>
                </a:lnTo>
                <a:lnTo>
                  <a:pt x="1346421" y="4495"/>
                </a:lnTo>
                <a:lnTo>
                  <a:pt x="1199077" y="1151"/>
                </a:lnTo>
                <a:lnTo>
                  <a:pt x="1122667" y="291"/>
                </a:lnTo>
                <a:lnTo>
                  <a:pt x="1044702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3535679" y="4504435"/>
            <a:ext cx="2089785" cy="106680"/>
          </a:xfrm>
          <a:custGeom>
            <a:avLst/>
            <a:gdLst/>
            <a:ahLst/>
            <a:cxnLst/>
            <a:rect l="l" t="t" r="r" b="b"/>
            <a:pathLst>
              <a:path w="2089785" h="106679">
                <a:moveTo>
                  <a:pt x="2089404" y="0"/>
                </a:moveTo>
                <a:lnTo>
                  <a:pt x="2045171" y="30663"/>
                </a:lnTo>
                <a:lnTo>
                  <a:pt x="1992304" y="44758"/>
                </a:lnTo>
                <a:lnTo>
                  <a:pt x="1921093" y="57811"/>
                </a:lnTo>
                <a:lnTo>
                  <a:pt x="1879112" y="63894"/>
                </a:lnTo>
                <a:lnTo>
                  <a:pt x="1833152" y="69656"/>
                </a:lnTo>
                <a:lnTo>
                  <a:pt x="1783413" y="75074"/>
                </a:lnTo>
                <a:lnTo>
                  <a:pt x="1730098" y="80129"/>
                </a:lnTo>
                <a:lnTo>
                  <a:pt x="1673409" y="84800"/>
                </a:lnTo>
                <a:lnTo>
                  <a:pt x="1613547" y="89066"/>
                </a:lnTo>
                <a:lnTo>
                  <a:pt x="1550716" y="92908"/>
                </a:lnTo>
                <a:lnTo>
                  <a:pt x="1485116" y="96303"/>
                </a:lnTo>
                <a:lnTo>
                  <a:pt x="1416951" y="99233"/>
                </a:lnTo>
                <a:lnTo>
                  <a:pt x="1346421" y="101676"/>
                </a:lnTo>
                <a:lnTo>
                  <a:pt x="1273729" y="103612"/>
                </a:lnTo>
                <a:lnTo>
                  <a:pt x="1199077" y="105020"/>
                </a:lnTo>
                <a:lnTo>
                  <a:pt x="1122667" y="105880"/>
                </a:lnTo>
                <a:lnTo>
                  <a:pt x="1044702" y="106171"/>
                </a:lnTo>
                <a:lnTo>
                  <a:pt x="966736" y="105880"/>
                </a:lnTo>
                <a:lnTo>
                  <a:pt x="890326" y="105020"/>
                </a:lnTo>
                <a:lnTo>
                  <a:pt x="815674" y="103612"/>
                </a:lnTo>
                <a:lnTo>
                  <a:pt x="742982" y="101676"/>
                </a:lnTo>
                <a:lnTo>
                  <a:pt x="672452" y="99233"/>
                </a:lnTo>
                <a:lnTo>
                  <a:pt x="604287" y="96303"/>
                </a:lnTo>
                <a:lnTo>
                  <a:pt x="538687" y="92908"/>
                </a:lnTo>
                <a:lnTo>
                  <a:pt x="475856" y="89066"/>
                </a:lnTo>
                <a:lnTo>
                  <a:pt x="415994" y="84800"/>
                </a:lnTo>
                <a:lnTo>
                  <a:pt x="359305" y="80129"/>
                </a:lnTo>
                <a:lnTo>
                  <a:pt x="305990" y="75074"/>
                </a:lnTo>
                <a:lnTo>
                  <a:pt x="256251" y="69656"/>
                </a:lnTo>
                <a:lnTo>
                  <a:pt x="210291" y="63894"/>
                </a:lnTo>
                <a:lnTo>
                  <a:pt x="168310" y="57811"/>
                </a:lnTo>
                <a:lnTo>
                  <a:pt x="130512" y="51425"/>
                </a:lnTo>
                <a:lnTo>
                  <a:pt x="68271" y="37831"/>
                </a:lnTo>
                <a:lnTo>
                  <a:pt x="25183" y="23275"/>
                </a:lnTo>
                <a:lnTo>
                  <a:pt x="2865" y="7923"/>
                </a:lnTo>
                <a:lnTo>
                  <a:pt x="0" y="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 txBox="1"/>
          <p:nvPr/>
        </p:nvSpPr>
        <p:spPr>
          <a:xfrm>
            <a:off x="3882009" y="4475479"/>
            <a:ext cx="13970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大数据</a:t>
            </a:r>
            <a:endParaRPr sz="3600">
              <a:latin typeface="Noto Sans CJK JP Regular"/>
              <a:cs typeface="Noto Sans CJK JP Regular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184137" y="2893822"/>
            <a:ext cx="3352800" cy="1861185"/>
          </a:xfrm>
          <a:custGeom>
            <a:avLst/>
            <a:gdLst/>
            <a:ahLst/>
            <a:cxnLst/>
            <a:rect l="l" t="t" r="r" b="b"/>
            <a:pathLst>
              <a:path w="3352800" h="1861185">
                <a:moveTo>
                  <a:pt x="3275977" y="1784502"/>
                </a:moveTo>
                <a:lnTo>
                  <a:pt x="3275977" y="1860702"/>
                </a:lnTo>
                <a:lnTo>
                  <a:pt x="3339477" y="1828952"/>
                </a:lnTo>
                <a:lnTo>
                  <a:pt x="3288677" y="1828952"/>
                </a:lnTo>
                <a:lnTo>
                  <a:pt x="3288677" y="1816252"/>
                </a:lnTo>
                <a:lnTo>
                  <a:pt x="3339477" y="1816252"/>
                </a:lnTo>
                <a:lnTo>
                  <a:pt x="3275977" y="1784502"/>
                </a:lnTo>
                <a:close/>
              </a:path>
              <a:path w="3352800" h="1861185">
                <a:moveTo>
                  <a:pt x="234962" y="0"/>
                </a:moveTo>
                <a:lnTo>
                  <a:pt x="0" y="0"/>
                </a:lnTo>
                <a:lnTo>
                  <a:pt x="0" y="1828952"/>
                </a:lnTo>
                <a:lnTo>
                  <a:pt x="3275977" y="1828952"/>
                </a:lnTo>
                <a:lnTo>
                  <a:pt x="3275977" y="1822602"/>
                </a:lnTo>
                <a:lnTo>
                  <a:pt x="12700" y="1822602"/>
                </a:lnTo>
                <a:lnTo>
                  <a:pt x="6350" y="1816252"/>
                </a:lnTo>
                <a:lnTo>
                  <a:pt x="12700" y="1816252"/>
                </a:lnTo>
                <a:lnTo>
                  <a:pt x="12700" y="12700"/>
                </a:lnTo>
                <a:lnTo>
                  <a:pt x="6350" y="12700"/>
                </a:lnTo>
                <a:lnTo>
                  <a:pt x="12700" y="6350"/>
                </a:lnTo>
                <a:lnTo>
                  <a:pt x="234962" y="6350"/>
                </a:lnTo>
                <a:lnTo>
                  <a:pt x="234962" y="0"/>
                </a:lnTo>
                <a:close/>
              </a:path>
              <a:path w="3352800" h="1861185">
                <a:moveTo>
                  <a:pt x="3339477" y="1816252"/>
                </a:moveTo>
                <a:lnTo>
                  <a:pt x="3288677" y="1816252"/>
                </a:lnTo>
                <a:lnTo>
                  <a:pt x="3288677" y="1828952"/>
                </a:lnTo>
                <a:lnTo>
                  <a:pt x="3339477" y="1828952"/>
                </a:lnTo>
                <a:lnTo>
                  <a:pt x="3352177" y="1822602"/>
                </a:lnTo>
                <a:lnTo>
                  <a:pt x="3339477" y="1816252"/>
                </a:lnTo>
                <a:close/>
              </a:path>
              <a:path w="3352800" h="1861185">
                <a:moveTo>
                  <a:pt x="12700" y="1816252"/>
                </a:moveTo>
                <a:lnTo>
                  <a:pt x="6350" y="1816252"/>
                </a:lnTo>
                <a:lnTo>
                  <a:pt x="12700" y="1822602"/>
                </a:lnTo>
                <a:lnTo>
                  <a:pt x="12700" y="1816252"/>
                </a:lnTo>
                <a:close/>
              </a:path>
              <a:path w="3352800" h="1861185">
                <a:moveTo>
                  <a:pt x="3275977" y="1816252"/>
                </a:moveTo>
                <a:lnTo>
                  <a:pt x="12700" y="1816252"/>
                </a:lnTo>
                <a:lnTo>
                  <a:pt x="12700" y="1822602"/>
                </a:lnTo>
                <a:lnTo>
                  <a:pt x="3275977" y="1822602"/>
                </a:lnTo>
                <a:lnTo>
                  <a:pt x="3275977" y="1816252"/>
                </a:lnTo>
                <a:close/>
              </a:path>
              <a:path w="3352800" h="1861185">
                <a:moveTo>
                  <a:pt x="12700" y="6350"/>
                </a:moveTo>
                <a:lnTo>
                  <a:pt x="6350" y="12700"/>
                </a:lnTo>
                <a:lnTo>
                  <a:pt x="12700" y="12700"/>
                </a:lnTo>
                <a:lnTo>
                  <a:pt x="12700" y="6350"/>
                </a:lnTo>
                <a:close/>
              </a:path>
              <a:path w="3352800" h="1861185">
                <a:moveTo>
                  <a:pt x="234962" y="6350"/>
                </a:moveTo>
                <a:lnTo>
                  <a:pt x="12700" y="6350"/>
                </a:lnTo>
                <a:lnTo>
                  <a:pt x="12700" y="12700"/>
                </a:lnTo>
                <a:lnTo>
                  <a:pt x="234962" y="12700"/>
                </a:lnTo>
                <a:lnTo>
                  <a:pt x="234962" y="635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2366517" y="4299203"/>
            <a:ext cx="1169035" cy="456565"/>
          </a:xfrm>
          <a:custGeom>
            <a:avLst/>
            <a:gdLst/>
            <a:ahLst/>
            <a:cxnLst/>
            <a:rect l="l" t="t" r="r" b="b"/>
            <a:pathLst>
              <a:path w="1169035" h="456564">
                <a:moveTo>
                  <a:pt x="1092708" y="380047"/>
                </a:moveTo>
                <a:lnTo>
                  <a:pt x="1092708" y="456247"/>
                </a:lnTo>
                <a:lnTo>
                  <a:pt x="1156208" y="424497"/>
                </a:lnTo>
                <a:lnTo>
                  <a:pt x="1105408" y="424497"/>
                </a:lnTo>
                <a:lnTo>
                  <a:pt x="1105408" y="411797"/>
                </a:lnTo>
                <a:lnTo>
                  <a:pt x="1156208" y="411797"/>
                </a:lnTo>
                <a:lnTo>
                  <a:pt x="1092708" y="380047"/>
                </a:lnTo>
                <a:close/>
              </a:path>
              <a:path w="1169035" h="456564">
                <a:moveTo>
                  <a:pt x="12700" y="0"/>
                </a:moveTo>
                <a:lnTo>
                  <a:pt x="0" y="0"/>
                </a:lnTo>
                <a:lnTo>
                  <a:pt x="0" y="424497"/>
                </a:lnTo>
                <a:lnTo>
                  <a:pt x="1092708" y="424497"/>
                </a:lnTo>
                <a:lnTo>
                  <a:pt x="1092708" y="418147"/>
                </a:lnTo>
                <a:lnTo>
                  <a:pt x="12700" y="418147"/>
                </a:lnTo>
                <a:lnTo>
                  <a:pt x="6350" y="411797"/>
                </a:lnTo>
                <a:lnTo>
                  <a:pt x="12700" y="411797"/>
                </a:lnTo>
                <a:lnTo>
                  <a:pt x="12700" y="0"/>
                </a:lnTo>
                <a:close/>
              </a:path>
              <a:path w="1169035" h="456564">
                <a:moveTo>
                  <a:pt x="1156208" y="411797"/>
                </a:moveTo>
                <a:lnTo>
                  <a:pt x="1105408" y="411797"/>
                </a:lnTo>
                <a:lnTo>
                  <a:pt x="1105408" y="424497"/>
                </a:lnTo>
                <a:lnTo>
                  <a:pt x="1156208" y="424497"/>
                </a:lnTo>
                <a:lnTo>
                  <a:pt x="1168908" y="418147"/>
                </a:lnTo>
                <a:lnTo>
                  <a:pt x="1156208" y="411797"/>
                </a:lnTo>
                <a:close/>
              </a:path>
              <a:path w="1169035" h="456564">
                <a:moveTo>
                  <a:pt x="12700" y="411797"/>
                </a:moveTo>
                <a:lnTo>
                  <a:pt x="6350" y="411797"/>
                </a:lnTo>
                <a:lnTo>
                  <a:pt x="12700" y="418147"/>
                </a:lnTo>
                <a:lnTo>
                  <a:pt x="12700" y="411797"/>
                </a:lnTo>
                <a:close/>
              </a:path>
              <a:path w="1169035" h="456564">
                <a:moveTo>
                  <a:pt x="1092708" y="411797"/>
                </a:moveTo>
                <a:lnTo>
                  <a:pt x="12700" y="411797"/>
                </a:lnTo>
                <a:lnTo>
                  <a:pt x="12700" y="418147"/>
                </a:lnTo>
                <a:lnTo>
                  <a:pt x="1092708" y="418147"/>
                </a:lnTo>
                <a:lnTo>
                  <a:pt x="1092708" y="411797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4363211" y="2887726"/>
            <a:ext cx="255270" cy="1510665"/>
          </a:xfrm>
          <a:custGeom>
            <a:avLst/>
            <a:gdLst/>
            <a:ahLst/>
            <a:cxnLst/>
            <a:rect l="l" t="t" r="r" b="b"/>
            <a:pathLst>
              <a:path w="255270" h="1510664">
                <a:moveTo>
                  <a:pt x="210565" y="1434439"/>
                </a:moveTo>
                <a:lnTo>
                  <a:pt x="178815" y="1434439"/>
                </a:lnTo>
                <a:lnTo>
                  <a:pt x="216915" y="1510639"/>
                </a:lnTo>
                <a:lnTo>
                  <a:pt x="248665" y="1447139"/>
                </a:lnTo>
                <a:lnTo>
                  <a:pt x="210565" y="1447139"/>
                </a:lnTo>
                <a:lnTo>
                  <a:pt x="210565" y="1434439"/>
                </a:lnTo>
                <a:close/>
              </a:path>
              <a:path w="255270" h="1510664">
                <a:moveTo>
                  <a:pt x="210565" y="6350"/>
                </a:moveTo>
                <a:lnTo>
                  <a:pt x="210565" y="1447139"/>
                </a:lnTo>
                <a:lnTo>
                  <a:pt x="223265" y="1447139"/>
                </a:lnTo>
                <a:lnTo>
                  <a:pt x="223265" y="12700"/>
                </a:lnTo>
                <a:lnTo>
                  <a:pt x="216915" y="12700"/>
                </a:lnTo>
                <a:lnTo>
                  <a:pt x="210565" y="6350"/>
                </a:lnTo>
                <a:close/>
              </a:path>
              <a:path w="255270" h="1510664">
                <a:moveTo>
                  <a:pt x="255015" y="1434439"/>
                </a:moveTo>
                <a:lnTo>
                  <a:pt x="223265" y="1434439"/>
                </a:lnTo>
                <a:lnTo>
                  <a:pt x="223265" y="1447139"/>
                </a:lnTo>
                <a:lnTo>
                  <a:pt x="248665" y="1447139"/>
                </a:lnTo>
                <a:lnTo>
                  <a:pt x="255015" y="1434439"/>
                </a:lnTo>
                <a:close/>
              </a:path>
              <a:path w="255270" h="1510664">
                <a:moveTo>
                  <a:pt x="223265" y="0"/>
                </a:moveTo>
                <a:lnTo>
                  <a:pt x="0" y="0"/>
                </a:lnTo>
                <a:lnTo>
                  <a:pt x="0" y="12700"/>
                </a:lnTo>
                <a:lnTo>
                  <a:pt x="210565" y="12700"/>
                </a:lnTo>
                <a:lnTo>
                  <a:pt x="210565" y="6350"/>
                </a:lnTo>
                <a:lnTo>
                  <a:pt x="223265" y="6350"/>
                </a:lnTo>
                <a:lnTo>
                  <a:pt x="223265" y="0"/>
                </a:lnTo>
                <a:close/>
              </a:path>
              <a:path w="255270" h="1510664">
                <a:moveTo>
                  <a:pt x="223265" y="6350"/>
                </a:moveTo>
                <a:lnTo>
                  <a:pt x="210565" y="6350"/>
                </a:lnTo>
                <a:lnTo>
                  <a:pt x="216915" y="12700"/>
                </a:lnTo>
                <a:lnTo>
                  <a:pt x="223265" y="12700"/>
                </a:lnTo>
                <a:lnTo>
                  <a:pt x="223265" y="635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5625084" y="2895345"/>
            <a:ext cx="275590" cy="1860550"/>
          </a:xfrm>
          <a:custGeom>
            <a:avLst/>
            <a:gdLst/>
            <a:ahLst/>
            <a:cxnLst/>
            <a:rect l="l" t="t" r="r" b="b"/>
            <a:pathLst>
              <a:path w="275589" h="1860550">
                <a:moveTo>
                  <a:pt x="76200" y="1783918"/>
                </a:moveTo>
                <a:lnTo>
                  <a:pt x="0" y="1822018"/>
                </a:lnTo>
                <a:lnTo>
                  <a:pt x="76200" y="1860118"/>
                </a:lnTo>
                <a:lnTo>
                  <a:pt x="76200" y="1828368"/>
                </a:lnTo>
                <a:lnTo>
                  <a:pt x="63500" y="1828368"/>
                </a:lnTo>
                <a:lnTo>
                  <a:pt x="63500" y="1815668"/>
                </a:lnTo>
                <a:lnTo>
                  <a:pt x="76200" y="1815668"/>
                </a:lnTo>
                <a:lnTo>
                  <a:pt x="76200" y="1783918"/>
                </a:lnTo>
                <a:close/>
              </a:path>
              <a:path w="275589" h="1860550">
                <a:moveTo>
                  <a:pt x="76200" y="1815668"/>
                </a:moveTo>
                <a:lnTo>
                  <a:pt x="63500" y="1815668"/>
                </a:lnTo>
                <a:lnTo>
                  <a:pt x="63500" y="1828368"/>
                </a:lnTo>
                <a:lnTo>
                  <a:pt x="76200" y="1828368"/>
                </a:lnTo>
                <a:lnTo>
                  <a:pt x="76200" y="1815668"/>
                </a:lnTo>
                <a:close/>
              </a:path>
              <a:path w="275589" h="1860550">
                <a:moveTo>
                  <a:pt x="262763" y="1815668"/>
                </a:moveTo>
                <a:lnTo>
                  <a:pt x="76200" y="1815668"/>
                </a:lnTo>
                <a:lnTo>
                  <a:pt x="76200" y="1828368"/>
                </a:lnTo>
                <a:lnTo>
                  <a:pt x="275463" y="1828368"/>
                </a:lnTo>
                <a:lnTo>
                  <a:pt x="275463" y="1822018"/>
                </a:lnTo>
                <a:lnTo>
                  <a:pt x="262763" y="1822018"/>
                </a:lnTo>
                <a:lnTo>
                  <a:pt x="262763" y="1815668"/>
                </a:lnTo>
                <a:close/>
              </a:path>
              <a:path w="275589" h="1860550">
                <a:moveTo>
                  <a:pt x="262763" y="6350"/>
                </a:moveTo>
                <a:lnTo>
                  <a:pt x="262763" y="1822018"/>
                </a:lnTo>
                <a:lnTo>
                  <a:pt x="269113" y="1815668"/>
                </a:lnTo>
                <a:lnTo>
                  <a:pt x="275463" y="1815668"/>
                </a:lnTo>
                <a:lnTo>
                  <a:pt x="275463" y="12699"/>
                </a:lnTo>
                <a:lnTo>
                  <a:pt x="269113" y="12700"/>
                </a:lnTo>
                <a:lnTo>
                  <a:pt x="262763" y="6350"/>
                </a:lnTo>
                <a:close/>
              </a:path>
              <a:path w="275589" h="1860550">
                <a:moveTo>
                  <a:pt x="275463" y="1815668"/>
                </a:moveTo>
                <a:lnTo>
                  <a:pt x="269113" y="1815668"/>
                </a:lnTo>
                <a:lnTo>
                  <a:pt x="262763" y="1822018"/>
                </a:lnTo>
                <a:lnTo>
                  <a:pt x="275463" y="1822018"/>
                </a:lnTo>
                <a:lnTo>
                  <a:pt x="275463" y="1815668"/>
                </a:lnTo>
                <a:close/>
              </a:path>
              <a:path w="275589" h="1860550">
                <a:moveTo>
                  <a:pt x="275463" y="0"/>
                </a:moveTo>
                <a:lnTo>
                  <a:pt x="40512" y="0"/>
                </a:lnTo>
                <a:lnTo>
                  <a:pt x="40512" y="12700"/>
                </a:lnTo>
                <a:lnTo>
                  <a:pt x="262763" y="12700"/>
                </a:lnTo>
                <a:lnTo>
                  <a:pt x="262763" y="6350"/>
                </a:lnTo>
                <a:lnTo>
                  <a:pt x="275463" y="6350"/>
                </a:lnTo>
                <a:lnTo>
                  <a:pt x="275463" y="0"/>
                </a:lnTo>
                <a:close/>
              </a:path>
              <a:path w="275589" h="1860550">
                <a:moveTo>
                  <a:pt x="275463" y="6350"/>
                </a:moveTo>
                <a:lnTo>
                  <a:pt x="262763" y="6350"/>
                </a:lnTo>
                <a:lnTo>
                  <a:pt x="269113" y="12700"/>
                </a:lnTo>
                <a:lnTo>
                  <a:pt x="275463" y="12699"/>
                </a:lnTo>
                <a:lnTo>
                  <a:pt x="275463" y="635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5625084" y="4297679"/>
            <a:ext cx="1256665" cy="457834"/>
          </a:xfrm>
          <a:custGeom>
            <a:avLst/>
            <a:gdLst/>
            <a:ahLst/>
            <a:cxnLst/>
            <a:rect l="l" t="t" r="r" b="b"/>
            <a:pathLst>
              <a:path w="1256665" h="457835">
                <a:moveTo>
                  <a:pt x="76200" y="381101"/>
                </a:moveTo>
                <a:lnTo>
                  <a:pt x="0" y="419201"/>
                </a:lnTo>
                <a:lnTo>
                  <a:pt x="76200" y="457301"/>
                </a:lnTo>
                <a:lnTo>
                  <a:pt x="76200" y="425551"/>
                </a:lnTo>
                <a:lnTo>
                  <a:pt x="63500" y="425551"/>
                </a:lnTo>
                <a:lnTo>
                  <a:pt x="63500" y="412851"/>
                </a:lnTo>
                <a:lnTo>
                  <a:pt x="76200" y="412851"/>
                </a:lnTo>
                <a:lnTo>
                  <a:pt x="76200" y="381101"/>
                </a:lnTo>
                <a:close/>
              </a:path>
              <a:path w="1256665" h="457835">
                <a:moveTo>
                  <a:pt x="76200" y="412851"/>
                </a:moveTo>
                <a:lnTo>
                  <a:pt x="63500" y="412851"/>
                </a:lnTo>
                <a:lnTo>
                  <a:pt x="63500" y="425551"/>
                </a:lnTo>
                <a:lnTo>
                  <a:pt x="76200" y="425551"/>
                </a:lnTo>
                <a:lnTo>
                  <a:pt x="76200" y="412851"/>
                </a:lnTo>
                <a:close/>
              </a:path>
              <a:path w="1256665" h="457835">
                <a:moveTo>
                  <a:pt x="1243711" y="412851"/>
                </a:moveTo>
                <a:lnTo>
                  <a:pt x="76200" y="412851"/>
                </a:lnTo>
                <a:lnTo>
                  <a:pt x="76200" y="425551"/>
                </a:lnTo>
                <a:lnTo>
                  <a:pt x="1256411" y="425551"/>
                </a:lnTo>
                <a:lnTo>
                  <a:pt x="1256411" y="419201"/>
                </a:lnTo>
                <a:lnTo>
                  <a:pt x="1243711" y="419201"/>
                </a:lnTo>
                <a:lnTo>
                  <a:pt x="1243711" y="412851"/>
                </a:lnTo>
                <a:close/>
              </a:path>
              <a:path w="1256665" h="457835">
                <a:moveTo>
                  <a:pt x="1256411" y="0"/>
                </a:moveTo>
                <a:lnTo>
                  <a:pt x="1243711" y="0"/>
                </a:lnTo>
                <a:lnTo>
                  <a:pt x="1243711" y="419201"/>
                </a:lnTo>
                <a:lnTo>
                  <a:pt x="1250061" y="412851"/>
                </a:lnTo>
                <a:lnTo>
                  <a:pt x="1256411" y="412851"/>
                </a:lnTo>
                <a:lnTo>
                  <a:pt x="1256411" y="0"/>
                </a:lnTo>
                <a:close/>
              </a:path>
              <a:path w="1256665" h="457835">
                <a:moveTo>
                  <a:pt x="1256411" y="412851"/>
                </a:moveTo>
                <a:lnTo>
                  <a:pt x="1250061" y="412851"/>
                </a:lnTo>
                <a:lnTo>
                  <a:pt x="1243711" y="419201"/>
                </a:lnTo>
                <a:lnTo>
                  <a:pt x="1256411" y="419201"/>
                </a:lnTo>
                <a:lnTo>
                  <a:pt x="1256411" y="412851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5625084" y="2880105"/>
            <a:ext cx="3447415" cy="1875155"/>
          </a:xfrm>
          <a:custGeom>
            <a:avLst/>
            <a:gdLst/>
            <a:ahLst/>
            <a:cxnLst/>
            <a:rect l="l" t="t" r="r" b="b"/>
            <a:pathLst>
              <a:path w="3447415" h="1875154">
                <a:moveTo>
                  <a:pt x="76200" y="1798599"/>
                </a:moveTo>
                <a:lnTo>
                  <a:pt x="0" y="1836699"/>
                </a:lnTo>
                <a:lnTo>
                  <a:pt x="76200" y="1874799"/>
                </a:lnTo>
                <a:lnTo>
                  <a:pt x="76200" y="1843049"/>
                </a:lnTo>
                <a:lnTo>
                  <a:pt x="63500" y="1843049"/>
                </a:lnTo>
                <a:lnTo>
                  <a:pt x="63500" y="1830349"/>
                </a:lnTo>
                <a:lnTo>
                  <a:pt x="76200" y="1830349"/>
                </a:lnTo>
                <a:lnTo>
                  <a:pt x="76200" y="1798599"/>
                </a:lnTo>
                <a:close/>
              </a:path>
              <a:path w="3447415" h="1875154">
                <a:moveTo>
                  <a:pt x="76200" y="1830349"/>
                </a:moveTo>
                <a:lnTo>
                  <a:pt x="63500" y="1830349"/>
                </a:lnTo>
                <a:lnTo>
                  <a:pt x="63500" y="1843049"/>
                </a:lnTo>
                <a:lnTo>
                  <a:pt x="76200" y="1843049"/>
                </a:lnTo>
                <a:lnTo>
                  <a:pt x="76200" y="1830349"/>
                </a:lnTo>
                <a:close/>
              </a:path>
              <a:path w="3447415" h="1875154">
                <a:moveTo>
                  <a:pt x="3434588" y="1830349"/>
                </a:moveTo>
                <a:lnTo>
                  <a:pt x="76200" y="1830349"/>
                </a:lnTo>
                <a:lnTo>
                  <a:pt x="76200" y="1843049"/>
                </a:lnTo>
                <a:lnTo>
                  <a:pt x="3447288" y="1843049"/>
                </a:lnTo>
                <a:lnTo>
                  <a:pt x="3447288" y="1836699"/>
                </a:lnTo>
                <a:lnTo>
                  <a:pt x="3434588" y="1836699"/>
                </a:lnTo>
                <a:lnTo>
                  <a:pt x="3434588" y="1830349"/>
                </a:lnTo>
                <a:close/>
              </a:path>
              <a:path w="3447415" h="1875154">
                <a:moveTo>
                  <a:pt x="3434588" y="6350"/>
                </a:moveTo>
                <a:lnTo>
                  <a:pt x="3434588" y="1836699"/>
                </a:lnTo>
                <a:lnTo>
                  <a:pt x="3440938" y="1830349"/>
                </a:lnTo>
                <a:lnTo>
                  <a:pt x="3447288" y="1830349"/>
                </a:lnTo>
                <a:lnTo>
                  <a:pt x="3447288" y="12700"/>
                </a:lnTo>
                <a:lnTo>
                  <a:pt x="3440938" y="12700"/>
                </a:lnTo>
                <a:lnTo>
                  <a:pt x="3434588" y="6350"/>
                </a:lnTo>
                <a:close/>
              </a:path>
              <a:path w="3447415" h="1875154">
                <a:moveTo>
                  <a:pt x="3447288" y="1830349"/>
                </a:moveTo>
                <a:lnTo>
                  <a:pt x="3440938" y="1830349"/>
                </a:lnTo>
                <a:lnTo>
                  <a:pt x="3434588" y="1836699"/>
                </a:lnTo>
                <a:lnTo>
                  <a:pt x="3447288" y="1836699"/>
                </a:lnTo>
                <a:lnTo>
                  <a:pt x="3447288" y="1830349"/>
                </a:lnTo>
                <a:close/>
              </a:path>
              <a:path w="3447415" h="1875154">
                <a:moveTo>
                  <a:pt x="3447288" y="0"/>
                </a:moveTo>
                <a:lnTo>
                  <a:pt x="3269995" y="0"/>
                </a:lnTo>
                <a:lnTo>
                  <a:pt x="3269995" y="12700"/>
                </a:lnTo>
                <a:lnTo>
                  <a:pt x="3434588" y="12700"/>
                </a:lnTo>
                <a:lnTo>
                  <a:pt x="3434588" y="6350"/>
                </a:lnTo>
                <a:lnTo>
                  <a:pt x="3447288" y="6350"/>
                </a:lnTo>
                <a:lnTo>
                  <a:pt x="3447288" y="0"/>
                </a:lnTo>
                <a:close/>
              </a:path>
              <a:path w="3447415" h="1875154">
                <a:moveTo>
                  <a:pt x="3447288" y="6350"/>
                </a:moveTo>
                <a:lnTo>
                  <a:pt x="3434588" y="6350"/>
                </a:lnTo>
                <a:lnTo>
                  <a:pt x="3440938" y="12700"/>
                </a:lnTo>
                <a:lnTo>
                  <a:pt x="3447288" y="12700"/>
                </a:lnTo>
                <a:lnTo>
                  <a:pt x="3447288" y="635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1949195" y="1719072"/>
            <a:ext cx="5299709" cy="229590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2205101" y="2033142"/>
            <a:ext cx="126746" cy="1464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2485898" y="2011172"/>
            <a:ext cx="2688209" cy="179196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5187822" y="2026285"/>
            <a:ext cx="95123" cy="178815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5299709" y="2010410"/>
            <a:ext cx="1648333" cy="18262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2488692" y="2379852"/>
            <a:ext cx="176402" cy="171577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2205101" y="2764663"/>
            <a:ext cx="126746" cy="146431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2486660" y="2741929"/>
            <a:ext cx="2048128" cy="182625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4581397" y="2755264"/>
            <a:ext cx="417449" cy="158496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5028057" y="2741548"/>
            <a:ext cx="1436242" cy="181737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2205101" y="3130423"/>
            <a:ext cx="126746" cy="146431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2487676" y="3114801"/>
            <a:ext cx="385572" cy="173100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2903092" y="3107689"/>
            <a:ext cx="3318255" cy="182626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5264" y="365252"/>
            <a:ext cx="749363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</a:rPr>
              <a:t>3-2.数据采集方法---------------------------------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13080" y="774801"/>
            <a:ext cx="7448550" cy="3175635"/>
          </a:xfrm>
          <a:prstGeom prst="rect">
            <a:avLst/>
          </a:prstGeom>
        </p:spPr>
        <p:txBody>
          <a:bodyPr vert="horz" wrap="square" lIns="0" tIns="113665" rIns="0" bIns="0" rtlCol="0">
            <a:spAutoFit/>
          </a:bodyPr>
          <a:lstStyle/>
          <a:p>
            <a:pPr marL="462280" indent="-449580">
              <a:lnSpc>
                <a:spcPct val="100000"/>
              </a:lnSpc>
              <a:spcBef>
                <a:spcPts val="895"/>
              </a:spcBef>
              <a:buClr>
                <a:srgbClr val="5B9BD4"/>
              </a:buClr>
              <a:buSzPct val="75000"/>
              <a:buFont typeface="Wingdings"/>
              <a:buChar char=""/>
              <a:tabLst>
                <a:tab pos="462280" algn="l"/>
                <a:tab pos="462915" algn="l"/>
              </a:tabLst>
            </a:pPr>
            <a:r>
              <a:rPr sz="2000" spc="5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MES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系统重要的核</a:t>
            </a:r>
            <a:r>
              <a:rPr sz="2000" spc="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心</a:t>
            </a:r>
            <a:r>
              <a:rPr sz="2000" spc="-1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性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能之一</a:t>
            </a:r>
            <a:endParaRPr sz="2000">
              <a:latin typeface="Noto Sans CJK JP Regular"/>
              <a:cs typeface="Noto Sans CJK JP Regular"/>
            </a:endParaRPr>
          </a:p>
          <a:p>
            <a:pPr marL="462280" indent="-449580">
              <a:lnSpc>
                <a:spcPct val="100000"/>
              </a:lnSpc>
              <a:spcBef>
                <a:spcPts val="795"/>
              </a:spcBef>
              <a:buClr>
                <a:srgbClr val="5B9BD4"/>
              </a:buClr>
              <a:buSzPct val="75000"/>
              <a:buFont typeface="Wingdings"/>
              <a:buChar char=""/>
              <a:tabLst>
                <a:tab pos="462280" algn="l"/>
                <a:tab pos="462915" algn="l"/>
              </a:tabLst>
            </a:pP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数据采集方</a:t>
            </a:r>
            <a:r>
              <a:rPr sz="20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法</a:t>
            </a:r>
            <a:r>
              <a:rPr sz="2000" spc="16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-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决定数据</a:t>
            </a:r>
            <a:r>
              <a:rPr sz="2000" spc="-1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质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量；</a:t>
            </a:r>
            <a:endParaRPr sz="2000">
              <a:latin typeface="Noto Sans CJK JP Regular"/>
              <a:cs typeface="Noto Sans CJK JP Regular"/>
            </a:endParaRPr>
          </a:p>
          <a:p>
            <a:pPr marL="462280" indent="-449580">
              <a:lnSpc>
                <a:spcPct val="100000"/>
              </a:lnSpc>
              <a:spcBef>
                <a:spcPts val="800"/>
              </a:spcBef>
              <a:buClr>
                <a:srgbClr val="5B9BD4"/>
              </a:buClr>
              <a:buSzPct val="75000"/>
              <a:buFont typeface="Wingdings"/>
              <a:buChar char=""/>
              <a:tabLst>
                <a:tab pos="462280" algn="l"/>
                <a:tab pos="462915" algn="l"/>
              </a:tabLst>
            </a:pP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数据采集方</a:t>
            </a:r>
            <a:r>
              <a:rPr sz="20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法</a:t>
            </a:r>
            <a:r>
              <a:rPr sz="2000" spc="16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-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决定</a:t>
            </a:r>
            <a:r>
              <a:rPr sz="2000" spc="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了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车</a:t>
            </a:r>
            <a:r>
              <a:rPr sz="2000" spc="-1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间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作业方</a:t>
            </a:r>
            <a:r>
              <a:rPr sz="2000" spc="-2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便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性</a:t>
            </a:r>
            <a:r>
              <a:rPr sz="2000" spc="-1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，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也决</a:t>
            </a:r>
            <a:r>
              <a:rPr sz="2000" spc="-1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定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车间</a:t>
            </a:r>
            <a:r>
              <a:rPr sz="2000" spc="-1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数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据稳</a:t>
            </a:r>
            <a:r>
              <a:rPr sz="2000" spc="-1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定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性</a:t>
            </a:r>
            <a:endParaRPr sz="2000">
              <a:latin typeface="Noto Sans CJK JP Regular"/>
              <a:cs typeface="Noto Sans CJK JP Regular"/>
            </a:endParaRPr>
          </a:p>
          <a:p>
            <a:pPr marL="462280" indent="-449580">
              <a:lnSpc>
                <a:spcPct val="100000"/>
              </a:lnSpc>
              <a:spcBef>
                <a:spcPts val="805"/>
              </a:spcBef>
              <a:buClr>
                <a:srgbClr val="5B9BD4"/>
              </a:buClr>
              <a:buSzPct val="75000"/>
              <a:buFont typeface="Wingdings"/>
              <a:buChar char=""/>
              <a:tabLst>
                <a:tab pos="462280" algn="l"/>
                <a:tab pos="462915" algn="l"/>
              </a:tabLst>
            </a:pP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数据采集方法</a:t>
            </a:r>
            <a:r>
              <a:rPr sz="2000" spc="16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-</a:t>
            </a:r>
            <a:r>
              <a:rPr sz="2000" spc="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决定了车</a:t>
            </a:r>
            <a:r>
              <a:rPr sz="2000" spc="-1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间</a:t>
            </a:r>
            <a:r>
              <a:rPr sz="2000" spc="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互联</a:t>
            </a:r>
            <a:r>
              <a:rPr sz="2000" spc="-1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网</a:t>
            </a:r>
            <a:r>
              <a:rPr sz="2000" spc="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的布</a:t>
            </a:r>
            <a:r>
              <a:rPr sz="2000" spc="-1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线</a:t>
            </a:r>
            <a:r>
              <a:rPr sz="2000" spc="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架构</a:t>
            </a:r>
            <a:endParaRPr sz="2000">
              <a:latin typeface="Noto Sans CJK JP Regular"/>
              <a:cs typeface="Noto Sans CJK JP Regular"/>
            </a:endParaRPr>
          </a:p>
          <a:p>
            <a:pPr marL="462280" indent="-449580">
              <a:lnSpc>
                <a:spcPct val="100000"/>
              </a:lnSpc>
              <a:spcBef>
                <a:spcPts val="795"/>
              </a:spcBef>
              <a:buClr>
                <a:srgbClr val="5B9BD4"/>
              </a:buClr>
              <a:buSzPct val="75000"/>
              <a:buFont typeface="Wingdings"/>
              <a:buChar char=""/>
              <a:tabLst>
                <a:tab pos="462280" algn="l"/>
                <a:tab pos="462915" algn="l"/>
              </a:tabLst>
            </a:pP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数据采集方</a:t>
            </a:r>
            <a:r>
              <a:rPr sz="20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法</a:t>
            </a:r>
            <a:r>
              <a:rPr sz="2000" spc="16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-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决定</a:t>
            </a:r>
            <a:r>
              <a:rPr sz="2000" spc="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数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据</a:t>
            </a:r>
            <a:r>
              <a:rPr sz="2000" spc="-1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的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颗粒度，也</a:t>
            </a:r>
            <a:r>
              <a:rPr sz="2000" spc="-1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决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定了智能应</a:t>
            </a:r>
            <a:r>
              <a:rPr sz="2000" spc="-1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用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的高度</a:t>
            </a:r>
            <a:endParaRPr sz="2000">
              <a:latin typeface="Noto Sans CJK JP Regular"/>
              <a:cs typeface="Noto Sans CJK JP Regular"/>
            </a:endParaRPr>
          </a:p>
          <a:p>
            <a:pPr marL="462280" indent="-449580">
              <a:lnSpc>
                <a:spcPct val="100000"/>
              </a:lnSpc>
              <a:spcBef>
                <a:spcPts val="805"/>
              </a:spcBef>
              <a:buClr>
                <a:srgbClr val="5B9BD4"/>
              </a:buClr>
              <a:buSzPct val="75000"/>
              <a:buFont typeface="Wingdings"/>
              <a:buChar char=""/>
              <a:tabLst>
                <a:tab pos="462280" algn="l"/>
                <a:tab pos="462915" algn="l"/>
              </a:tabLst>
            </a:pP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两种解决方案：</a:t>
            </a:r>
            <a:endParaRPr sz="2000">
              <a:latin typeface="Noto Sans CJK JP Regular"/>
              <a:cs typeface="Noto Sans CJK JP Regular"/>
            </a:endParaRPr>
          </a:p>
          <a:p>
            <a:pPr marL="927100" lvl="1" indent="-457200">
              <a:lnSpc>
                <a:spcPct val="100000"/>
              </a:lnSpc>
              <a:spcBef>
                <a:spcPts val="395"/>
              </a:spcBef>
              <a:buAutoNum type="arabicPeriod"/>
              <a:tabLst>
                <a:tab pos="927100" algn="l"/>
                <a:tab pos="927735" algn="l"/>
              </a:tabLst>
            </a:pPr>
            <a:r>
              <a:rPr sz="200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人工数据采集方案</a:t>
            </a:r>
            <a:endParaRPr sz="2000">
              <a:latin typeface="Noto Sans CJK JP Regular"/>
              <a:cs typeface="Noto Sans CJK JP Regular"/>
            </a:endParaRPr>
          </a:p>
          <a:p>
            <a:pPr marL="927100" lvl="1" indent="-457200">
              <a:lnSpc>
                <a:spcPct val="100000"/>
              </a:lnSpc>
              <a:spcBef>
                <a:spcPts val="409"/>
              </a:spcBef>
              <a:buAutoNum type="arabicPeriod"/>
              <a:tabLst>
                <a:tab pos="927100" algn="l"/>
                <a:tab pos="927735" algn="l"/>
              </a:tabLst>
            </a:pPr>
            <a:r>
              <a:rPr sz="200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设备数据采集方案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640080" cy="410209"/>
          </a:xfrm>
          <a:custGeom>
            <a:avLst/>
            <a:gdLst/>
            <a:ahLst/>
            <a:cxnLst/>
            <a:rect l="l" t="t" r="r" b="b"/>
            <a:pathLst>
              <a:path w="640080" h="410209">
                <a:moveTo>
                  <a:pt x="435102" y="0"/>
                </a:moveTo>
                <a:lnTo>
                  <a:pt x="0" y="0"/>
                </a:lnTo>
                <a:lnTo>
                  <a:pt x="0" y="409955"/>
                </a:lnTo>
                <a:lnTo>
                  <a:pt x="435102" y="409955"/>
                </a:lnTo>
                <a:lnTo>
                  <a:pt x="640080" y="204977"/>
                </a:lnTo>
                <a:lnTo>
                  <a:pt x="43510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-3556" y="64769"/>
            <a:ext cx="5435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关键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24840" y="874775"/>
            <a:ext cx="3535679" cy="320040"/>
          </a:xfrm>
          <a:prstGeom prst="rect">
            <a:avLst/>
          </a:prstGeom>
          <a:solidFill>
            <a:srgbClr val="FFD966"/>
          </a:solidFill>
        </p:spPr>
        <p:txBody>
          <a:bodyPr vert="horz" wrap="square" lIns="0" tIns="18415" rIns="0" bIns="0" rtlCol="0">
            <a:spAutoFit/>
          </a:bodyPr>
          <a:lstStyle/>
          <a:p>
            <a:pPr marL="1905" algn="ctr">
              <a:lnSpc>
                <a:spcPct val="100000"/>
              </a:lnSpc>
              <a:spcBef>
                <a:spcPts val="145"/>
              </a:spcBef>
            </a:pPr>
            <a:r>
              <a:rPr sz="18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读取</a:t>
            </a:r>
            <a:r>
              <a:rPr sz="1800" spc="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设备</a:t>
            </a:r>
            <a:endParaRPr sz="1800">
              <a:latin typeface="Noto Sans Mono CJK JP Regular"/>
              <a:cs typeface="Noto Sans Mono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629412" y="1263396"/>
            <a:ext cx="3526790" cy="3416935"/>
          </a:xfrm>
          <a:custGeom>
            <a:avLst/>
            <a:gdLst/>
            <a:ahLst/>
            <a:cxnLst/>
            <a:rect l="l" t="t" r="r" b="b"/>
            <a:pathLst>
              <a:path w="3526790" h="3416935">
                <a:moveTo>
                  <a:pt x="0" y="3416808"/>
                </a:moveTo>
                <a:lnTo>
                  <a:pt x="3526536" y="3416808"/>
                </a:lnTo>
                <a:lnTo>
                  <a:pt x="3526536" y="0"/>
                </a:lnTo>
                <a:lnTo>
                  <a:pt x="0" y="0"/>
                </a:lnTo>
                <a:lnTo>
                  <a:pt x="0" y="3416808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9412" y="1263396"/>
            <a:ext cx="3526790" cy="3416935"/>
          </a:xfrm>
          <a:custGeom>
            <a:avLst/>
            <a:gdLst/>
            <a:ahLst/>
            <a:cxnLst/>
            <a:rect l="l" t="t" r="r" b="b"/>
            <a:pathLst>
              <a:path w="3526790" h="3416935">
                <a:moveTo>
                  <a:pt x="0" y="3416808"/>
                </a:moveTo>
                <a:lnTo>
                  <a:pt x="3526536" y="3416808"/>
                </a:lnTo>
                <a:lnTo>
                  <a:pt x="3526536" y="0"/>
                </a:lnTo>
                <a:lnTo>
                  <a:pt x="0" y="0"/>
                </a:lnTo>
                <a:lnTo>
                  <a:pt x="0" y="3416808"/>
                </a:lnTo>
                <a:close/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sz="half" idx="2"/>
          </p:nvPr>
        </p:nvSpPr>
        <p:spPr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31800" indent="-358140">
              <a:lnSpc>
                <a:spcPct val="100000"/>
              </a:lnSpc>
              <a:spcBef>
                <a:spcPts val="95"/>
              </a:spcBef>
              <a:buAutoNum type="arabicPeriod"/>
              <a:tabLst>
                <a:tab pos="431800" algn="l"/>
                <a:tab pos="432434" algn="l"/>
              </a:tabLst>
            </a:pPr>
            <a:r>
              <a:rPr spc="5" dirty="0"/>
              <a:t>移</a:t>
            </a:r>
            <a:r>
              <a:rPr spc="-5" dirty="0"/>
              <a:t>动</a:t>
            </a:r>
            <a:r>
              <a:rPr spc="5" dirty="0"/>
              <a:t>式</a:t>
            </a:r>
            <a:r>
              <a:rPr spc="-5" dirty="0"/>
              <a:t>-PDA-Windows</a:t>
            </a:r>
          </a:p>
          <a:p>
            <a:pPr marL="431800" indent="-358140">
              <a:lnSpc>
                <a:spcPct val="100000"/>
              </a:lnSpc>
              <a:buAutoNum type="arabicPeriod"/>
              <a:tabLst>
                <a:tab pos="431800" algn="l"/>
                <a:tab pos="432434" algn="l"/>
              </a:tabLst>
            </a:pPr>
            <a:r>
              <a:rPr spc="5" dirty="0"/>
              <a:t>移</a:t>
            </a:r>
            <a:r>
              <a:rPr spc="-5" dirty="0"/>
              <a:t>动</a:t>
            </a:r>
            <a:r>
              <a:rPr spc="5" dirty="0"/>
              <a:t>式</a:t>
            </a:r>
            <a:r>
              <a:rPr spc="-5" dirty="0"/>
              <a:t>-PDA-WinCE</a:t>
            </a:r>
          </a:p>
          <a:p>
            <a:pPr marL="431800" indent="-358140">
              <a:lnSpc>
                <a:spcPct val="100000"/>
              </a:lnSpc>
              <a:spcBef>
                <a:spcPts val="10"/>
              </a:spcBef>
              <a:buAutoNum type="arabicPeriod"/>
              <a:tabLst>
                <a:tab pos="431800" algn="l"/>
                <a:tab pos="432434" algn="l"/>
              </a:tabLst>
            </a:pPr>
            <a:r>
              <a:rPr dirty="0"/>
              <a:t>移</a:t>
            </a:r>
            <a:r>
              <a:rPr spc="-5" dirty="0"/>
              <a:t>动</a:t>
            </a:r>
            <a:r>
              <a:rPr dirty="0"/>
              <a:t>式</a:t>
            </a:r>
            <a:r>
              <a:rPr spc="-5" dirty="0"/>
              <a:t>-PDA-</a:t>
            </a:r>
            <a:r>
              <a:rPr spc="-10" dirty="0"/>
              <a:t>安卓</a:t>
            </a:r>
          </a:p>
          <a:p>
            <a:pPr marL="431800" indent="-358140">
              <a:lnSpc>
                <a:spcPct val="100000"/>
              </a:lnSpc>
              <a:spcBef>
                <a:spcPts val="15"/>
              </a:spcBef>
              <a:buAutoNum type="arabicPeriod"/>
              <a:tabLst>
                <a:tab pos="431800" algn="l"/>
                <a:tab pos="432434" algn="l"/>
              </a:tabLst>
            </a:pPr>
            <a:r>
              <a:rPr spc="5" dirty="0">
                <a:solidFill>
                  <a:srgbClr val="0033CC"/>
                </a:solidFill>
              </a:rPr>
              <a:t>移</a:t>
            </a:r>
            <a:r>
              <a:rPr spc="-5" dirty="0">
                <a:solidFill>
                  <a:srgbClr val="0033CC"/>
                </a:solidFill>
              </a:rPr>
              <a:t>动</a:t>
            </a:r>
            <a:r>
              <a:rPr spc="5" dirty="0">
                <a:solidFill>
                  <a:srgbClr val="0033CC"/>
                </a:solidFill>
              </a:rPr>
              <a:t>式</a:t>
            </a:r>
            <a:r>
              <a:rPr spc="-15" dirty="0">
                <a:solidFill>
                  <a:srgbClr val="0033CC"/>
                </a:solidFill>
              </a:rPr>
              <a:t>-</a:t>
            </a:r>
            <a:r>
              <a:rPr spc="-5" dirty="0">
                <a:solidFill>
                  <a:srgbClr val="0033CC"/>
                </a:solidFill>
              </a:rPr>
              <a:t>平</a:t>
            </a:r>
            <a:r>
              <a:rPr spc="10" dirty="0">
                <a:solidFill>
                  <a:srgbClr val="0033CC"/>
                </a:solidFill>
              </a:rPr>
              <a:t>板</a:t>
            </a:r>
            <a:r>
              <a:rPr spc="-5" dirty="0">
                <a:solidFill>
                  <a:srgbClr val="0033CC"/>
                </a:solidFill>
              </a:rPr>
              <a:t>电</a:t>
            </a:r>
            <a:r>
              <a:rPr spc="-10" dirty="0">
                <a:solidFill>
                  <a:srgbClr val="0033CC"/>
                </a:solidFill>
              </a:rPr>
              <a:t>脑</a:t>
            </a:r>
            <a:r>
              <a:rPr spc="-5" dirty="0">
                <a:solidFill>
                  <a:srgbClr val="0033CC"/>
                </a:solidFill>
              </a:rPr>
              <a:t>-Windows</a:t>
            </a:r>
          </a:p>
          <a:p>
            <a:pPr marL="431800" indent="-358140">
              <a:lnSpc>
                <a:spcPct val="100000"/>
              </a:lnSpc>
              <a:buAutoNum type="arabicPeriod"/>
              <a:tabLst>
                <a:tab pos="431800" algn="l"/>
                <a:tab pos="432434" algn="l"/>
              </a:tabLst>
            </a:pPr>
            <a:r>
              <a:rPr spc="5" dirty="0">
                <a:solidFill>
                  <a:srgbClr val="0033CC"/>
                </a:solidFill>
              </a:rPr>
              <a:t>移</a:t>
            </a:r>
            <a:r>
              <a:rPr spc="-5" dirty="0">
                <a:solidFill>
                  <a:srgbClr val="0033CC"/>
                </a:solidFill>
              </a:rPr>
              <a:t>动</a:t>
            </a:r>
            <a:r>
              <a:rPr spc="5" dirty="0">
                <a:solidFill>
                  <a:srgbClr val="0033CC"/>
                </a:solidFill>
              </a:rPr>
              <a:t>式</a:t>
            </a:r>
            <a:r>
              <a:rPr spc="-15" dirty="0">
                <a:solidFill>
                  <a:srgbClr val="0033CC"/>
                </a:solidFill>
              </a:rPr>
              <a:t>-</a:t>
            </a:r>
            <a:r>
              <a:rPr spc="-5" dirty="0">
                <a:solidFill>
                  <a:srgbClr val="0033CC"/>
                </a:solidFill>
              </a:rPr>
              <a:t>平</a:t>
            </a:r>
            <a:r>
              <a:rPr spc="10" dirty="0">
                <a:solidFill>
                  <a:srgbClr val="0033CC"/>
                </a:solidFill>
              </a:rPr>
              <a:t>板</a:t>
            </a:r>
            <a:r>
              <a:rPr spc="-5" dirty="0">
                <a:solidFill>
                  <a:srgbClr val="0033CC"/>
                </a:solidFill>
              </a:rPr>
              <a:t>电</a:t>
            </a:r>
            <a:r>
              <a:rPr spc="-10" dirty="0">
                <a:solidFill>
                  <a:srgbClr val="0033CC"/>
                </a:solidFill>
              </a:rPr>
              <a:t>脑</a:t>
            </a:r>
            <a:r>
              <a:rPr dirty="0">
                <a:solidFill>
                  <a:srgbClr val="0033CC"/>
                </a:solidFill>
              </a:rPr>
              <a:t>-</a:t>
            </a:r>
            <a:r>
              <a:rPr spc="-5" dirty="0">
                <a:solidFill>
                  <a:srgbClr val="0033CC"/>
                </a:solidFill>
              </a:rPr>
              <a:t>安卓</a:t>
            </a:r>
          </a:p>
          <a:p>
            <a:pPr marL="431800" indent="-358140">
              <a:lnSpc>
                <a:spcPct val="100000"/>
              </a:lnSpc>
              <a:spcBef>
                <a:spcPts val="10"/>
              </a:spcBef>
              <a:buAutoNum type="arabicPeriod"/>
              <a:tabLst>
                <a:tab pos="431800" algn="l"/>
                <a:tab pos="432434" algn="l"/>
              </a:tabLst>
            </a:pPr>
            <a:r>
              <a:rPr spc="5" dirty="0">
                <a:solidFill>
                  <a:srgbClr val="0033CC"/>
                </a:solidFill>
              </a:rPr>
              <a:t>移</a:t>
            </a:r>
            <a:r>
              <a:rPr spc="-5" dirty="0">
                <a:solidFill>
                  <a:srgbClr val="0033CC"/>
                </a:solidFill>
              </a:rPr>
              <a:t>动</a:t>
            </a:r>
            <a:r>
              <a:rPr spc="5" dirty="0">
                <a:solidFill>
                  <a:srgbClr val="0033CC"/>
                </a:solidFill>
              </a:rPr>
              <a:t>式</a:t>
            </a:r>
            <a:r>
              <a:rPr spc="-15" dirty="0">
                <a:solidFill>
                  <a:srgbClr val="0033CC"/>
                </a:solidFill>
              </a:rPr>
              <a:t>-</a:t>
            </a:r>
            <a:r>
              <a:rPr spc="-5" dirty="0">
                <a:solidFill>
                  <a:srgbClr val="0033CC"/>
                </a:solidFill>
              </a:rPr>
              <a:t>平</a:t>
            </a:r>
            <a:r>
              <a:rPr spc="10" dirty="0">
                <a:solidFill>
                  <a:srgbClr val="0033CC"/>
                </a:solidFill>
              </a:rPr>
              <a:t>板</a:t>
            </a:r>
            <a:r>
              <a:rPr spc="-5" dirty="0">
                <a:solidFill>
                  <a:srgbClr val="0033CC"/>
                </a:solidFill>
              </a:rPr>
              <a:t>电</a:t>
            </a:r>
            <a:r>
              <a:rPr spc="-10" dirty="0">
                <a:solidFill>
                  <a:srgbClr val="0033CC"/>
                </a:solidFill>
              </a:rPr>
              <a:t>脑</a:t>
            </a:r>
            <a:r>
              <a:rPr dirty="0">
                <a:solidFill>
                  <a:srgbClr val="0033CC"/>
                </a:solidFill>
              </a:rPr>
              <a:t>-IOS</a:t>
            </a:r>
          </a:p>
          <a:p>
            <a:pPr marL="431800" indent="-358140">
              <a:lnSpc>
                <a:spcPct val="100000"/>
              </a:lnSpc>
              <a:spcBef>
                <a:spcPts val="15"/>
              </a:spcBef>
              <a:buAutoNum type="arabicPeriod"/>
              <a:tabLst>
                <a:tab pos="431800" algn="l"/>
                <a:tab pos="432434" algn="l"/>
              </a:tabLst>
            </a:pPr>
            <a:r>
              <a:rPr spc="5" dirty="0">
                <a:solidFill>
                  <a:srgbClr val="006600"/>
                </a:solidFill>
              </a:rPr>
              <a:t>移</a:t>
            </a:r>
            <a:r>
              <a:rPr spc="-5" dirty="0">
                <a:solidFill>
                  <a:srgbClr val="006600"/>
                </a:solidFill>
              </a:rPr>
              <a:t>动</a:t>
            </a:r>
            <a:r>
              <a:rPr spc="5" dirty="0">
                <a:solidFill>
                  <a:srgbClr val="006600"/>
                </a:solidFill>
              </a:rPr>
              <a:t>式</a:t>
            </a:r>
            <a:r>
              <a:rPr spc="-15" dirty="0">
                <a:solidFill>
                  <a:srgbClr val="006600"/>
                </a:solidFill>
              </a:rPr>
              <a:t>-</a:t>
            </a:r>
            <a:r>
              <a:rPr spc="-5" dirty="0">
                <a:solidFill>
                  <a:srgbClr val="006600"/>
                </a:solidFill>
              </a:rPr>
              <a:t>手</a:t>
            </a:r>
            <a:r>
              <a:rPr spc="5" dirty="0">
                <a:solidFill>
                  <a:srgbClr val="006600"/>
                </a:solidFill>
              </a:rPr>
              <a:t>机</a:t>
            </a:r>
            <a:r>
              <a:rPr spc="-15" dirty="0">
                <a:solidFill>
                  <a:srgbClr val="006600"/>
                </a:solidFill>
              </a:rPr>
              <a:t>-</a:t>
            </a:r>
            <a:r>
              <a:rPr spc="-5" dirty="0">
                <a:solidFill>
                  <a:srgbClr val="006600"/>
                </a:solidFill>
              </a:rPr>
              <a:t>安卓</a:t>
            </a:r>
          </a:p>
          <a:p>
            <a:pPr marL="431800" indent="-358140">
              <a:lnSpc>
                <a:spcPct val="100000"/>
              </a:lnSpc>
              <a:buAutoNum type="arabicPeriod"/>
              <a:tabLst>
                <a:tab pos="431800" algn="l"/>
                <a:tab pos="432434" algn="l"/>
              </a:tabLst>
            </a:pPr>
            <a:r>
              <a:rPr dirty="0">
                <a:solidFill>
                  <a:srgbClr val="006600"/>
                </a:solidFill>
              </a:rPr>
              <a:t>移</a:t>
            </a:r>
            <a:r>
              <a:rPr spc="-5" dirty="0">
                <a:solidFill>
                  <a:srgbClr val="006600"/>
                </a:solidFill>
              </a:rPr>
              <a:t>动</a:t>
            </a:r>
            <a:r>
              <a:rPr dirty="0">
                <a:solidFill>
                  <a:srgbClr val="006600"/>
                </a:solidFill>
              </a:rPr>
              <a:t>式</a:t>
            </a:r>
            <a:r>
              <a:rPr spc="-15" dirty="0">
                <a:solidFill>
                  <a:srgbClr val="006600"/>
                </a:solidFill>
              </a:rPr>
              <a:t>-</a:t>
            </a:r>
            <a:r>
              <a:rPr spc="-5" dirty="0">
                <a:solidFill>
                  <a:srgbClr val="006600"/>
                </a:solidFill>
              </a:rPr>
              <a:t>手</a:t>
            </a:r>
            <a:r>
              <a:rPr dirty="0">
                <a:solidFill>
                  <a:srgbClr val="006600"/>
                </a:solidFill>
              </a:rPr>
              <a:t>机</a:t>
            </a:r>
            <a:r>
              <a:rPr spc="-5" dirty="0">
                <a:solidFill>
                  <a:srgbClr val="006600"/>
                </a:solidFill>
              </a:rPr>
              <a:t>-IOS</a:t>
            </a:r>
          </a:p>
          <a:p>
            <a:pPr marL="431800" indent="-358140">
              <a:lnSpc>
                <a:spcPct val="100000"/>
              </a:lnSpc>
              <a:spcBef>
                <a:spcPts val="15"/>
              </a:spcBef>
              <a:buAutoNum type="arabicPeriod"/>
              <a:tabLst>
                <a:tab pos="431800" algn="l"/>
                <a:tab pos="432434" algn="l"/>
              </a:tabLst>
            </a:pPr>
            <a:r>
              <a:rPr spc="5" dirty="0">
                <a:solidFill>
                  <a:srgbClr val="0033CC"/>
                </a:solidFill>
              </a:rPr>
              <a:t>定</a:t>
            </a:r>
            <a:r>
              <a:rPr spc="-5" dirty="0">
                <a:solidFill>
                  <a:srgbClr val="0033CC"/>
                </a:solidFill>
              </a:rPr>
              <a:t>点</a:t>
            </a:r>
            <a:r>
              <a:rPr spc="5" dirty="0">
                <a:solidFill>
                  <a:srgbClr val="0033CC"/>
                </a:solidFill>
              </a:rPr>
              <a:t>式</a:t>
            </a:r>
            <a:r>
              <a:rPr spc="-15" dirty="0">
                <a:solidFill>
                  <a:srgbClr val="0033CC"/>
                </a:solidFill>
              </a:rPr>
              <a:t>-</a:t>
            </a:r>
            <a:r>
              <a:rPr spc="-5" dirty="0">
                <a:solidFill>
                  <a:srgbClr val="0033CC"/>
                </a:solidFill>
              </a:rPr>
              <a:t>平</a:t>
            </a:r>
            <a:r>
              <a:rPr spc="10" dirty="0">
                <a:solidFill>
                  <a:srgbClr val="0033CC"/>
                </a:solidFill>
              </a:rPr>
              <a:t>板</a:t>
            </a:r>
            <a:r>
              <a:rPr spc="-5" dirty="0">
                <a:solidFill>
                  <a:srgbClr val="0033CC"/>
                </a:solidFill>
              </a:rPr>
              <a:t>电</a:t>
            </a:r>
            <a:r>
              <a:rPr spc="-10" dirty="0">
                <a:solidFill>
                  <a:srgbClr val="0033CC"/>
                </a:solidFill>
              </a:rPr>
              <a:t>脑</a:t>
            </a:r>
            <a:r>
              <a:rPr dirty="0">
                <a:solidFill>
                  <a:srgbClr val="0033CC"/>
                </a:solidFill>
              </a:rPr>
              <a:t>-</a:t>
            </a:r>
            <a:r>
              <a:rPr spc="-5" dirty="0">
                <a:solidFill>
                  <a:srgbClr val="0033CC"/>
                </a:solidFill>
              </a:rPr>
              <a:t>安卓</a:t>
            </a:r>
          </a:p>
          <a:p>
            <a:pPr marL="431800" indent="-358140">
              <a:lnSpc>
                <a:spcPct val="100000"/>
              </a:lnSpc>
              <a:spcBef>
                <a:spcPts val="10"/>
              </a:spcBef>
              <a:buAutoNum type="arabicPeriod"/>
              <a:tabLst>
                <a:tab pos="432434" algn="l"/>
              </a:tabLst>
            </a:pPr>
            <a:r>
              <a:rPr spc="5" dirty="0">
                <a:solidFill>
                  <a:srgbClr val="0033CC"/>
                </a:solidFill>
              </a:rPr>
              <a:t>定</a:t>
            </a:r>
            <a:r>
              <a:rPr spc="-5" dirty="0">
                <a:solidFill>
                  <a:srgbClr val="0033CC"/>
                </a:solidFill>
              </a:rPr>
              <a:t>点</a:t>
            </a:r>
            <a:r>
              <a:rPr spc="5" dirty="0">
                <a:solidFill>
                  <a:srgbClr val="0033CC"/>
                </a:solidFill>
              </a:rPr>
              <a:t>式</a:t>
            </a:r>
            <a:r>
              <a:rPr spc="-15" dirty="0">
                <a:solidFill>
                  <a:srgbClr val="0033CC"/>
                </a:solidFill>
              </a:rPr>
              <a:t>-</a:t>
            </a:r>
            <a:r>
              <a:rPr spc="-5" dirty="0">
                <a:solidFill>
                  <a:srgbClr val="0033CC"/>
                </a:solidFill>
              </a:rPr>
              <a:t>平</a:t>
            </a:r>
            <a:r>
              <a:rPr spc="10" dirty="0">
                <a:solidFill>
                  <a:srgbClr val="0033CC"/>
                </a:solidFill>
              </a:rPr>
              <a:t>板</a:t>
            </a:r>
            <a:r>
              <a:rPr spc="-5" dirty="0">
                <a:solidFill>
                  <a:srgbClr val="0033CC"/>
                </a:solidFill>
              </a:rPr>
              <a:t>电</a:t>
            </a:r>
            <a:r>
              <a:rPr spc="-10" dirty="0">
                <a:solidFill>
                  <a:srgbClr val="0033CC"/>
                </a:solidFill>
              </a:rPr>
              <a:t>脑</a:t>
            </a:r>
            <a:r>
              <a:rPr spc="-5" dirty="0">
                <a:solidFill>
                  <a:srgbClr val="0033CC"/>
                </a:solidFill>
              </a:rPr>
              <a:t>-Windows</a:t>
            </a:r>
          </a:p>
          <a:p>
            <a:pPr marL="431800" indent="-358140">
              <a:lnSpc>
                <a:spcPct val="100000"/>
              </a:lnSpc>
              <a:buAutoNum type="arabicPeriod"/>
              <a:tabLst>
                <a:tab pos="432434" algn="l"/>
              </a:tabLst>
            </a:pPr>
            <a:r>
              <a:rPr spc="5" dirty="0"/>
              <a:t>定</a:t>
            </a:r>
            <a:r>
              <a:rPr spc="-5" dirty="0"/>
              <a:t>点</a:t>
            </a:r>
            <a:r>
              <a:rPr spc="5" dirty="0"/>
              <a:t>式</a:t>
            </a:r>
            <a:r>
              <a:rPr spc="-5" dirty="0"/>
              <a:t>-DCE组合</a:t>
            </a:r>
            <a:r>
              <a:rPr spc="5" dirty="0"/>
              <a:t>机</a:t>
            </a:r>
            <a:r>
              <a:rPr spc="-15" dirty="0"/>
              <a:t>-</a:t>
            </a:r>
            <a:r>
              <a:rPr spc="5" dirty="0"/>
              <a:t>安卓</a:t>
            </a:r>
          </a:p>
          <a:p>
            <a:pPr marL="431800" indent="-358140">
              <a:lnSpc>
                <a:spcPct val="100000"/>
              </a:lnSpc>
              <a:spcBef>
                <a:spcPts val="15"/>
              </a:spcBef>
              <a:buAutoNum type="arabicPeriod"/>
              <a:tabLst>
                <a:tab pos="432434" algn="l"/>
              </a:tabLst>
            </a:pPr>
            <a:r>
              <a:rPr spc="5" dirty="0"/>
              <a:t>定</a:t>
            </a:r>
            <a:r>
              <a:rPr spc="-5" dirty="0"/>
              <a:t>点</a:t>
            </a:r>
            <a:r>
              <a:rPr spc="5" dirty="0"/>
              <a:t>式</a:t>
            </a:r>
            <a:r>
              <a:rPr spc="-5" dirty="0"/>
              <a:t>-DCE组合</a:t>
            </a:r>
            <a:r>
              <a:rPr spc="5" dirty="0"/>
              <a:t>机</a:t>
            </a:r>
            <a:r>
              <a:rPr spc="-5" dirty="0"/>
              <a:t>-Windows</a:t>
            </a:r>
          </a:p>
          <a:p>
            <a:pPr marL="431800" indent="-358140">
              <a:lnSpc>
                <a:spcPct val="100000"/>
              </a:lnSpc>
              <a:spcBef>
                <a:spcPts val="15"/>
              </a:spcBef>
              <a:buAutoNum type="arabicPeriod"/>
              <a:tabLst>
                <a:tab pos="432434" algn="l"/>
              </a:tabLst>
            </a:pPr>
            <a:r>
              <a:rPr spc="5" dirty="0">
                <a:solidFill>
                  <a:srgbClr val="0033CC"/>
                </a:solidFill>
              </a:rPr>
              <a:t>定</a:t>
            </a:r>
            <a:r>
              <a:rPr spc="-5" dirty="0">
                <a:solidFill>
                  <a:srgbClr val="0033CC"/>
                </a:solidFill>
              </a:rPr>
              <a:t>点</a:t>
            </a:r>
            <a:r>
              <a:rPr spc="5" dirty="0">
                <a:solidFill>
                  <a:srgbClr val="0033CC"/>
                </a:solidFill>
              </a:rPr>
              <a:t>式</a:t>
            </a:r>
            <a:r>
              <a:rPr spc="-15" dirty="0">
                <a:solidFill>
                  <a:srgbClr val="0033CC"/>
                </a:solidFill>
              </a:rPr>
              <a:t>-</a:t>
            </a:r>
            <a:r>
              <a:rPr spc="-5" dirty="0">
                <a:solidFill>
                  <a:srgbClr val="0033CC"/>
                </a:solidFill>
              </a:rPr>
              <a:t>台</a:t>
            </a:r>
            <a:r>
              <a:rPr spc="10" dirty="0">
                <a:solidFill>
                  <a:srgbClr val="0033CC"/>
                </a:solidFill>
              </a:rPr>
              <a:t>式</a:t>
            </a:r>
            <a:r>
              <a:rPr spc="-10" dirty="0">
                <a:solidFill>
                  <a:srgbClr val="0033CC"/>
                </a:solidFill>
              </a:rPr>
              <a:t>机</a:t>
            </a:r>
            <a:r>
              <a:rPr spc="-5" dirty="0">
                <a:solidFill>
                  <a:srgbClr val="0033CC"/>
                </a:solidFill>
              </a:rPr>
              <a:t>-Windows</a:t>
            </a:r>
          </a:p>
        </p:txBody>
      </p:sp>
      <p:sp>
        <p:nvSpPr>
          <p:cNvPr id="6" name="object 6"/>
          <p:cNvSpPr txBox="1"/>
          <p:nvPr/>
        </p:nvSpPr>
        <p:spPr>
          <a:xfrm>
            <a:off x="5074920" y="874775"/>
            <a:ext cx="3552825" cy="320040"/>
          </a:xfrm>
          <a:prstGeom prst="rect">
            <a:avLst/>
          </a:prstGeom>
          <a:solidFill>
            <a:srgbClr val="FFD966"/>
          </a:solidFill>
        </p:spPr>
        <p:txBody>
          <a:bodyPr vert="horz" wrap="square" lIns="0" tIns="18415" rIns="0" bIns="0" rtlCol="0">
            <a:spAutoFit/>
          </a:bodyPr>
          <a:lstStyle/>
          <a:p>
            <a:pPr marL="2540" algn="ctr">
              <a:lnSpc>
                <a:spcPct val="100000"/>
              </a:lnSpc>
              <a:spcBef>
                <a:spcPts val="145"/>
              </a:spcBef>
            </a:pPr>
            <a:r>
              <a:rPr sz="18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源数据</a:t>
            </a:r>
            <a:endParaRPr sz="1800">
              <a:latin typeface="Noto Sans Mono CJK JP Regular"/>
              <a:cs typeface="Noto Sans Mono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5079491" y="1263396"/>
            <a:ext cx="3543300" cy="3416935"/>
          </a:xfrm>
          <a:custGeom>
            <a:avLst/>
            <a:gdLst/>
            <a:ahLst/>
            <a:cxnLst/>
            <a:rect l="l" t="t" r="r" b="b"/>
            <a:pathLst>
              <a:path w="3543300" h="3416935">
                <a:moveTo>
                  <a:pt x="0" y="3416808"/>
                </a:moveTo>
                <a:lnTo>
                  <a:pt x="3543300" y="3416808"/>
                </a:lnTo>
                <a:lnTo>
                  <a:pt x="3543300" y="0"/>
                </a:lnTo>
                <a:lnTo>
                  <a:pt x="0" y="0"/>
                </a:lnTo>
                <a:lnTo>
                  <a:pt x="0" y="3416808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79491" y="1263396"/>
            <a:ext cx="3543300" cy="3416935"/>
          </a:xfrm>
          <a:custGeom>
            <a:avLst/>
            <a:gdLst/>
            <a:ahLst/>
            <a:cxnLst/>
            <a:rect l="l" t="t" r="r" b="b"/>
            <a:pathLst>
              <a:path w="3543300" h="3416935">
                <a:moveTo>
                  <a:pt x="0" y="3416808"/>
                </a:moveTo>
                <a:lnTo>
                  <a:pt x="3543300" y="3416808"/>
                </a:lnTo>
                <a:lnTo>
                  <a:pt x="3543300" y="0"/>
                </a:lnTo>
                <a:lnTo>
                  <a:pt x="0" y="0"/>
                </a:lnTo>
                <a:lnTo>
                  <a:pt x="0" y="3416808"/>
                </a:lnTo>
                <a:close/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074920" y="1599718"/>
            <a:ext cx="3552825" cy="2282190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431800" indent="-358140">
              <a:lnSpc>
                <a:spcPct val="100000"/>
              </a:lnSpc>
              <a:spcBef>
                <a:spcPts val="665"/>
              </a:spcBef>
              <a:buAutoNum type="arabicPeriod"/>
              <a:tabLst>
                <a:tab pos="432434" algn="l"/>
              </a:tabLst>
            </a:pP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条码一维</a:t>
            </a:r>
            <a:endParaRPr sz="2000">
              <a:latin typeface="Noto Sans Mono CJK JP Regular"/>
              <a:cs typeface="Noto Sans Mono CJK JP Regular"/>
            </a:endParaRPr>
          </a:p>
          <a:p>
            <a:pPr marL="431800" indent="-358140">
              <a:lnSpc>
                <a:spcPct val="100000"/>
              </a:lnSpc>
              <a:spcBef>
                <a:spcPts val="565"/>
              </a:spcBef>
              <a:buAutoNum type="arabicPeriod"/>
              <a:tabLst>
                <a:tab pos="432434" algn="l"/>
              </a:tabLst>
            </a:pP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条码二维</a:t>
            </a:r>
            <a:endParaRPr sz="2000">
              <a:latin typeface="Noto Sans Mono CJK JP Regular"/>
              <a:cs typeface="Noto Sans Mono CJK JP Regular"/>
            </a:endParaRPr>
          </a:p>
          <a:p>
            <a:pPr marL="431800" indent="-358140">
              <a:lnSpc>
                <a:spcPct val="100000"/>
              </a:lnSpc>
              <a:spcBef>
                <a:spcPts val="555"/>
              </a:spcBef>
              <a:buAutoNum type="arabicPeriod"/>
              <a:tabLst>
                <a:tab pos="432434" algn="l"/>
              </a:tabLst>
            </a:pP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电子标签</a:t>
            </a:r>
            <a:r>
              <a:rPr sz="20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-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低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频LF/RFID</a:t>
            </a:r>
            <a:endParaRPr sz="2000">
              <a:latin typeface="Noto Sans Mono CJK JP Regular"/>
              <a:cs typeface="Noto Sans Mono CJK JP Regular"/>
            </a:endParaRPr>
          </a:p>
          <a:p>
            <a:pPr marL="431800" indent="-358140">
              <a:lnSpc>
                <a:spcPct val="100000"/>
              </a:lnSpc>
              <a:spcBef>
                <a:spcPts val="565"/>
              </a:spcBef>
              <a:buAutoNum type="arabicPeriod"/>
              <a:tabLst>
                <a:tab pos="432434" algn="l"/>
              </a:tabLst>
            </a:pP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电子标签</a:t>
            </a:r>
            <a:r>
              <a:rPr sz="20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-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高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频HF/RFID</a:t>
            </a:r>
            <a:endParaRPr sz="2000">
              <a:latin typeface="Noto Sans Mono CJK JP Regular"/>
              <a:cs typeface="Noto Sans Mono CJK JP Regular"/>
            </a:endParaRPr>
          </a:p>
          <a:p>
            <a:pPr marL="431800" indent="-358140">
              <a:lnSpc>
                <a:spcPct val="100000"/>
              </a:lnSpc>
              <a:spcBef>
                <a:spcPts val="565"/>
              </a:spcBef>
              <a:buAutoNum type="arabicPeriod"/>
              <a:tabLst>
                <a:tab pos="432434" algn="l"/>
              </a:tabLst>
            </a:pP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电子标签</a:t>
            </a:r>
            <a:r>
              <a:rPr sz="20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-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超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高频UHF/RFID</a:t>
            </a:r>
            <a:endParaRPr sz="2000">
              <a:latin typeface="Noto Sans Mono CJK JP Regular"/>
              <a:cs typeface="Noto Sans Mono CJK JP Regular"/>
            </a:endParaRPr>
          </a:p>
          <a:p>
            <a:pPr marL="431800" indent="-358140">
              <a:lnSpc>
                <a:spcPct val="100000"/>
              </a:lnSpc>
              <a:spcBef>
                <a:spcPts val="550"/>
              </a:spcBef>
              <a:buAutoNum type="arabicPeriod"/>
              <a:tabLst>
                <a:tab pos="432434" algn="l"/>
              </a:tabLst>
            </a:pP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特殊订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做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识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别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标签</a:t>
            </a:r>
            <a:endParaRPr sz="2000">
              <a:latin typeface="Noto Sans Mono CJK JP Regular"/>
              <a:cs typeface="Noto Sans Mono CJK JP Regular"/>
            </a:endParaRPr>
          </a:p>
        </p:txBody>
      </p:sp>
      <p:sp>
        <p:nvSpPr>
          <p:cNvPr id="10" name="object 10"/>
          <p:cNvSpPr txBox="1">
            <a:spLocks noGrp="1"/>
          </p:cNvSpPr>
          <p:nvPr>
            <p:ph type="title"/>
          </p:nvPr>
        </p:nvSpPr>
        <p:spPr>
          <a:xfrm>
            <a:off x="1172057" y="365252"/>
            <a:ext cx="64484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</a:rPr>
              <a:t>----------[人工]数据取得</a:t>
            </a:r>
            <a:r>
              <a:rPr spc="10" dirty="0">
                <a:solidFill>
                  <a:srgbClr val="FFFFFF"/>
                </a:solidFill>
              </a:rPr>
              <a:t>终端选项----------</a:t>
            </a:r>
          </a:p>
        </p:txBody>
      </p:sp>
      <p:sp>
        <p:nvSpPr>
          <p:cNvPr id="11" name="object 11"/>
          <p:cNvSpPr/>
          <p:nvPr/>
        </p:nvSpPr>
        <p:spPr>
          <a:xfrm>
            <a:off x="4087367" y="2465832"/>
            <a:ext cx="1062355" cy="1138555"/>
          </a:xfrm>
          <a:custGeom>
            <a:avLst/>
            <a:gdLst/>
            <a:ahLst/>
            <a:cxnLst/>
            <a:rect l="l" t="t" r="r" b="b"/>
            <a:pathLst>
              <a:path w="1062354" h="1138554">
                <a:moveTo>
                  <a:pt x="390398" y="0"/>
                </a:moveTo>
                <a:lnTo>
                  <a:pt x="0" y="569213"/>
                </a:lnTo>
                <a:lnTo>
                  <a:pt x="390398" y="1138428"/>
                </a:lnTo>
                <a:lnTo>
                  <a:pt x="390398" y="853820"/>
                </a:lnTo>
                <a:lnTo>
                  <a:pt x="867029" y="853820"/>
                </a:lnTo>
                <a:lnTo>
                  <a:pt x="1062228" y="569213"/>
                </a:lnTo>
                <a:lnTo>
                  <a:pt x="867029" y="284606"/>
                </a:lnTo>
                <a:lnTo>
                  <a:pt x="390398" y="284606"/>
                </a:lnTo>
                <a:lnTo>
                  <a:pt x="390398" y="0"/>
                </a:lnTo>
                <a:close/>
              </a:path>
              <a:path w="1062354" h="1138554">
                <a:moveTo>
                  <a:pt x="867029" y="853820"/>
                </a:moveTo>
                <a:lnTo>
                  <a:pt x="671830" y="853820"/>
                </a:lnTo>
                <a:lnTo>
                  <a:pt x="671830" y="1138428"/>
                </a:lnTo>
                <a:lnTo>
                  <a:pt x="867029" y="853820"/>
                </a:lnTo>
                <a:close/>
              </a:path>
              <a:path w="1062354" h="1138554">
                <a:moveTo>
                  <a:pt x="671830" y="0"/>
                </a:moveTo>
                <a:lnTo>
                  <a:pt x="671830" y="284606"/>
                </a:lnTo>
                <a:lnTo>
                  <a:pt x="867029" y="284606"/>
                </a:lnTo>
                <a:lnTo>
                  <a:pt x="671830" y="0"/>
                </a:lnTo>
                <a:close/>
              </a:path>
            </a:pathLst>
          </a:custGeom>
          <a:solidFill>
            <a:srgbClr val="C00000">
              <a:alpha val="6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459096" y="2430398"/>
            <a:ext cx="228600" cy="128270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 marR="5080" algn="just">
              <a:lnSpc>
                <a:spcPts val="1600"/>
              </a:lnSpc>
              <a:spcBef>
                <a:spcPts val="415"/>
              </a:spcBef>
            </a:pPr>
            <a:r>
              <a:rPr sz="1600" spc="-5" dirty="0">
                <a:latin typeface="Noto Sans CJK JP Regular"/>
                <a:cs typeface="Noto Sans CJK JP Regular"/>
              </a:rPr>
              <a:t>互 联 物 连 网 路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194047" y="870203"/>
            <a:ext cx="908303" cy="819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256545" y="870203"/>
            <a:ext cx="804140" cy="81991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629412" y="874775"/>
            <a:ext cx="3534410" cy="320040"/>
          </a:xfrm>
          <a:custGeom>
            <a:avLst/>
            <a:gdLst/>
            <a:ahLst/>
            <a:cxnLst/>
            <a:rect l="l" t="t" r="r" b="b"/>
            <a:pathLst>
              <a:path w="3534410" h="320040">
                <a:moveTo>
                  <a:pt x="0" y="320039"/>
                </a:moveTo>
                <a:lnTo>
                  <a:pt x="3534155" y="320039"/>
                </a:lnTo>
                <a:lnTo>
                  <a:pt x="3534155" y="0"/>
                </a:lnTo>
                <a:lnTo>
                  <a:pt x="0" y="0"/>
                </a:lnTo>
                <a:lnTo>
                  <a:pt x="0" y="320039"/>
                </a:lnTo>
                <a:close/>
              </a:path>
            </a:pathLst>
          </a:custGeom>
          <a:solidFill>
            <a:srgbClr val="FFD96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24840" y="874775"/>
            <a:ext cx="3543300" cy="320040"/>
          </a:xfrm>
          <a:prstGeom prst="rect">
            <a:avLst/>
          </a:prstGeom>
          <a:solidFill>
            <a:srgbClr val="FFD966"/>
          </a:solidFill>
        </p:spPr>
        <p:txBody>
          <a:bodyPr vert="horz" wrap="square" lIns="0" tIns="18415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45"/>
              </a:spcBef>
            </a:pPr>
            <a:r>
              <a:rPr sz="18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读</a:t>
            </a:r>
            <a:r>
              <a:rPr sz="1800" spc="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取</a:t>
            </a:r>
            <a:r>
              <a:rPr sz="18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设备</a:t>
            </a:r>
            <a:endParaRPr sz="1800">
              <a:latin typeface="Noto Sans Mono CJK JP Regular"/>
              <a:cs typeface="Noto Sans Mono CJK JP Reg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29412" y="1263396"/>
            <a:ext cx="3534410" cy="3416935"/>
          </a:xfrm>
          <a:custGeom>
            <a:avLst/>
            <a:gdLst/>
            <a:ahLst/>
            <a:cxnLst/>
            <a:rect l="l" t="t" r="r" b="b"/>
            <a:pathLst>
              <a:path w="3534410" h="3416935">
                <a:moveTo>
                  <a:pt x="0" y="3416808"/>
                </a:moveTo>
                <a:lnTo>
                  <a:pt x="3534155" y="3416808"/>
                </a:lnTo>
                <a:lnTo>
                  <a:pt x="3534155" y="0"/>
                </a:lnTo>
                <a:lnTo>
                  <a:pt x="0" y="0"/>
                </a:lnTo>
                <a:lnTo>
                  <a:pt x="0" y="3416808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29412" y="1263396"/>
            <a:ext cx="3534410" cy="3416935"/>
          </a:xfrm>
          <a:custGeom>
            <a:avLst/>
            <a:gdLst/>
            <a:ahLst/>
            <a:cxnLst/>
            <a:rect l="l" t="t" r="r" b="b"/>
            <a:pathLst>
              <a:path w="3534410" h="3416935">
                <a:moveTo>
                  <a:pt x="0" y="3416808"/>
                </a:moveTo>
                <a:lnTo>
                  <a:pt x="3534155" y="3416808"/>
                </a:lnTo>
                <a:lnTo>
                  <a:pt x="3534155" y="0"/>
                </a:lnTo>
                <a:lnTo>
                  <a:pt x="0" y="0"/>
                </a:lnTo>
                <a:lnTo>
                  <a:pt x="0" y="3416808"/>
                </a:lnTo>
                <a:close/>
              </a:path>
            </a:pathLst>
          </a:custGeom>
          <a:ln w="9144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98601" y="2318461"/>
            <a:ext cx="3063875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5"/>
              </a:spcBef>
            </a:pPr>
            <a:r>
              <a:rPr sz="3200" spc="-5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1.MES</a:t>
            </a:r>
            <a:r>
              <a:rPr sz="3200" spc="5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控</a:t>
            </a:r>
            <a:r>
              <a:rPr sz="3200" spc="-10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制</a:t>
            </a:r>
            <a:r>
              <a:rPr sz="3200" spc="5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服务器</a:t>
            </a:r>
            <a:endParaRPr sz="3200">
              <a:latin typeface="Noto Sans Mono CJK JP Regular"/>
              <a:cs typeface="Noto Sans Mono CJK JP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698601" y="3152648"/>
            <a:ext cx="2860040" cy="513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3200" spc="-5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2.</a:t>
            </a:r>
            <a:r>
              <a:rPr sz="3200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工业</a:t>
            </a:r>
            <a:r>
              <a:rPr sz="3200" spc="-15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控</a:t>
            </a:r>
            <a:r>
              <a:rPr sz="3200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制平台</a:t>
            </a:r>
            <a:endParaRPr sz="3200">
              <a:latin typeface="Noto Sans Mono CJK JP Regular"/>
              <a:cs typeface="Noto Sans Mono CJK JP Reg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5082540" y="874775"/>
            <a:ext cx="3560445" cy="320040"/>
          </a:xfrm>
          <a:prstGeom prst="rect">
            <a:avLst/>
          </a:prstGeom>
          <a:solidFill>
            <a:srgbClr val="FFD966"/>
          </a:solidFill>
        </p:spPr>
        <p:txBody>
          <a:bodyPr vert="horz" wrap="square" lIns="0" tIns="1841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45"/>
              </a:spcBef>
            </a:pPr>
            <a:r>
              <a:rPr sz="18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源数据</a:t>
            </a:r>
            <a:endParaRPr sz="1800">
              <a:latin typeface="Noto Sans Mono CJK JP Regular"/>
              <a:cs typeface="Noto Sans Mono CJK JP Regula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5087111" y="1263396"/>
            <a:ext cx="3550920" cy="3416935"/>
          </a:xfrm>
          <a:custGeom>
            <a:avLst/>
            <a:gdLst/>
            <a:ahLst/>
            <a:cxnLst/>
            <a:rect l="l" t="t" r="r" b="b"/>
            <a:pathLst>
              <a:path w="3550920" h="3416935">
                <a:moveTo>
                  <a:pt x="0" y="3416808"/>
                </a:moveTo>
                <a:lnTo>
                  <a:pt x="3550920" y="3416808"/>
                </a:lnTo>
                <a:lnTo>
                  <a:pt x="3550920" y="0"/>
                </a:lnTo>
                <a:lnTo>
                  <a:pt x="0" y="0"/>
                </a:lnTo>
                <a:lnTo>
                  <a:pt x="0" y="3416808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087111" y="1263396"/>
            <a:ext cx="3550920" cy="3416935"/>
          </a:xfrm>
          <a:custGeom>
            <a:avLst/>
            <a:gdLst/>
            <a:ahLst/>
            <a:cxnLst/>
            <a:rect l="l" t="t" r="r" b="b"/>
            <a:pathLst>
              <a:path w="3550920" h="3416935">
                <a:moveTo>
                  <a:pt x="0" y="3416808"/>
                </a:moveTo>
                <a:lnTo>
                  <a:pt x="3550920" y="3416808"/>
                </a:lnTo>
                <a:lnTo>
                  <a:pt x="3550920" y="0"/>
                </a:lnTo>
                <a:lnTo>
                  <a:pt x="0" y="0"/>
                </a:lnTo>
                <a:lnTo>
                  <a:pt x="0" y="3416808"/>
                </a:lnTo>
                <a:close/>
              </a:path>
            </a:pathLst>
          </a:custGeom>
          <a:ln w="9143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082540" y="1190015"/>
            <a:ext cx="3560445" cy="3359785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431165" indent="-358140">
              <a:lnSpc>
                <a:spcPct val="100000"/>
              </a:lnSpc>
              <a:spcBef>
                <a:spcPts val="445"/>
              </a:spcBef>
              <a:buAutoNum type="arabicPeriod"/>
              <a:tabLst>
                <a:tab pos="431800" algn="l"/>
              </a:tabLst>
            </a:pPr>
            <a:r>
              <a:rPr sz="19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设备-控</a:t>
            </a:r>
            <a:r>
              <a:rPr sz="19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制电</a:t>
            </a:r>
            <a:r>
              <a:rPr sz="19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脑</a:t>
            </a:r>
            <a:endParaRPr sz="1900">
              <a:latin typeface="Noto Sans Mono CJK JP Regular"/>
              <a:cs typeface="Noto Sans Mono CJK JP Regular"/>
            </a:endParaRPr>
          </a:p>
          <a:p>
            <a:pPr marL="431165" indent="-358140">
              <a:lnSpc>
                <a:spcPct val="100000"/>
              </a:lnSpc>
              <a:spcBef>
                <a:spcPts val="350"/>
              </a:spcBef>
              <a:buAutoNum type="arabicPeriod"/>
              <a:tabLst>
                <a:tab pos="431800" algn="l"/>
              </a:tabLst>
            </a:pPr>
            <a:r>
              <a:rPr sz="19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设备-单</a:t>
            </a:r>
            <a:r>
              <a:rPr sz="19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体可</a:t>
            </a:r>
            <a:r>
              <a:rPr sz="19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程序控</a:t>
            </a:r>
            <a:r>
              <a:rPr sz="19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制</a:t>
            </a:r>
            <a:r>
              <a:rPr sz="19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器</a:t>
            </a:r>
            <a:r>
              <a:rPr sz="19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-PLC</a:t>
            </a:r>
            <a:endParaRPr sz="1900">
              <a:latin typeface="Noto Sans Mono CJK JP Regular"/>
              <a:cs typeface="Noto Sans Mono CJK JP Regular"/>
            </a:endParaRPr>
          </a:p>
          <a:p>
            <a:pPr marL="431165" indent="-358140">
              <a:lnSpc>
                <a:spcPct val="100000"/>
              </a:lnSpc>
              <a:spcBef>
                <a:spcPts val="350"/>
              </a:spcBef>
              <a:buAutoNum type="arabicPeriod"/>
              <a:tabLst>
                <a:tab pos="431800" algn="l"/>
              </a:tabLst>
            </a:pPr>
            <a:r>
              <a:rPr sz="19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设备-传</a:t>
            </a:r>
            <a:r>
              <a:rPr sz="19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感</a:t>
            </a:r>
            <a:r>
              <a:rPr sz="19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器</a:t>
            </a:r>
            <a:endParaRPr sz="1900">
              <a:latin typeface="Noto Sans Mono CJK JP Regular"/>
              <a:cs typeface="Noto Sans Mono CJK JP Regular"/>
            </a:endParaRPr>
          </a:p>
          <a:p>
            <a:pPr marL="431165" indent="-358140">
              <a:lnSpc>
                <a:spcPct val="100000"/>
              </a:lnSpc>
              <a:spcBef>
                <a:spcPts val="335"/>
              </a:spcBef>
              <a:buAutoNum type="arabicPeriod"/>
              <a:tabLst>
                <a:tab pos="431800" algn="l"/>
              </a:tabLst>
            </a:pPr>
            <a:r>
              <a:rPr sz="19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设备-外</a:t>
            </a:r>
            <a:r>
              <a:rPr sz="19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挂的</a:t>
            </a:r>
            <a:r>
              <a:rPr sz="19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传感器</a:t>
            </a:r>
            <a:endParaRPr sz="1900">
              <a:latin typeface="Noto Sans Mono CJK JP Regular"/>
              <a:cs typeface="Noto Sans Mono CJK JP Regular"/>
            </a:endParaRPr>
          </a:p>
          <a:p>
            <a:pPr marL="431165" indent="-358140">
              <a:lnSpc>
                <a:spcPct val="100000"/>
              </a:lnSpc>
              <a:spcBef>
                <a:spcPts val="350"/>
              </a:spcBef>
              <a:buAutoNum type="arabicPeriod"/>
              <a:tabLst>
                <a:tab pos="431800" algn="l"/>
              </a:tabLst>
            </a:pPr>
            <a:r>
              <a:rPr sz="19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设备-电</a:t>
            </a:r>
            <a:r>
              <a:rPr sz="19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气</a:t>
            </a:r>
            <a:r>
              <a:rPr sz="19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箱</a:t>
            </a:r>
            <a:endParaRPr sz="1900">
              <a:latin typeface="Noto Sans Mono CJK JP Regular"/>
              <a:cs typeface="Noto Sans Mono CJK JP Regular"/>
            </a:endParaRPr>
          </a:p>
          <a:p>
            <a:pPr marL="431165" indent="-358140">
              <a:lnSpc>
                <a:spcPct val="100000"/>
              </a:lnSpc>
              <a:spcBef>
                <a:spcPts val="350"/>
              </a:spcBef>
              <a:buAutoNum type="arabicPeriod"/>
              <a:tabLst>
                <a:tab pos="431800" algn="l"/>
              </a:tabLst>
            </a:pPr>
            <a:r>
              <a:rPr sz="19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设备-</a:t>
            </a:r>
            <a:r>
              <a:rPr sz="19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人</a:t>
            </a:r>
            <a:r>
              <a:rPr sz="19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机控</a:t>
            </a:r>
            <a:r>
              <a:rPr sz="19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制器</a:t>
            </a:r>
            <a:endParaRPr sz="1900">
              <a:latin typeface="Noto Sans Mono CJK JP Regular"/>
              <a:cs typeface="Noto Sans Mono CJK JP Regular"/>
            </a:endParaRPr>
          </a:p>
          <a:p>
            <a:pPr marL="431165" indent="-358140">
              <a:lnSpc>
                <a:spcPct val="100000"/>
              </a:lnSpc>
              <a:spcBef>
                <a:spcPts val="335"/>
              </a:spcBef>
              <a:buAutoNum type="arabicPeriod"/>
              <a:tabLst>
                <a:tab pos="431800" algn="l"/>
              </a:tabLst>
            </a:pPr>
            <a:r>
              <a:rPr sz="19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设备-仪表</a:t>
            </a:r>
            <a:endParaRPr sz="1900">
              <a:latin typeface="Noto Sans Mono CJK JP Regular"/>
              <a:cs typeface="Noto Sans Mono CJK JP Regular"/>
            </a:endParaRPr>
          </a:p>
          <a:p>
            <a:pPr marL="431165" indent="-358140">
              <a:lnSpc>
                <a:spcPct val="100000"/>
              </a:lnSpc>
              <a:spcBef>
                <a:spcPts val="350"/>
              </a:spcBef>
              <a:buAutoNum type="arabicPeriod"/>
              <a:tabLst>
                <a:tab pos="431800" algn="l"/>
              </a:tabLst>
            </a:pPr>
            <a:r>
              <a:rPr sz="1900" spc="-5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设备</a:t>
            </a:r>
            <a:r>
              <a:rPr sz="1900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-PLC</a:t>
            </a:r>
            <a:r>
              <a:rPr sz="1900" spc="-5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集</a:t>
            </a:r>
            <a:r>
              <a:rPr sz="1900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成</a:t>
            </a:r>
            <a:r>
              <a:rPr sz="1900" spc="-5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后的</a:t>
            </a:r>
            <a:r>
              <a:rPr sz="1900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主</a:t>
            </a:r>
            <a:r>
              <a:rPr sz="1900" spc="-5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PLC</a:t>
            </a:r>
            <a:endParaRPr sz="1900">
              <a:latin typeface="Noto Sans Mono CJK JP Regular"/>
              <a:cs typeface="Noto Sans Mono CJK JP Regular"/>
            </a:endParaRPr>
          </a:p>
          <a:p>
            <a:pPr marL="431165" indent="-358140">
              <a:lnSpc>
                <a:spcPct val="100000"/>
              </a:lnSpc>
              <a:spcBef>
                <a:spcPts val="345"/>
              </a:spcBef>
              <a:buAutoNum type="arabicPeriod"/>
              <a:tabLst>
                <a:tab pos="431800" algn="l"/>
              </a:tabLst>
            </a:pPr>
            <a:r>
              <a:rPr sz="1900" spc="-10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设备</a:t>
            </a:r>
            <a:r>
              <a:rPr sz="1900" spc="-5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-PLC集</a:t>
            </a:r>
            <a:r>
              <a:rPr sz="1900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成</a:t>
            </a:r>
            <a:r>
              <a:rPr sz="1900" spc="-5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后的</a:t>
            </a:r>
            <a:r>
              <a:rPr sz="1900" spc="-15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主</a:t>
            </a:r>
            <a:r>
              <a:rPr sz="1900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控</a:t>
            </a:r>
            <a:r>
              <a:rPr sz="1900" spc="-5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电脑</a:t>
            </a:r>
            <a:endParaRPr sz="1900">
              <a:latin typeface="Noto Sans Mono CJK JP Regular"/>
              <a:cs typeface="Noto Sans Mono CJK JP Regular"/>
            </a:endParaRPr>
          </a:p>
          <a:p>
            <a:pPr marL="73025">
              <a:lnSpc>
                <a:spcPct val="100000"/>
              </a:lnSpc>
              <a:spcBef>
                <a:spcPts val="340"/>
              </a:spcBef>
            </a:pPr>
            <a:r>
              <a:rPr sz="1900" spc="-5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10.……………</a:t>
            </a:r>
            <a:endParaRPr sz="1900">
              <a:latin typeface="Noto Sans Mono CJK JP Regular"/>
              <a:cs typeface="Noto Sans Mono CJK JP Regular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1172057" y="365252"/>
            <a:ext cx="644842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----------[设备]数据取得</a:t>
            </a:r>
            <a:r>
              <a:rPr sz="24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终端选项----------</a:t>
            </a:r>
            <a:endParaRPr sz="2400">
              <a:latin typeface="Noto Sans Mono CJK JP Regular"/>
              <a:cs typeface="Noto Sans Mono CJK JP Regular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4087367" y="2465832"/>
            <a:ext cx="1062355" cy="1138555"/>
          </a:xfrm>
          <a:custGeom>
            <a:avLst/>
            <a:gdLst/>
            <a:ahLst/>
            <a:cxnLst/>
            <a:rect l="l" t="t" r="r" b="b"/>
            <a:pathLst>
              <a:path w="1062354" h="1138554">
                <a:moveTo>
                  <a:pt x="390398" y="0"/>
                </a:moveTo>
                <a:lnTo>
                  <a:pt x="0" y="569213"/>
                </a:lnTo>
                <a:lnTo>
                  <a:pt x="390398" y="1138428"/>
                </a:lnTo>
                <a:lnTo>
                  <a:pt x="390398" y="853820"/>
                </a:lnTo>
                <a:lnTo>
                  <a:pt x="867029" y="853820"/>
                </a:lnTo>
                <a:lnTo>
                  <a:pt x="1062228" y="569213"/>
                </a:lnTo>
                <a:lnTo>
                  <a:pt x="867029" y="284606"/>
                </a:lnTo>
                <a:lnTo>
                  <a:pt x="390398" y="284606"/>
                </a:lnTo>
                <a:lnTo>
                  <a:pt x="390398" y="0"/>
                </a:lnTo>
                <a:close/>
              </a:path>
              <a:path w="1062354" h="1138554">
                <a:moveTo>
                  <a:pt x="867029" y="853820"/>
                </a:moveTo>
                <a:lnTo>
                  <a:pt x="671830" y="853820"/>
                </a:lnTo>
                <a:lnTo>
                  <a:pt x="671830" y="1138428"/>
                </a:lnTo>
                <a:lnTo>
                  <a:pt x="867029" y="853820"/>
                </a:lnTo>
                <a:close/>
              </a:path>
              <a:path w="1062354" h="1138554">
                <a:moveTo>
                  <a:pt x="671830" y="0"/>
                </a:moveTo>
                <a:lnTo>
                  <a:pt x="671830" y="284606"/>
                </a:lnTo>
                <a:lnTo>
                  <a:pt x="867029" y="284606"/>
                </a:lnTo>
                <a:lnTo>
                  <a:pt x="671830" y="0"/>
                </a:lnTo>
                <a:close/>
              </a:path>
            </a:pathLst>
          </a:custGeom>
          <a:solidFill>
            <a:srgbClr val="C00000">
              <a:alpha val="6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459096" y="2430398"/>
            <a:ext cx="228600" cy="128270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 marR="5080" algn="just">
              <a:lnSpc>
                <a:spcPts val="1600"/>
              </a:lnSpc>
              <a:spcBef>
                <a:spcPts val="415"/>
              </a:spcBef>
            </a:pPr>
            <a:r>
              <a:rPr sz="1600" spc="-5" dirty="0">
                <a:latin typeface="Noto Sans CJK JP Regular"/>
                <a:cs typeface="Noto Sans CJK JP Regular"/>
              </a:rPr>
              <a:t>互 联 物 连 网 路</a:t>
            </a:r>
            <a:endParaRPr sz="16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1548" y="350011"/>
            <a:ext cx="463804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SzPct val="75000"/>
              <a:buFont typeface="Wingdings"/>
              <a:buChar char=""/>
              <a:tabLst>
                <a:tab pos="355600" algn="l"/>
              </a:tabLst>
            </a:pPr>
            <a:r>
              <a:rPr sz="24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生产数</a:t>
            </a:r>
            <a:r>
              <a:rPr sz="24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据</a:t>
            </a:r>
            <a:r>
              <a:rPr sz="24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_采集的思路</a:t>
            </a:r>
            <a:r>
              <a:rPr sz="2400" spc="204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-</a:t>
            </a:r>
            <a:r>
              <a:rPr sz="24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决定方案</a:t>
            </a:r>
            <a:endParaRPr sz="2400">
              <a:latin typeface="Noto Sans Mono CJK JP Regular"/>
              <a:cs typeface="Noto Sans Mono CJK JP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707542" y="1012461"/>
            <a:ext cx="3479165" cy="63309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279400" indent="-266700">
              <a:lnSpc>
                <a:spcPct val="100000"/>
              </a:lnSpc>
              <a:spcBef>
                <a:spcPts val="210"/>
              </a:spcBef>
              <a:buClr>
                <a:srgbClr val="5B9BD4"/>
              </a:buClr>
              <a:buSzPct val="73684"/>
              <a:buFont typeface="Wingdings"/>
              <a:buChar char=""/>
              <a:tabLst>
                <a:tab pos="279400" algn="l"/>
                <a:tab pos="762000" algn="l"/>
              </a:tabLst>
            </a:pPr>
            <a:r>
              <a:rPr sz="19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议	</a:t>
            </a:r>
            <a:r>
              <a:rPr sz="19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题</a:t>
            </a:r>
            <a:r>
              <a:rPr sz="1900" spc="-5" dirty="0">
                <a:solidFill>
                  <a:srgbClr val="0033CC"/>
                </a:solidFill>
                <a:latin typeface="Droid Sans Fallback"/>
                <a:cs typeface="Droid Sans Fallback"/>
              </a:rPr>
              <a:t>：</a:t>
            </a:r>
            <a:endParaRPr sz="1900">
              <a:latin typeface="Droid Sans Fallback"/>
              <a:cs typeface="Droid Sans Fallback"/>
            </a:endParaRPr>
          </a:p>
          <a:p>
            <a:pPr marL="812165" lvl="1" indent="-456565">
              <a:lnSpc>
                <a:spcPct val="100000"/>
              </a:lnSpc>
              <a:spcBef>
                <a:spcPts val="110"/>
              </a:spcBef>
              <a:buClr>
                <a:srgbClr val="FF0000"/>
              </a:buClr>
              <a:buAutoNum type="arabicPeriod"/>
              <a:tabLst>
                <a:tab pos="812165" algn="l"/>
                <a:tab pos="812800" algn="l"/>
              </a:tabLst>
            </a:pPr>
            <a:r>
              <a:rPr sz="1900" spc="-5" dirty="0">
                <a:latin typeface="Noto Sans Mono CJK JP Regular"/>
                <a:cs typeface="Noto Sans Mono CJK JP Regular"/>
              </a:rPr>
              <a:t>哪些</a:t>
            </a:r>
            <a:r>
              <a:rPr sz="1900" dirty="0">
                <a:latin typeface="Noto Sans Mono CJK JP Regular"/>
                <a:cs typeface="Noto Sans Mono CJK JP Regular"/>
              </a:rPr>
              <a:t>组</a:t>
            </a:r>
            <a:r>
              <a:rPr sz="1900" spc="5" dirty="0">
                <a:latin typeface="Noto Sans Mono CJK JP Regular"/>
                <a:cs typeface="Noto Sans Mono CJK JP Regular"/>
              </a:rPr>
              <a:t>织</a:t>
            </a:r>
            <a:r>
              <a:rPr sz="1900" spc="-5" dirty="0">
                <a:latin typeface="Noto Sans Mono CJK JP Regular"/>
                <a:cs typeface="Noto Sans Mono CJK JP Regular"/>
              </a:rPr>
              <a:t>系</a:t>
            </a:r>
            <a:r>
              <a:rPr sz="1900" dirty="0">
                <a:latin typeface="Noto Sans Mono CJK JP Regular"/>
                <a:cs typeface="Noto Sans Mono CJK JP Regular"/>
              </a:rPr>
              <a:t>统</a:t>
            </a:r>
            <a:r>
              <a:rPr sz="1900" spc="-5" dirty="0">
                <a:latin typeface="Noto Sans Mono CJK JP Regular"/>
                <a:cs typeface="Noto Sans Mono CJK JP Regular"/>
              </a:rPr>
              <a:t>需要数</a:t>
            </a:r>
            <a:r>
              <a:rPr sz="1900" dirty="0">
                <a:latin typeface="Noto Sans Mono CJK JP Regular"/>
                <a:cs typeface="Noto Sans Mono CJK JP Regular"/>
              </a:rPr>
              <a:t>据</a:t>
            </a:r>
            <a:r>
              <a:rPr sz="1900" spc="-5" dirty="0">
                <a:latin typeface="Noto Sans Mono CJK JP Regular"/>
                <a:cs typeface="Noto Sans Mono CJK JP Regular"/>
              </a:rPr>
              <a:t>？</a:t>
            </a:r>
            <a:endParaRPr sz="1900">
              <a:latin typeface="Noto Sans Mono CJK JP Regular"/>
              <a:cs typeface="Noto Sans Mono CJK JP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050442" y="1848992"/>
            <a:ext cx="265430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69265" algn="l"/>
              </a:tabLst>
            </a:pPr>
            <a:r>
              <a:rPr sz="1900" spc="-5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2.	</a:t>
            </a:r>
            <a:r>
              <a:rPr sz="1900" spc="-5" dirty="0">
                <a:latin typeface="Noto Sans Mono CJK JP Regular"/>
                <a:cs typeface="Noto Sans Mono CJK JP Regular"/>
              </a:rPr>
              <a:t>需要</a:t>
            </a:r>
            <a:r>
              <a:rPr sz="1900" dirty="0">
                <a:latin typeface="Noto Sans Mono CJK JP Regular"/>
                <a:cs typeface="Noto Sans Mono CJK JP Regular"/>
              </a:rPr>
              <a:t>哪</a:t>
            </a:r>
            <a:r>
              <a:rPr sz="1900" spc="5" dirty="0">
                <a:latin typeface="Noto Sans Mono CJK JP Regular"/>
                <a:cs typeface="Noto Sans Mono CJK JP Regular"/>
              </a:rPr>
              <a:t>些</a:t>
            </a:r>
            <a:r>
              <a:rPr sz="1900" spc="-5" dirty="0">
                <a:latin typeface="Noto Sans Mono CJK JP Regular"/>
                <a:cs typeface="Noto Sans Mono CJK JP Regular"/>
              </a:rPr>
              <a:t>生</a:t>
            </a:r>
            <a:r>
              <a:rPr sz="1900" spc="10" dirty="0">
                <a:latin typeface="Noto Sans Mono CJK JP Regular"/>
                <a:cs typeface="Noto Sans Mono CJK JP Regular"/>
              </a:rPr>
              <a:t>产</a:t>
            </a:r>
            <a:r>
              <a:rPr sz="1900" spc="-5" dirty="0">
                <a:latin typeface="Noto Sans Mono CJK JP Regular"/>
                <a:cs typeface="Noto Sans Mono CJK JP Regular"/>
              </a:rPr>
              <a:t>数据？</a:t>
            </a:r>
            <a:endParaRPr sz="1900">
              <a:latin typeface="Noto Sans Mono CJK JP Regular"/>
              <a:cs typeface="Noto Sans Mono CJK JP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050442" y="2367533"/>
            <a:ext cx="313563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69265" algn="l"/>
              </a:tabLst>
            </a:pPr>
            <a:r>
              <a:rPr sz="1900" spc="-5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3.	</a:t>
            </a:r>
            <a:r>
              <a:rPr sz="1900" spc="-5" dirty="0">
                <a:latin typeface="Noto Sans Mono CJK JP Regular"/>
                <a:cs typeface="Noto Sans Mono CJK JP Regular"/>
              </a:rPr>
              <a:t>数据实</a:t>
            </a:r>
            <a:r>
              <a:rPr sz="1900" dirty="0">
                <a:latin typeface="Noto Sans Mono CJK JP Regular"/>
                <a:cs typeface="Noto Sans Mono CJK JP Regular"/>
              </a:rPr>
              <a:t>现</a:t>
            </a:r>
            <a:r>
              <a:rPr sz="1900" spc="-5" dirty="0">
                <a:latin typeface="Noto Sans Mono CJK JP Regular"/>
                <a:cs typeface="Noto Sans Mono CJK JP Regular"/>
              </a:rPr>
              <a:t>哪</a:t>
            </a:r>
            <a:r>
              <a:rPr sz="1900" dirty="0">
                <a:latin typeface="Noto Sans Mono CJK JP Regular"/>
                <a:cs typeface="Noto Sans Mono CJK JP Regular"/>
              </a:rPr>
              <a:t>些</a:t>
            </a:r>
            <a:r>
              <a:rPr sz="1900" spc="-5" dirty="0">
                <a:latin typeface="Noto Sans Mono CJK JP Regular"/>
                <a:cs typeface="Noto Sans Mono CJK JP Regular"/>
              </a:rPr>
              <a:t>管理改</a:t>
            </a:r>
            <a:r>
              <a:rPr sz="1900" dirty="0">
                <a:latin typeface="Noto Sans Mono CJK JP Regular"/>
                <a:cs typeface="Noto Sans Mono CJK JP Regular"/>
              </a:rPr>
              <a:t>善</a:t>
            </a:r>
            <a:r>
              <a:rPr sz="1900" spc="-5" dirty="0">
                <a:latin typeface="Noto Sans Mono CJK JP Regular"/>
                <a:cs typeface="Noto Sans Mono CJK JP Regular"/>
              </a:rPr>
              <a:t>？</a:t>
            </a:r>
            <a:endParaRPr sz="1900">
              <a:latin typeface="Noto Sans Mono CJK JP Regular"/>
              <a:cs typeface="Noto Sans Mono CJK JP 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050442" y="2885693"/>
            <a:ext cx="313817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69265" algn="l"/>
              </a:tabLst>
            </a:pPr>
            <a:r>
              <a:rPr sz="1900" spc="-5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4.	</a:t>
            </a:r>
            <a:r>
              <a:rPr sz="1900" spc="-5" dirty="0">
                <a:latin typeface="Noto Sans Mono CJK JP Regular"/>
                <a:cs typeface="Noto Sans Mono CJK JP Regular"/>
              </a:rPr>
              <a:t>数据</a:t>
            </a:r>
            <a:r>
              <a:rPr sz="1900" dirty="0">
                <a:latin typeface="Noto Sans Mono CJK JP Regular"/>
                <a:cs typeface="Noto Sans Mono CJK JP Regular"/>
              </a:rPr>
              <a:t>产</a:t>
            </a:r>
            <a:r>
              <a:rPr sz="1900" spc="5" dirty="0">
                <a:latin typeface="Noto Sans Mono CJK JP Regular"/>
                <a:cs typeface="Noto Sans Mono CJK JP Regular"/>
              </a:rPr>
              <a:t>出</a:t>
            </a:r>
            <a:r>
              <a:rPr sz="1900" spc="-5" dirty="0">
                <a:latin typeface="Noto Sans Mono CJK JP Regular"/>
                <a:cs typeface="Noto Sans Mono CJK JP Regular"/>
              </a:rPr>
              <a:t>的</a:t>
            </a:r>
            <a:r>
              <a:rPr sz="1900" spc="10" dirty="0">
                <a:latin typeface="Noto Sans Mono CJK JP Regular"/>
                <a:cs typeface="Noto Sans Mono CJK JP Regular"/>
              </a:rPr>
              <a:t>时</a:t>
            </a:r>
            <a:r>
              <a:rPr sz="1900" spc="-5" dirty="0">
                <a:latin typeface="Noto Sans Mono CJK JP Regular"/>
                <a:cs typeface="Noto Sans Mono CJK JP Regular"/>
              </a:rPr>
              <a:t>间周</a:t>
            </a:r>
            <a:r>
              <a:rPr sz="1900" dirty="0">
                <a:latin typeface="Noto Sans Mono CJK JP Regular"/>
                <a:cs typeface="Noto Sans Mono CJK JP Regular"/>
              </a:rPr>
              <a:t>期</a:t>
            </a:r>
            <a:r>
              <a:rPr sz="1900" spc="5" dirty="0">
                <a:latin typeface="Noto Sans Mono CJK JP Regular"/>
                <a:cs typeface="Noto Sans Mono CJK JP Regular"/>
              </a:rPr>
              <a:t>性</a:t>
            </a:r>
            <a:r>
              <a:rPr sz="1900" spc="-5" dirty="0">
                <a:latin typeface="Noto Sans Mono CJK JP Regular"/>
                <a:cs typeface="Noto Sans Mono CJK JP Regular"/>
              </a:rPr>
              <a:t>？</a:t>
            </a:r>
            <a:endParaRPr sz="1900">
              <a:latin typeface="Noto Sans Mono CJK JP Regular"/>
              <a:cs typeface="Noto Sans Mono CJK JP Reg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1050442" y="3403549"/>
            <a:ext cx="2894330" cy="3149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69265" algn="l"/>
              </a:tabLst>
            </a:pPr>
            <a:r>
              <a:rPr sz="1900" spc="-5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5.	</a:t>
            </a:r>
            <a:r>
              <a:rPr sz="1900" spc="-5" dirty="0">
                <a:latin typeface="Noto Sans Mono CJK JP Regular"/>
                <a:cs typeface="Noto Sans Mono CJK JP Regular"/>
              </a:rPr>
              <a:t>要如何采集</a:t>
            </a:r>
            <a:r>
              <a:rPr sz="1900" dirty="0">
                <a:latin typeface="Noto Sans Mono CJK JP Regular"/>
                <a:cs typeface="Noto Sans Mono CJK JP Regular"/>
              </a:rPr>
              <a:t>这</a:t>
            </a:r>
            <a:r>
              <a:rPr sz="1900" spc="-5" dirty="0">
                <a:latin typeface="Noto Sans Mono CJK JP Regular"/>
                <a:cs typeface="Noto Sans Mono CJK JP Regular"/>
              </a:rPr>
              <a:t>些</a:t>
            </a:r>
            <a:r>
              <a:rPr sz="1900" spc="-10" dirty="0">
                <a:latin typeface="Noto Sans Mono CJK JP Regular"/>
                <a:cs typeface="Noto Sans Mono CJK JP Regular"/>
              </a:rPr>
              <a:t>数据？</a:t>
            </a:r>
            <a:endParaRPr sz="1900">
              <a:latin typeface="Noto Sans Mono CJK JP Regular"/>
              <a:cs typeface="Noto Sans Mono CJK JP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050442" y="3922267"/>
            <a:ext cx="3378835" cy="6045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9265" marR="5080" indent="-457200">
              <a:lnSpc>
                <a:spcPct val="100000"/>
              </a:lnSpc>
              <a:spcBef>
                <a:spcPts val="95"/>
              </a:spcBef>
              <a:tabLst>
                <a:tab pos="469265" algn="l"/>
              </a:tabLst>
            </a:pPr>
            <a:r>
              <a:rPr sz="1900" spc="-5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6.	</a:t>
            </a:r>
            <a:r>
              <a:rPr sz="1900" spc="-5" dirty="0">
                <a:latin typeface="Noto Sans Mono CJK JP Regular"/>
                <a:cs typeface="Noto Sans Mono CJK JP Regular"/>
              </a:rPr>
              <a:t>这些</a:t>
            </a:r>
            <a:r>
              <a:rPr sz="1900" dirty="0">
                <a:latin typeface="Noto Sans Mono CJK JP Regular"/>
                <a:cs typeface="Noto Sans Mono CJK JP Regular"/>
              </a:rPr>
              <a:t>数</a:t>
            </a:r>
            <a:r>
              <a:rPr sz="1900" spc="5" dirty="0">
                <a:latin typeface="Noto Sans Mono CJK JP Regular"/>
                <a:cs typeface="Noto Sans Mono CJK JP Regular"/>
              </a:rPr>
              <a:t>据</a:t>
            </a:r>
            <a:r>
              <a:rPr sz="1900" spc="-5" dirty="0">
                <a:latin typeface="Noto Sans Mono CJK JP Regular"/>
                <a:cs typeface="Noto Sans Mono CJK JP Regular"/>
              </a:rPr>
              <a:t>量</a:t>
            </a:r>
            <a:r>
              <a:rPr sz="1900" spc="10" dirty="0">
                <a:latin typeface="Noto Sans Mono CJK JP Regular"/>
                <a:cs typeface="Noto Sans Mono CJK JP Regular"/>
              </a:rPr>
              <a:t>是</a:t>
            </a:r>
            <a:r>
              <a:rPr sz="1900" spc="-5" dirty="0">
                <a:latin typeface="Noto Sans Mono CJK JP Regular"/>
                <a:cs typeface="Noto Sans Mono CJK JP Regular"/>
              </a:rPr>
              <a:t>否大</a:t>
            </a:r>
            <a:r>
              <a:rPr sz="1900" dirty="0">
                <a:latin typeface="Noto Sans Mono CJK JP Regular"/>
                <a:cs typeface="Noto Sans Mono CJK JP Regular"/>
              </a:rPr>
              <a:t>？</a:t>
            </a:r>
            <a:r>
              <a:rPr sz="1900" spc="5" dirty="0">
                <a:latin typeface="Noto Sans Mono CJK JP Regular"/>
                <a:cs typeface="Noto Sans Mono CJK JP Regular"/>
              </a:rPr>
              <a:t>是</a:t>
            </a:r>
            <a:r>
              <a:rPr sz="1900" spc="-5" dirty="0">
                <a:latin typeface="Noto Sans Mono CJK JP Regular"/>
                <a:cs typeface="Noto Sans Mono CJK JP Regular"/>
              </a:rPr>
              <a:t>否该 储存？</a:t>
            </a:r>
            <a:endParaRPr sz="1900">
              <a:latin typeface="Noto Sans Mono CJK JP Regular"/>
              <a:cs typeface="Noto Sans Mono CJK JP Regular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576315" y="1792223"/>
            <a:ext cx="1989582" cy="19880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6011671" y="2071242"/>
            <a:ext cx="1120140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spc="5" dirty="0">
                <a:latin typeface="Noto Sans Mono CJK JP Regular"/>
                <a:cs typeface="Noto Sans Mono CJK JP Regular"/>
              </a:rPr>
              <a:t>生产</a:t>
            </a:r>
            <a:endParaRPr sz="4300">
              <a:latin typeface="Noto Sans Mono CJK JP Regular"/>
              <a:cs typeface="Noto Sans Mono CJK JP Reg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6011671" y="2709494"/>
            <a:ext cx="1120140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dirty="0">
                <a:latin typeface="Noto Sans Mono CJK JP Regular"/>
                <a:cs typeface="Noto Sans Mono CJK JP Regular"/>
              </a:rPr>
              <a:t>数据</a:t>
            </a:r>
            <a:endParaRPr sz="4300">
              <a:latin typeface="Noto Sans Mono CJK JP Regular"/>
              <a:cs typeface="Noto Sans Mono CJK JP Regular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6073140" y="996696"/>
            <a:ext cx="995946" cy="99745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256401" y="1126007"/>
            <a:ext cx="633730" cy="656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3030" marR="5080" indent="-100965">
              <a:lnSpc>
                <a:spcPct val="129400"/>
              </a:lnSpc>
              <a:spcBef>
                <a:spcPts val="100"/>
              </a:spcBef>
            </a:pPr>
            <a:r>
              <a:rPr sz="1600" spc="-5" dirty="0">
                <a:latin typeface="Noto Sans CJK JP Regular"/>
                <a:cs typeface="Noto Sans CJK JP Regular"/>
              </a:rPr>
              <a:t>组织阶 层性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7363968" y="2287523"/>
            <a:ext cx="997470" cy="99745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7547864" y="2417724"/>
            <a:ext cx="633730" cy="656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3030" marR="5080" indent="-100965">
              <a:lnSpc>
                <a:spcPct val="129400"/>
              </a:lnSpc>
              <a:spcBef>
                <a:spcPts val="100"/>
              </a:spcBef>
            </a:pPr>
            <a:r>
              <a:rPr sz="1600" spc="-5" dirty="0">
                <a:latin typeface="Noto Sans CJK JP Regular"/>
                <a:cs typeface="Noto Sans CJK JP Regular"/>
              </a:rPr>
              <a:t>管理功 能性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073140" y="3579876"/>
            <a:ext cx="995946" cy="99594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256401" y="3709517"/>
            <a:ext cx="633730" cy="656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3030" marR="5080" indent="-100965">
              <a:lnSpc>
                <a:spcPct val="129400"/>
              </a:lnSpc>
              <a:spcBef>
                <a:spcPts val="100"/>
              </a:spcBef>
            </a:pPr>
            <a:r>
              <a:rPr sz="1600" spc="-5" dirty="0">
                <a:latin typeface="Noto Sans CJK JP Regular"/>
                <a:cs typeface="Noto Sans CJK JP Regular"/>
              </a:rPr>
              <a:t>需求时 间性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4780788" y="2287523"/>
            <a:ext cx="997470" cy="997457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4964684" y="2417724"/>
            <a:ext cx="633730" cy="65659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13030" marR="5080" indent="-100965">
              <a:lnSpc>
                <a:spcPct val="129400"/>
              </a:lnSpc>
              <a:spcBef>
                <a:spcPts val="100"/>
              </a:spcBef>
            </a:pPr>
            <a:r>
              <a:rPr sz="1600" spc="-5" dirty="0">
                <a:latin typeface="Noto Sans CJK JP Regular"/>
                <a:cs typeface="Noto Sans CJK JP Regular"/>
              </a:rPr>
              <a:t>采集技 术性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662427" y="4602479"/>
            <a:ext cx="1493266" cy="2749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200144" y="4698491"/>
            <a:ext cx="42798" cy="158851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291584" y="4602479"/>
            <a:ext cx="1984462" cy="272567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273296" y="557771"/>
            <a:ext cx="1363218" cy="918222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766060" y="557771"/>
            <a:ext cx="1393698" cy="918222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178934" y="957072"/>
            <a:ext cx="246634" cy="225551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7204075" y="1217802"/>
            <a:ext cx="163068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Noto Sans CJK JP Regular"/>
                <a:cs typeface="Noto Sans CJK JP Regular"/>
              </a:rPr>
              <a:t>哪些组织系统需要？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4535170" y="1879219"/>
            <a:ext cx="9169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Noto Sans CJK JP Regular"/>
                <a:cs typeface="Noto Sans CJK JP Regular"/>
              </a:rPr>
              <a:t>如何产出？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7168388" y="4075887"/>
            <a:ext cx="16332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数据产出的时间性？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6894321" y="3319652"/>
            <a:ext cx="14522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生产数据有哪些？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027175" y="1548371"/>
            <a:ext cx="581431" cy="96241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025652" y="2532888"/>
            <a:ext cx="584466" cy="48691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027175" y="3069323"/>
            <a:ext cx="581431" cy="48845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1025652" y="3619500"/>
            <a:ext cx="584466" cy="486943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155575" y="1355343"/>
            <a:ext cx="472440" cy="310642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L="12700" marR="5080" algn="just">
              <a:lnSpc>
                <a:spcPts val="1600"/>
              </a:lnSpc>
              <a:spcBef>
                <a:spcPts val="415"/>
              </a:spcBef>
            </a:pPr>
            <a:r>
              <a:rPr sz="1600" spc="-5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费</a:t>
            </a:r>
            <a:r>
              <a:rPr sz="1600" spc="-130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 </a:t>
            </a:r>
            <a:r>
              <a:rPr sz="1600" spc="-5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数 资</a:t>
            </a:r>
            <a:r>
              <a:rPr sz="1600" spc="-130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 </a:t>
            </a:r>
            <a:r>
              <a:rPr sz="1600" spc="-5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据 源</a:t>
            </a:r>
            <a:r>
              <a:rPr sz="1600" spc="-135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 </a:t>
            </a:r>
            <a:r>
              <a:rPr sz="1600" spc="-5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是</a:t>
            </a:r>
            <a:endParaRPr sz="1600">
              <a:latin typeface="Noto Sans CJK JP Regular"/>
              <a:cs typeface="Noto Sans CJK JP Regular"/>
            </a:endParaRPr>
          </a:p>
          <a:p>
            <a:pPr marL="12700">
              <a:lnSpc>
                <a:spcPts val="1425"/>
              </a:lnSpc>
            </a:pPr>
            <a:r>
              <a:rPr sz="1600" spc="-5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，</a:t>
            </a:r>
            <a:r>
              <a:rPr sz="1600" spc="-135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 </a:t>
            </a:r>
            <a:r>
              <a:rPr sz="1600" spc="-5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因</a:t>
            </a:r>
            <a:endParaRPr sz="1600">
              <a:latin typeface="Noto Sans CJK JP Regular"/>
              <a:cs typeface="Noto Sans CJK JP Regular"/>
            </a:endParaRPr>
          </a:p>
          <a:p>
            <a:pPr marL="12700" marR="5080" algn="just">
              <a:lnSpc>
                <a:spcPts val="1600"/>
              </a:lnSpc>
              <a:spcBef>
                <a:spcPts val="160"/>
              </a:spcBef>
            </a:pPr>
            <a:r>
              <a:rPr sz="1600" spc="-5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而</a:t>
            </a:r>
            <a:r>
              <a:rPr sz="1600" spc="-130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 </a:t>
            </a:r>
            <a:r>
              <a:rPr sz="1600" spc="-5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为 需</a:t>
            </a:r>
            <a:r>
              <a:rPr sz="1600" spc="-130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 </a:t>
            </a:r>
            <a:r>
              <a:rPr sz="1600" spc="-5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有 要</a:t>
            </a:r>
            <a:r>
              <a:rPr sz="1600" spc="-130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 </a:t>
            </a:r>
            <a:r>
              <a:rPr sz="1600" spc="-5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需 是</a:t>
            </a:r>
            <a:r>
              <a:rPr sz="1600" spc="-130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 </a:t>
            </a:r>
            <a:r>
              <a:rPr sz="1600" spc="-5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求 为</a:t>
            </a:r>
            <a:r>
              <a:rPr sz="1600" spc="-130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 </a:t>
            </a:r>
            <a:r>
              <a:rPr sz="1600" spc="-5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才 了</a:t>
            </a:r>
            <a:r>
              <a:rPr sz="1600" spc="-130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 </a:t>
            </a:r>
            <a:r>
              <a:rPr sz="1600" spc="-5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需 制</a:t>
            </a:r>
            <a:r>
              <a:rPr sz="1600" spc="-130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 </a:t>
            </a:r>
            <a:r>
              <a:rPr sz="1600" spc="-5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要 造</a:t>
            </a:r>
            <a:r>
              <a:rPr sz="1600" spc="-130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 </a:t>
            </a:r>
            <a:r>
              <a:rPr sz="1600" spc="-5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，  改</a:t>
            </a:r>
            <a:r>
              <a:rPr sz="1600" spc="-130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 </a:t>
            </a:r>
            <a:r>
              <a:rPr sz="1600" spc="-5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否 善</a:t>
            </a:r>
            <a:r>
              <a:rPr sz="1600" spc="-135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 </a:t>
            </a:r>
            <a:r>
              <a:rPr sz="1600" spc="-5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则</a:t>
            </a:r>
            <a:endParaRPr sz="1600">
              <a:latin typeface="Noto Sans CJK JP Regular"/>
              <a:cs typeface="Noto Sans CJK JP Regular"/>
            </a:endParaRPr>
          </a:p>
          <a:p>
            <a:pPr marL="256540">
              <a:lnSpc>
                <a:spcPts val="1560"/>
              </a:lnSpc>
            </a:pPr>
            <a:r>
              <a:rPr sz="1600" spc="-5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浪</a:t>
            </a:r>
            <a:endParaRPr sz="16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548" y="365252"/>
            <a:ext cx="37020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0000"/>
                </a:solidFill>
              </a:rPr>
              <a:t>1.</a:t>
            </a:r>
            <a:r>
              <a:rPr spc="10" dirty="0">
                <a:solidFill>
                  <a:srgbClr val="FFFFFF"/>
                </a:solidFill>
              </a:rPr>
              <a:t>哪些组织系统需要数据</a:t>
            </a:r>
            <a:r>
              <a:rPr dirty="0">
                <a:solidFill>
                  <a:srgbClr val="FFFFFF"/>
                </a:solidFill>
              </a:rPr>
              <a:t>？</a:t>
            </a:r>
          </a:p>
        </p:txBody>
      </p:sp>
      <p:sp>
        <p:nvSpPr>
          <p:cNvPr id="3" name="object 3"/>
          <p:cNvSpPr/>
          <p:nvPr/>
        </p:nvSpPr>
        <p:spPr>
          <a:xfrm>
            <a:off x="411480" y="2020823"/>
            <a:ext cx="1126490" cy="1127760"/>
          </a:xfrm>
          <a:custGeom>
            <a:avLst/>
            <a:gdLst/>
            <a:ahLst/>
            <a:cxnLst/>
            <a:rect l="l" t="t" r="r" b="b"/>
            <a:pathLst>
              <a:path w="1126490" h="1127760">
                <a:moveTo>
                  <a:pt x="563118" y="0"/>
                </a:moveTo>
                <a:lnTo>
                  <a:pt x="514530" y="2069"/>
                </a:lnTo>
                <a:lnTo>
                  <a:pt x="467090" y="8166"/>
                </a:lnTo>
                <a:lnTo>
                  <a:pt x="420967" y="18121"/>
                </a:lnTo>
                <a:lnTo>
                  <a:pt x="376330" y="31764"/>
                </a:lnTo>
                <a:lnTo>
                  <a:pt x="333347" y="48926"/>
                </a:lnTo>
                <a:lnTo>
                  <a:pt x="292188" y="69437"/>
                </a:lnTo>
                <a:lnTo>
                  <a:pt x="253022" y="93129"/>
                </a:lnTo>
                <a:lnTo>
                  <a:pt x="216018" y="119833"/>
                </a:lnTo>
                <a:lnTo>
                  <a:pt x="181344" y="149378"/>
                </a:lnTo>
                <a:lnTo>
                  <a:pt x="149171" y="181595"/>
                </a:lnTo>
                <a:lnTo>
                  <a:pt x="119666" y="216316"/>
                </a:lnTo>
                <a:lnTo>
                  <a:pt x="93000" y="253371"/>
                </a:lnTo>
                <a:lnTo>
                  <a:pt x="69341" y="292590"/>
                </a:lnTo>
                <a:lnTo>
                  <a:pt x="48857" y="333804"/>
                </a:lnTo>
                <a:lnTo>
                  <a:pt x="31719" y="376845"/>
                </a:lnTo>
                <a:lnTo>
                  <a:pt x="18095" y="421542"/>
                </a:lnTo>
                <a:lnTo>
                  <a:pt x="8155" y="467726"/>
                </a:lnTo>
                <a:lnTo>
                  <a:pt x="2067" y="515228"/>
                </a:lnTo>
                <a:lnTo>
                  <a:pt x="0" y="563880"/>
                </a:lnTo>
                <a:lnTo>
                  <a:pt x="2067" y="612531"/>
                </a:lnTo>
                <a:lnTo>
                  <a:pt x="8155" y="660033"/>
                </a:lnTo>
                <a:lnTo>
                  <a:pt x="18095" y="706217"/>
                </a:lnTo>
                <a:lnTo>
                  <a:pt x="31719" y="750914"/>
                </a:lnTo>
                <a:lnTo>
                  <a:pt x="48857" y="793955"/>
                </a:lnTo>
                <a:lnTo>
                  <a:pt x="69341" y="835169"/>
                </a:lnTo>
                <a:lnTo>
                  <a:pt x="93000" y="874388"/>
                </a:lnTo>
                <a:lnTo>
                  <a:pt x="119666" y="911443"/>
                </a:lnTo>
                <a:lnTo>
                  <a:pt x="149171" y="946164"/>
                </a:lnTo>
                <a:lnTo>
                  <a:pt x="181344" y="978381"/>
                </a:lnTo>
                <a:lnTo>
                  <a:pt x="216018" y="1007926"/>
                </a:lnTo>
                <a:lnTo>
                  <a:pt x="253022" y="1034630"/>
                </a:lnTo>
                <a:lnTo>
                  <a:pt x="292188" y="1058322"/>
                </a:lnTo>
                <a:lnTo>
                  <a:pt x="333347" y="1078833"/>
                </a:lnTo>
                <a:lnTo>
                  <a:pt x="376330" y="1095995"/>
                </a:lnTo>
                <a:lnTo>
                  <a:pt x="420967" y="1109638"/>
                </a:lnTo>
                <a:lnTo>
                  <a:pt x="467090" y="1119593"/>
                </a:lnTo>
                <a:lnTo>
                  <a:pt x="514530" y="1125690"/>
                </a:lnTo>
                <a:lnTo>
                  <a:pt x="563118" y="1127759"/>
                </a:lnTo>
                <a:lnTo>
                  <a:pt x="611709" y="1125690"/>
                </a:lnTo>
                <a:lnTo>
                  <a:pt x="659151" y="1119593"/>
                </a:lnTo>
                <a:lnTo>
                  <a:pt x="705276" y="1109638"/>
                </a:lnTo>
                <a:lnTo>
                  <a:pt x="749915" y="1095995"/>
                </a:lnTo>
                <a:lnTo>
                  <a:pt x="792899" y="1078833"/>
                </a:lnTo>
                <a:lnTo>
                  <a:pt x="834058" y="1058322"/>
                </a:lnTo>
                <a:lnTo>
                  <a:pt x="873224" y="1034630"/>
                </a:lnTo>
                <a:lnTo>
                  <a:pt x="910228" y="1007926"/>
                </a:lnTo>
                <a:lnTo>
                  <a:pt x="944901" y="978381"/>
                </a:lnTo>
                <a:lnTo>
                  <a:pt x="977073" y="946164"/>
                </a:lnTo>
                <a:lnTo>
                  <a:pt x="1006577" y="911443"/>
                </a:lnTo>
                <a:lnTo>
                  <a:pt x="1033242" y="874388"/>
                </a:lnTo>
                <a:lnTo>
                  <a:pt x="1056900" y="835169"/>
                </a:lnTo>
                <a:lnTo>
                  <a:pt x="1077382" y="793955"/>
                </a:lnTo>
                <a:lnTo>
                  <a:pt x="1094518" y="750914"/>
                </a:lnTo>
                <a:lnTo>
                  <a:pt x="1108141" y="706217"/>
                </a:lnTo>
                <a:lnTo>
                  <a:pt x="1118081" y="660033"/>
                </a:lnTo>
                <a:lnTo>
                  <a:pt x="1124169" y="612531"/>
                </a:lnTo>
                <a:lnTo>
                  <a:pt x="1126236" y="563880"/>
                </a:lnTo>
                <a:lnTo>
                  <a:pt x="1124169" y="515228"/>
                </a:lnTo>
                <a:lnTo>
                  <a:pt x="1118081" y="467726"/>
                </a:lnTo>
                <a:lnTo>
                  <a:pt x="1108141" y="421542"/>
                </a:lnTo>
                <a:lnTo>
                  <a:pt x="1094518" y="376845"/>
                </a:lnTo>
                <a:lnTo>
                  <a:pt x="1077382" y="333804"/>
                </a:lnTo>
                <a:lnTo>
                  <a:pt x="1056900" y="292590"/>
                </a:lnTo>
                <a:lnTo>
                  <a:pt x="1033242" y="253371"/>
                </a:lnTo>
                <a:lnTo>
                  <a:pt x="1006577" y="216316"/>
                </a:lnTo>
                <a:lnTo>
                  <a:pt x="977073" y="181595"/>
                </a:lnTo>
                <a:lnTo>
                  <a:pt x="944901" y="149378"/>
                </a:lnTo>
                <a:lnTo>
                  <a:pt x="910228" y="119833"/>
                </a:lnTo>
                <a:lnTo>
                  <a:pt x="873224" y="93129"/>
                </a:lnTo>
                <a:lnTo>
                  <a:pt x="834058" y="69437"/>
                </a:lnTo>
                <a:lnTo>
                  <a:pt x="792899" y="48926"/>
                </a:lnTo>
                <a:lnTo>
                  <a:pt x="749915" y="31764"/>
                </a:lnTo>
                <a:lnTo>
                  <a:pt x="705276" y="18121"/>
                </a:lnTo>
                <a:lnTo>
                  <a:pt x="659151" y="8166"/>
                </a:lnTo>
                <a:lnTo>
                  <a:pt x="611709" y="2069"/>
                </a:lnTo>
                <a:lnTo>
                  <a:pt x="563118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715772" y="2267299"/>
            <a:ext cx="485775" cy="603250"/>
          </a:xfrm>
          <a:prstGeom prst="rect">
            <a:avLst/>
          </a:prstGeom>
        </p:spPr>
        <p:txBody>
          <a:bodyPr vert="horz" wrap="square" lIns="0" tIns="52069" rIns="0" bIns="0" rtlCol="0">
            <a:spAutoFit/>
          </a:bodyPr>
          <a:lstStyle/>
          <a:p>
            <a:pPr marL="66040">
              <a:lnSpc>
                <a:spcPct val="100000"/>
              </a:lnSpc>
              <a:spcBef>
                <a:spcPts val="409"/>
              </a:spcBef>
            </a:pPr>
            <a:r>
              <a:rPr sz="1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制造</a:t>
            </a:r>
            <a:endParaRPr sz="1400">
              <a:latin typeface="Noto Sans Mono CJK JP Regular"/>
              <a:cs typeface="Noto Sans Mono CJK JP Regular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8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部门</a:t>
            </a:r>
            <a:endParaRPr sz="1800">
              <a:latin typeface="Noto Sans Mono CJK JP Regular"/>
              <a:cs typeface="Noto Sans Mono CJK JP Reg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663951" y="2020823"/>
            <a:ext cx="1127760" cy="1127760"/>
          </a:xfrm>
          <a:custGeom>
            <a:avLst/>
            <a:gdLst/>
            <a:ahLst/>
            <a:cxnLst/>
            <a:rect l="l" t="t" r="r" b="b"/>
            <a:pathLst>
              <a:path w="1127760" h="1127760">
                <a:moveTo>
                  <a:pt x="563880" y="0"/>
                </a:moveTo>
                <a:lnTo>
                  <a:pt x="515228" y="2069"/>
                </a:lnTo>
                <a:lnTo>
                  <a:pt x="467726" y="8166"/>
                </a:lnTo>
                <a:lnTo>
                  <a:pt x="421542" y="18121"/>
                </a:lnTo>
                <a:lnTo>
                  <a:pt x="376845" y="31764"/>
                </a:lnTo>
                <a:lnTo>
                  <a:pt x="333804" y="48926"/>
                </a:lnTo>
                <a:lnTo>
                  <a:pt x="292590" y="69437"/>
                </a:lnTo>
                <a:lnTo>
                  <a:pt x="253371" y="93129"/>
                </a:lnTo>
                <a:lnTo>
                  <a:pt x="216316" y="119833"/>
                </a:lnTo>
                <a:lnTo>
                  <a:pt x="181595" y="149378"/>
                </a:lnTo>
                <a:lnTo>
                  <a:pt x="149378" y="181595"/>
                </a:lnTo>
                <a:lnTo>
                  <a:pt x="119833" y="216316"/>
                </a:lnTo>
                <a:lnTo>
                  <a:pt x="93129" y="253371"/>
                </a:lnTo>
                <a:lnTo>
                  <a:pt x="69437" y="292590"/>
                </a:lnTo>
                <a:lnTo>
                  <a:pt x="48926" y="333804"/>
                </a:lnTo>
                <a:lnTo>
                  <a:pt x="31764" y="376845"/>
                </a:lnTo>
                <a:lnTo>
                  <a:pt x="18121" y="421542"/>
                </a:lnTo>
                <a:lnTo>
                  <a:pt x="8166" y="467726"/>
                </a:lnTo>
                <a:lnTo>
                  <a:pt x="2069" y="515228"/>
                </a:lnTo>
                <a:lnTo>
                  <a:pt x="0" y="563880"/>
                </a:lnTo>
                <a:lnTo>
                  <a:pt x="2069" y="612531"/>
                </a:lnTo>
                <a:lnTo>
                  <a:pt x="8166" y="660033"/>
                </a:lnTo>
                <a:lnTo>
                  <a:pt x="18121" y="706217"/>
                </a:lnTo>
                <a:lnTo>
                  <a:pt x="31764" y="750914"/>
                </a:lnTo>
                <a:lnTo>
                  <a:pt x="48926" y="793955"/>
                </a:lnTo>
                <a:lnTo>
                  <a:pt x="69437" y="835169"/>
                </a:lnTo>
                <a:lnTo>
                  <a:pt x="93129" y="874388"/>
                </a:lnTo>
                <a:lnTo>
                  <a:pt x="119833" y="911443"/>
                </a:lnTo>
                <a:lnTo>
                  <a:pt x="149378" y="946164"/>
                </a:lnTo>
                <a:lnTo>
                  <a:pt x="181595" y="978381"/>
                </a:lnTo>
                <a:lnTo>
                  <a:pt x="216316" y="1007926"/>
                </a:lnTo>
                <a:lnTo>
                  <a:pt x="253371" y="1034630"/>
                </a:lnTo>
                <a:lnTo>
                  <a:pt x="292590" y="1058322"/>
                </a:lnTo>
                <a:lnTo>
                  <a:pt x="333804" y="1078833"/>
                </a:lnTo>
                <a:lnTo>
                  <a:pt x="376845" y="1095995"/>
                </a:lnTo>
                <a:lnTo>
                  <a:pt x="421542" y="1109638"/>
                </a:lnTo>
                <a:lnTo>
                  <a:pt x="467726" y="1119593"/>
                </a:lnTo>
                <a:lnTo>
                  <a:pt x="515228" y="1125690"/>
                </a:lnTo>
                <a:lnTo>
                  <a:pt x="563880" y="1127759"/>
                </a:lnTo>
                <a:lnTo>
                  <a:pt x="612531" y="1125690"/>
                </a:lnTo>
                <a:lnTo>
                  <a:pt x="660033" y="1119593"/>
                </a:lnTo>
                <a:lnTo>
                  <a:pt x="706217" y="1109638"/>
                </a:lnTo>
                <a:lnTo>
                  <a:pt x="750914" y="1095995"/>
                </a:lnTo>
                <a:lnTo>
                  <a:pt x="793955" y="1078833"/>
                </a:lnTo>
                <a:lnTo>
                  <a:pt x="835169" y="1058322"/>
                </a:lnTo>
                <a:lnTo>
                  <a:pt x="874388" y="1034630"/>
                </a:lnTo>
                <a:lnTo>
                  <a:pt x="911443" y="1007926"/>
                </a:lnTo>
                <a:lnTo>
                  <a:pt x="946164" y="978381"/>
                </a:lnTo>
                <a:lnTo>
                  <a:pt x="978381" y="946164"/>
                </a:lnTo>
                <a:lnTo>
                  <a:pt x="1007926" y="911443"/>
                </a:lnTo>
                <a:lnTo>
                  <a:pt x="1034630" y="874388"/>
                </a:lnTo>
                <a:lnTo>
                  <a:pt x="1058322" y="835169"/>
                </a:lnTo>
                <a:lnTo>
                  <a:pt x="1078833" y="793955"/>
                </a:lnTo>
                <a:lnTo>
                  <a:pt x="1095995" y="750914"/>
                </a:lnTo>
                <a:lnTo>
                  <a:pt x="1109638" y="706217"/>
                </a:lnTo>
                <a:lnTo>
                  <a:pt x="1119593" y="660033"/>
                </a:lnTo>
                <a:lnTo>
                  <a:pt x="1125690" y="612531"/>
                </a:lnTo>
                <a:lnTo>
                  <a:pt x="1127760" y="563880"/>
                </a:lnTo>
                <a:lnTo>
                  <a:pt x="1125690" y="515228"/>
                </a:lnTo>
                <a:lnTo>
                  <a:pt x="1119593" y="467726"/>
                </a:lnTo>
                <a:lnTo>
                  <a:pt x="1109638" y="421542"/>
                </a:lnTo>
                <a:lnTo>
                  <a:pt x="1095995" y="376845"/>
                </a:lnTo>
                <a:lnTo>
                  <a:pt x="1078833" y="333804"/>
                </a:lnTo>
                <a:lnTo>
                  <a:pt x="1058322" y="292590"/>
                </a:lnTo>
                <a:lnTo>
                  <a:pt x="1034630" y="253371"/>
                </a:lnTo>
                <a:lnTo>
                  <a:pt x="1007926" y="216316"/>
                </a:lnTo>
                <a:lnTo>
                  <a:pt x="978381" y="181595"/>
                </a:lnTo>
                <a:lnTo>
                  <a:pt x="946164" y="149378"/>
                </a:lnTo>
                <a:lnTo>
                  <a:pt x="911443" y="119833"/>
                </a:lnTo>
                <a:lnTo>
                  <a:pt x="874388" y="93129"/>
                </a:lnTo>
                <a:lnTo>
                  <a:pt x="835169" y="69437"/>
                </a:lnTo>
                <a:lnTo>
                  <a:pt x="793955" y="48926"/>
                </a:lnTo>
                <a:lnTo>
                  <a:pt x="750914" y="31764"/>
                </a:lnTo>
                <a:lnTo>
                  <a:pt x="706217" y="18121"/>
                </a:lnTo>
                <a:lnTo>
                  <a:pt x="660033" y="8166"/>
                </a:lnTo>
                <a:lnTo>
                  <a:pt x="612531" y="2069"/>
                </a:lnTo>
                <a:lnTo>
                  <a:pt x="563880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860929" y="2344039"/>
            <a:ext cx="739775" cy="488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58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制造管理</a:t>
            </a:r>
            <a:endParaRPr sz="1400">
              <a:latin typeface="Noto Sans Mono CJK JP Regular"/>
              <a:cs typeface="Noto Sans Mono CJK JP Regular"/>
            </a:endParaRPr>
          </a:p>
          <a:p>
            <a:pPr algn="ctr">
              <a:lnSpc>
                <a:spcPts val="2060"/>
              </a:lnSpc>
            </a:pPr>
            <a:r>
              <a:rPr sz="18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部门</a:t>
            </a:r>
            <a:endParaRPr sz="1800">
              <a:latin typeface="Noto Sans Mono CJK JP Regular"/>
              <a:cs typeface="Noto Sans Mono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79831" y="1068324"/>
            <a:ext cx="4593590" cy="441959"/>
          </a:xfrm>
          <a:custGeom>
            <a:avLst/>
            <a:gdLst/>
            <a:ahLst/>
            <a:cxnLst/>
            <a:rect l="l" t="t" r="r" b="b"/>
            <a:pathLst>
              <a:path w="4593590" h="441959">
                <a:moveTo>
                  <a:pt x="4519676" y="0"/>
                </a:moveTo>
                <a:lnTo>
                  <a:pt x="73660" y="0"/>
                </a:lnTo>
                <a:lnTo>
                  <a:pt x="44989" y="5794"/>
                </a:lnTo>
                <a:lnTo>
                  <a:pt x="21575" y="21590"/>
                </a:lnTo>
                <a:lnTo>
                  <a:pt x="5789" y="45005"/>
                </a:lnTo>
                <a:lnTo>
                  <a:pt x="0" y="73660"/>
                </a:lnTo>
                <a:lnTo>
                  <a:pt x="0" y="368300"/>
                </a:lnTo>
                <a:lnTo>
                  <a:pt x="5789" y="396954"/>
                </a:lnTo>
                <a:lnTo>
                  <a:pt x="21575" y="420370"/>
                </a:lnTo>
                <a:lnTo>
                  <a:pt x="44989" y="436165"/>
                </a:lnTo>
                <a:lnTo>
                  <a:pt x="73660" y="441960"/>
                </a:lnTo>
                <a:lnTo>
                  <a:pt x="4519676" y="441960"/>
                </a:lnTo>
                <a:lnTo>
                  <a:pt x="4548330" y="436165"/>
                </a:lnTo>
                <a:lnTo>
                  <a:pt x="4571745" y="420370"/>
                </a:lnTo>
                <a:lnTo>
                  <a:pt x="4587541" y="396954"/>
                </a:lnTo>
                <a:lnTo>
                  <a:pt x="4593335" y="368300"/>
                </a:lnTo>
                <a:lnTo>
                  <a:pt x="4593335" y="73660"/>
                </a:lnTo>
                <a:lnTo>
                  <a:pt x="4587541" y="45005"/>
                </a:lnTo>
                <a:lnTo>
                  <a:pt x="4571745" y="21590"/>
                </a:lnTo>
                <a:lnTo>
                  <a:pt x="4548330" y="5794"/>
                </a:lnTo>
                <a:lnTo>
                  <a:pt x="4519676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428114" y="1147317"/>
            <a:ext cx="2096770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组织主工作执行部门</a:t>
            </a:r>
            <a:endParaRPr sz="1800">
              <a:latin typeface="Noto Sans Mono CJK JP Regular"/>
              <a:cs typeface="Noto Sans Mono CJK JP Regular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932688" y="1511046"/>
            <a:ext cx="1559560" cy="510540"/>
          </a:xfrm>
          <a:custGeom>
            <a:avLst/>
            <a:gdLst/>
            <a:ahLst/>
            <a:cxnLst/>
            <a:rect l="l" t="t" r="r" b="b"/>
            <a:pathLst>
              <a:path w="1559560" h="510539">
                <a:moveTo>
                  <a:pt x="28956" y="423290"/>
                </a:moveTo>
                <a:lnTo>
                  <a:pt x="0" y="423290"/>
                </a:lnTo>
                <a:lnTo>
                  <a:pt x="43434" y="510158"/>
                </a:lnTo>
                <a:lnTo>
                  <a:pt x="79629" y="437768"/>
                </a:lnTo>
                <a:lnTo>
                  <a:pt x="28956" y="437768"/>
                </a:lnTo>
                <a:lnTo>
                  <a:pt x="28956" y="423290"/>
                </a:lnTo>
                <a:close/>
              </a:path>
              <a:path w="1559560" h="510539">
                <a:moveTo>
                  <a:pt x="1530604" y="240537"/>
                </a:moveTo>
                <a:lnTo>
                  <a:pt x="28956" y="240537"/>
                </a:lnTo>
                <a:lnTo>
                  <a:pt x="28956" y="437768"/>
                </a:lnTo>
                <a:lnTo>
                  <a:pt x="57912" y="437768"/>
                </a:lnTo>
                <a:lnTo>
                  <a:pt x="57912" y="269493"/>
                </a:lnTo>
                <a:lnTo>
                  <a:pt x="43434" y="269493"/>
                </a:lnTo>
                <a:lnTo>
                  <a:pt x="57912" y="255015"/>
                </a:lnTo>
                <a:lnTo>
                  <a:pt x="1530604" y="255015"/>
                </a:lnTo>
                <a:lnTo>
                  <a:pt x="1530604" y="240537"/>
                </a:lnTo>
                <a:close/>
              </a:path>
              <a:path w="1559560" h="510539">
                <a:moveTo>
                  <a:pt x="86868" y="423290"/>
                </a:moveTo>
                <a:lnTo>
                  <a:pt x="57912" y="423290"/>
                </a:lnTo>
                <a:lnTo>
                  <a:pt x="57912" y="437768"/>
                </a:lnTo>
                <a:lnTo>
                  <a:pt x="79629" y="437768"/>
                </a:lnTo>
                <a:lnTo>
                  <a:pt x="86868" y="423290"/>
                </a:lnTo>
                <a:close/>
              </a:path>
              <a:path w="1559560" h="510539">
                <a:moveTo>
                  <a:pt x="57912" y="255015"/>
                </a:moveTo>
                <a:lnTo>
                  <a:pt x="43434" y="269493"/>
                </a:lnTo>
                <a:lnTo>
                  <a:pt x="57912" y="269493"/>
                </a:lnTo>
                <a:lnTo>
                  <a:pt x="57912" y="255015"/>
                </a:lnTo>
                <a:close/>
              </a:path>
              <a:path w="1559560" h="510539">
                <a:moveTo>
                  <a:pt x="1559560" y="240537"/>
                </a:moveTo>
                <a:lnTo>
                  <a:pt x="1545082" y="240537"/>
                </a:lnTo>
                <a:lnTo>
                  <a:pt x="1530604" y="255015"/>
                </a:lnTo>
                <a:lnTo>
                  <a:pt x="57912" y="255015"/>
                </a:lnTo>
                <a:lnTo>
                  <a:pt x="57912" y="269493"/>
                </a:lnTo>
                <a:lnTo>
                  <a:pt x="1559560" y="269493"/>
                </a:lnTo>
                <a:lnTo>
                  <a:pt x="1559560" y="240537"/>
                </a:lnTo>
                <a:close/>
              </a:path>
              <a:path w="1559560" h="510539">
                <a:moveTo>
                  <a:pt x="1559560" y="0"/>
                </a:moveTo>
                <a:lnTo>
                  <a:pt x="1530604" y="0"/>
                </a:lnTo>
                <a:lnTo>
                  <a:pt x="1530604" y="255015"/>
                </a:lnTo>
                <a:lnTo>
                  <a:pt x="1545082" y="240537"/>
                </a:lnTo>
                <a:lnTo>
                  <a:pt x="1559560" y="240537"/>
                </a:lnTo>
                <a:lnTo>
                  <a:pt x="1559560" y="0"/>
                </a:lnTo>
                <a:close/>
              </a:path>
            </a:pathLst>
          </a:custGeom>
          <a:solidFill>
            <a:srgbClr val="8496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462783" y="1511046"/>
            <a:ext cx="809625" cy="510540"/>
          </a:xfrm>
          <a:custGeom>
            <a:avLst/>
            <a:gdLst/>
            <a:ahLst/>
            <a:cxnLst/>
            <a:rect l="l" t="t" r="r" b="b"/>
            <a:pathLst>
              <a:path w="809625" h="510539">
                <a:moveTo>
                  <a:pt x="751713" y="423163"/>
                </a:moveTo>
                <a:lnTo>
                  <a:pt x="722757" y="423163"/>
                </a:lnTo>
                <a:lnTo>
                  <a:pt x="766191" y="510031"/>
                </a:lnTo>
                <a:lnTo>
                  <a:pt x="802386" y="437641"/>
                </a:lnTo>
                <a:lnTo>
                  <a:pt x="751713" y="437641"/>
                </a:lnTo>
                <a:lnTo>
                  <a:pt x="751713" y="423163"/>
                </a:lnTo>
                <a:close/>
              </a:path>
              <a:path w="809625" h="510539">
                <a:moveTo>
                  <a:pt x="751713" y="255015"/>
                </a:moveTo>
                <a:lnTo>
                  <a:pt x="751713" y="437641"/>
                </a:lnTo>
                <a:lnTo>
                  <a:pt x="780669" y="437641"/>
                </a:lnTo>
                <a:lnTo>
                  <a:pt x="780669" y="269493"/>
                </a:lnTo>
                <a:lnTo>
                  <a:pt x="766191" y="269493"/>
                </a:lnTo>
                <a:lnTo>
                  <a:pt x="751713" y="255015"/>
                </a:lnTo>
                <a:close/>
              </a:path>
              <a:path w="809625" h="510539">
                <a:moveTo>
                  <a:pt x="809625" y="423163"/>
                </a:moveTo>
                <a:lnTo>
                  <a:pt x="780669" y="423163"/>
                </a:lnTo>
                <a:lnTo>
                  <a:pt x="780669" y="437641"/>
                </a:lnTo>
                <a:lnTo>
                  <a:pt x="802386" y="437641"/>
                </a:lnTo>
                <a:lnTo>
                  <a:pt x="809625" y="423163"/>
                </a:lnTo>
                <a:close/>
              </a:path>
              <a:path w="809625" h="510539">
                <a:moveTo>
                  <a:pt x="28956" y="0"/>
                </a:moveTo>
                <a:lnTo>
                  <a:pt x="0" y="0"/>
                </a:lnTo>
                <a:lnTo>
                  <a:pt x="0" y="269493"/>
                </a:lnTo>
                <a:lnTo>
                  <a:pt x="751713" y="269493"/>
                </a:lnTo>
                <a:lnTo>
                  <a:pt x="751713" y="255015"/>
                </a:lnTo>
                <a:lnTo>
                  <a:pt x="28956" y="255015"/>
                </a:lnTo>
                <a:lnTo>
                  <a:pt x="14478" y="240537"/>
                </a:lnTo>
                <a:lnTo>
                  <a:pt x="28956" y="240537"/>
                </a:lnTo>
                <a:lnTo>
                  <a:pt x="28956" y="0"/>
                </a:lnTo>
                <a:close/>
              </a:path>
              <a:path w="809625" h="510539">
                <a:moveTo>
                  <a:pt x="780669" y="240537"/>
                </a:moveTo>
                <a:lnTo>
                  <a:pt x="28956" y="240537"/>
                </a:lnTo>
                <a:lnTo>
                  <a:pt x="28956" y="255015"/>
                </a:lnTo>
                <a:lnTo>
                  <a:pt x="751713" y="255015"/>
                </a:lnTo>
                <a:lnTo>
                  <a:pt x="766191" y="269493"/>
                </a:lnTo>
                <a:lnTo>
                  <a:pt x="780669" y="269493"/>
                </a:lnTo>
                <a:lnTo>
                  <a:pt x="780669" y="240537"/>
                </a:lnTo>
                <a:close/>
              </a:path>
              <a:path w="809625" h="510539">
                <a:moveTo>
                  <a:pt x="28956" y="240537"/>
                </a:moveTo>
                <a:lnTo>
                  <a:pt x="14478" y="240537"/>
                </a:lnTo>
                <a:lnTo>
                  <a:pt x="28956" y="255015"/>
                </a:lnTo>
                <a:lnTo>
                  <a:pt x="28956" y="240537"/>
                </a:lnTo>
                <a:close/>
              </a:path>
            </a:pathLst>
          </a:custGeom>
          <a:solidFill>
            <a:srgbClr val="8496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462783" y="1511046"/>
            <a:ext cx="2945765" cy="508000"/>
          </a:xfrm>
          <a:custGeom>
            <a:avLst/>
            <a:gdLst/>
            <a:ahLst/>
            <a:cxnLst/>
            <a:rect l="l" t="t" r="r" b="b"/>
            <a:pathLst>
              <a:path w="2945765" h="508000">
                <a:moveTo>
                  <a:pt x="28956" y="0"/>
                </a:moveTo>
                <a:lnTo>
                  <a:pt x="0" y="0"/>
                </a:lnTo>
                <a:lnTo>
                  <a:pt x="0" y="28955"/>
                </a:lnTo>
                <a:lnTo>
                  <a:pt x="28956" y="28955"/>
                </a:lnTo>
                <a:lnTo>
                  <a:pt x="28956" y="0"/>
                </a:lnTo>
                <a:close/>
              </a:path>
              <a:path w="2945765" h="508000">
                <a:moveTo>
                  <a:pt x="28956" y="57912"/>
                </a:moveTo>
                <a:lnTo>
                  <a:pt x="0" y="57912"/>
                </a:lnTo>
                <a:lnTo>
                  <a:pt x="0" y="86867"/>
                </a:lnTo>
                <a:lnTo>
                  <a:pt x="28956" y="86867"/>
                </a:lnTo>
                <a:lnTo>
                  <a:pt x="28956" y="57912"/>
                </a:lnTo>
                <a:close/>
              </a:path>
              <a:path w="2945765" h="508000">
                <a:moveTo>
                  <a:pt x="28956" y="115824"/>
                </a:moveTo>
                <a:lnTo>
                  <a:pt x="0" y="115824"/>
                </a:lnTo>
                <a:lnTo>
                  <a:pt x="0" y="144779"/>
                </a:lnTo>
                <a:lnTo>
                  <a:pt x="28956" y="144779"/>
                </a:lnTo>
                <a:lnTo>
                  <a:pt x="28956" y="115824"/>
                </a:lnTo>
                <a:close/>
              </a:path>
              <a:path w="2945765" h="508000">
                <a:moveTo>
                  <a:pt x="28956" y="173736"/>
                </a:moveTo>
                <a:lnTo>
                  <a:pt x="0" y="173736"/>
                </a:lnTo>
                <a:lnTo>
                  <a:pt x="0" y="202691"/>
                </a:lnTo>
                <a:lnTo>
                  <a:pt x="28956" y="202691"/>
                </a:lnTo>
                <a:lnTo>
                  <a:pt x="28956" y="173736"/>
                </a:lnTo>
                <a:close/>
              </a:path>
              <a:path w="2945765" h="508000">
                <a:moveTo>
                  <a:pt x="28956" y="231648"/>
                </a:moveTo>
                <a:lnTo>
                  <a:pt x="0" y="231648"/>
                </a:lnTo>
                <a:lnTo>
                  <a:pt x="0" y="268224"/>
                </a:lnTo>
                <a:lnTo>
                  <a:pt x="21336" y="268224"/>
                </a:lnTo>
                <a:lnTo>
                  <a:pt x="21336" y="246125"/>
                </a:lnTo>
                <a:lnTo>
                  <a:pt x="14478" y="239267"/>
                </a:lnTo>
                <a:lnTo>
                  <a:pt x="28956" y="239267"/>
                </a:lnTo>
                <a:lnTo>
                  <a:pt x="28956" y="231648"/>
                </a:lnTo>
                <a:close/>
              </a:path>
              <a:path w="2945765" h="508000">
                <a:moveTo>
                  <a:pt x="28956" y="239267"/>
                </a:moveTo>
                <a:lnTo>
                  <a:pt x="21336" y="239267"/>
                </a:lnTo>
                <a:lnTo>
                  <a:pt x="21336" y="246125"/>
                </a:lnTo>
                <a:lnTo>
                  <a:pt x="28956" y="253745"/>
                </a:lnTo>
                <a:lnTo>
                  <a:pt x="28956" y="239267"/>
                </a:lnTo>
                <a:close/>
              </a:path>
              <a:path w="2945765" h="508000">
                <a:moveTo>
                  <a:pt x="21336" y="239267"/>
                </a:moveTo>
                <a:lnTo>
                  <a:pt x="14478" y="239267"/>
                </a:lnTo>
                <a:lnTo>
                  <a:pt x="21336" y="246125"/>
                </a:lnTo>
                <a:lnTo>
                  <a:pt x="21336" y="239267"/>
                </a:lnTo>
                <a:close/>
              </a:path>
              <a:path w="2945765" h="508000">
                <a:moveTo>
                  <a:pt x="79248" y="239267"/>
                </a:moveTo>
                <a:lnTo>
                  <a:pt x="50292" y="239267"/>
                </a:lnTo>
                <a:lnTo>
                  <a:pt x="50292" y="268224"/>
                </a:lnTo>
                <a:lnTo>
                  <a:pt x="79248" y="268224"/>
                </a:lnTo>
                <a:lnTo>
                  <a:pt x="79248" y="239267"/>
                </a:lnTo>
                <a:close/>
              </a:path>
              <a:path w="2945765" h="508000">
                <a:moveTo>
                  <a:pt x="137160" y="239267"/>
                </a:moveTo>
                <a:lnTo>
                  <a:pt x="108204" y="239267"/>
                </a:lnTo>
                <a:lnTo>
                  <a:pt x="108204" y="268224"/>
                </a:lnTo>
                <a:lnTo>
                  <a:pt x="137160" y="268224"/>
                </a:lnTo>
                <a:lnTo>
                  <a:pt x="137160" y="239267"/>
                </a:lnTo>
                <a:close/>
              </a:path>
              <a:path w="2945765" h="508000">
                <a:moveTo>
                  <a:pt x="195072" y="239267"/>
                </a:moveTo>
                <a:lnTo>
                  <a:pt x="166116" y="239267"/>
                </a:lnTo>
                <a:lnTo>
                  <a:pt x="166116" y="268224"/>
                </a:lnTo>
                <a:lnTo>
                  <a:pt x="195072" y="268224"/>
                </a:lnTo>
                <a:lnTo>
                  <a:pt x="195072" y="239267"/>
                </a:lnTo>
                <a:close/>
              </a:path>
              <a:path w="2945765" h="508000">
                <a:moveTo>
                  <a:pt x="252984" y="239267"/>
                </a:moveTo>
                <a:lnTo>
                  <a:pt x="224028" y="239267"/>
                </a:lnTo>
                <a:lnTo>
                  <a:pt x="224028" y="268224"/>
                </a:lnTo>
                <a:lnTo>
                  <a:pt x="252984" y="268224"/>
                </a:lnTo>
                <a:lnTo>
                  <a:pt x="252984" y="239267"/>
                </a:lnTo>
                <a:close/>
              </a:path>
              <a:path w="2945765" h="508000">
                <a:moveTo>
                  <a:pt x="310896" y="239267"/>
                </a:moveTo>
                <a:lnTo>
                  <a:pt x="281940" y="239267"/>
                </a:lnTo>
                <a:lnTo>
                  <a:pt x="281940" y="268224"/>
                </a:lnTo>
                <a:lnTo>
                  <a:pt x="310896" y="268224"/>
                </a:lnTo>
                <a:lnTo>
                  <a:pt x="310896" y="239267"/>
                </a:lnTo>
                <a:close/>
              </a:path>
              <a:path w="2945765" h="508000">
                <a:moveTo>
                  <a:pt x="368808" y="239267"/>
                </a:moveTo>
                <a:lnTo>
                  <a:pt x="339852" y="239267"/>
                </a:lnTo>
                <a:lnTo>
                  <a:pt x="339852" y="268224"/>
                </a:lnTo>
                <a:lnTo>
                  <a:pt x="368808" y="268224"/>
                </a:lnTo>
                <a:lnTo>
                  <a:pt x="368808" y="239267"/>
                </a:lnTo>
                <a:close/>
              </a:path>
              <a:path w="2945765" h="508000">
                <a:moveTo>
                  <a:pt x="426720" y="239267"/>
                </a:moveTo>
                <a:lnTo>
                  <a:pt x="397764" y="239267"/>
                </a:lnTo>
                <a:lnTo>
                  <a:pt x="397764" y="268224"/>
                </a:lnTo>
                <a:lnTo>
                  <a:pt x="426720" y="268224"/>
                </a:lnTo>
                <a:lnTo>
                  <a:pt x="426720" y="239267"/>
                </a:lnTo>
                <a:close/>
              </a:path>
              <a:path w="2945765" h="508000">
                <a:moveTo>
                  <a:pt x="484632" y="239267"/>
                </a:moveTo>
                <a:lnTo>
                  <a:pt x="455676" y="239267"/>
                </a:lnTo>
                <a:lnTo>
                  <a:pt x="455676" y="268224"/>
                </a:lnTo>
                <a:lnTo>
                  <a:pt x="484632" y="268224"/>
                </a:lnTo>
                <a:lnTo>
                  <a:pt x="484632" y="239267"/>
                </a:lnTo>
                <a:close/>
              </a:path>
              <a:path w="2945765" h="508000">
                <a:moveTo>
                  <a:pt x="542544" y="239267"/>
                </a:moveTo>
                <a:lnTo>
                  <a:pt x="513588" y="239267"/>
                </a:lnTo>
                <a:lnTo>
                  <a:pt x="513588" y="268224"/>
                </a:lnTo>
                <a:lnTo>
                  <a:pt x="542544" y="268224"/>
                </a:lnTo>
                <a:lnTo>
                  <a:pt x="542544" y="239267"/>
                </a:lnTo>
                <a:close/>
              </a:path>
              <a:path w="2945765" h="508000">
                <a:moveTo>
                  <a:pt x="600456" y="239267"/>
                </a:moveTo>
                <a:lnTo>
                  <a:pt x="571500" y="239267"/>
                </a:lnTo>
                <a:lnTo>
                  <a:pt x="571500" y="268224"/>
                </a:lnTo>
                <a:lnTo>
                  <a:pt x="600456" y="268224"/>
                </a:lnTo>
                <a:lnTo>
                  <a:pt x="600456" y="239267"/>
                </a:lnTo>
                <a:close/>
              </a:path>
              <a:path w="2945765" h="508000">
                <a:moveTo>
                  <a:pt x="658368" y="239267"/>
                </a:moveTo>
                <a:lnTo>
                  <a:pt x="629412" y="239267"/>
                </a:lnTo>
                <a:lnTo>
                  <a:pt x="629412" y="268224"/>
                </a:lnTo>
                <a:lnTo>
                  <a:pt x="658368" y="268224"/>
                </a:lnTo>
                <a:lnTo>
                  <a:pt x="658368" y="239267"/>
                </a:lnTo>
                <a:close/>
              </a:path>
              <a:path w="2945765" h="508000">
                <a:moveTo>
                  <a:pt x="716280" y="239267"/>
                </a:moveTo>
                <a:lnTo>
                  <a:pt x="687324" y="239267"/>
                </a:lnTo>
                <a:lnTo>
                  <a:pt x="687324" y="268224"/>
                </a:lnTo>
                <a:lnTo>
                  <a:pt x="716280" y="268224"/>
                </a:lnTo>
                <a:lnTo>
                  <a:pt x="716280" y="239267"/>
                </a:lnTo>
                <a:close/>
              </a:path>
              <a:path w="2945765" h="508000">
                <a:moveTo>
                  <a:pt x="774192" y="239267"/>
                </a:moveTo>
                <a:lnTo>
                  <a:pt x="745236" y="239267"/>
                </a:lnTo>
                <a:lnTo>
                  <a:pt x="745236" y="268224"/>
                </a:lnTo>
                <a:lnTo>
                  <a:pt x="774192" y="268224"/>
                </a:lnTo>
                <a:lnTo>
                  <a:pt x="774192" y="239267"/>
                </a:lnTo>
                <a:close/>
              </a:path>
              <a:path w="2945765" h="508000">
                <a:moveTo>
                  <a:pt x="832104" y="239267"/>
                </a:moveTo>
                <a:lnTo>
                  <a:pt x="803148" y="239267"/>
                </a:lnTo>
                <a:lnTo>
                  <a:pt x="803148" y="268224"/>
                </a:lnTo>
                <a:lnTo>
                  <a:pt x="832104" y="268224"/>
                </a:lnTo>
                <a:lnTo>
                  <a:pt x="832104" y="239267"/>
                </a:lnTo>
                <a:close/>
              </a:path>
              <a:path w="2945765" h="508000">
                <a:moveTo>
                  <a:pt x="890016" y="239267"/>
                </a:moveTo>
                <a:lnTo>
                  <a:pt x="861060" y="239267"/>
                </a:lnTo>
                <a:lnTo>
                  <a:pt x="861060" y="268224"/>
                </a:lnTo>
                <a:lnTo>
                  <a:pt x="890016" y="268224"/>
                </a:lnTo>
                <a:lnTo>
                  <a:pt x="890016" y="239267"/>
                </a:lnTo>
                <a:close/>
              </a:path>
              <a:path w="2945765" h="508000">
                <a:moveTo>
                  <a:pt x="947928" y="239267"/>
                </a:moveTo>
                <a:lnTo>
                  <a:pt x="918971" y="239267"/>
                </a:lnTo>
                <a:lnTo>
                  <a:pt x="918971" y="268224"/>
                </a:lnTo>
                <a:lnTo>
                  <a:pt x="947928" y="268224"/>
                </a:lnTo>
                <a:lnTo>
                  <a:pt x="947928" y="239267"/>
                </a:lnTo>
                <a:close/>
              </a:path>
              <a:path w="2945765" h="508000">
                <a:moveTo>
                  <a:pt x="1005840" y="239267"/>
                </a:moveTo>
                <a:lnTo>
                  <a:pt x="976883" y="239267"/>
                </a:lnTo>
                <a:lnTo>
                  <a:pt x="976883" y="268224"/>
                </a:lnTo>
                <a:lnTo>
                  <a:pt x="1005840" y="268224"/>
                </a:lnTo>
                <a:lnTo>
                  <a:pt x="1005840" y="239267"/>
                </a:lnTo>
                <a:close/>
              </a:path>
              <a:path w="2945765" h="508000">
                <a:moveTo>
                  <a:pt x="1063752" y="239267"/>
                </a:moveTo>
                <a:lnTo>
                  <a:pt x="1034795" y="239267"/>
                </a:lnTo>
                <a:lnTo>
                  <a:pt x="1034795" y="268224"/>
                </a:lnTo>
                <a:lnTo>
                  <a:pt x="1063752" y="268224"/>
                </a:lnTo>
                <a:lnTo>
                  <a:pt x="1063752" y="239267"/>
                </a:lnTo>
                <a:close/>
              </a:path>
              <a:path w="2945765" h="508000">
                <a:moveTo>
                  <a:pt x="1121664" y="239267"/>
                </a:moveTo>
                <a:lnTo>
                  <a:pt x="1092708" y="239267"/>
                </a:lnTo>
                <a:lnTo>
                  <a:pt x="1092708" y="268224"/>
                </a:lnTo>
                <a:lnTo>
                  <a:pt x="1121664" y="268224"/>
                </a:lnTo>
                <a:lnTo>
                  <a:pt x="1121664" y="239267"/>
                </a:lnTo>
                <a:close/>
              </a:path>
              <a:path w="2945765" h="508000">
                <a:moveTo>
                  <a:pt x="1179576" y="239267"/>
                </a:moveTo>
                <a:lnTo>
                  <a:pt x="1150620" y="239267"/>
                </a:lnTo>
                <a:lnTo>
                  <a:pt x="1150620" y="268224"/>
                </a:lnTo>
                <a:lnTo>
                  <a:pt x="1179576" y="268224"/>
                </a:lnTo>
                <a:lnTo>
                  <a:pt x="1179576" y="239267"/>
                </a:lnTo>
                <a:close/>
              </a:path>
              <a:path w="2945765" h="508000">
                <a:moveTo>
                  <a:pt x="1237488" y="239267"/>
                </a:moveTo>
                <a:lnTo>
                  <a:pt x="1208532" y="239267"/>
                </a:lnTo>
                <a:lnTo>
                  <a:pt x="1208532" y="268224"/>
                </a:lnTo>
                <a:lnTo>
                  <a:pt x="1237488" y="268224"/>
                </a:lnTo>
                <a:lnTo>
                  <a:pt x="1237488" y="239267"/>
                </a:lnTo>
                <a:close/>
              </a:path>
              <a:path w="2945765" h="508000">
                <a:moveTo>
                  <a:pt x="1295400" y="239267"/>
                </a:moveTo>
                <a:lnTo>
                  <a:pt x="1266444" y="239267"/>
                </a:lnTo>
                <a:lnTo>
                  <a:pt x="1266444" y="268224"/>
                </a:lnTo>
                <a:lnTo>
                  <a:pt x="1295400" y="268224"/>
                </a:lnTo>
                <a:lnTo>
                  <a:pt x="1295400" y="239267"/>
                </a:lnTo>
                <a:close/>
              </a:path>
              <a:path w="2945765" h="508000">
                <a:moveTo>
                  <a:pt x="1353312" y="239267"/>
                </a:moveTo>
                <a:lnTo>
                  <a:pt x="1324356" y="239267"/>
                </a:lnTo>
                <a:lnTo>
                  <a:pt x="1324356" y="268224"/>
                </a:lnTo>
                <a:lnTo>
                  <a:pt x="1353312" y="268224"/>
                </a:lnTo>
                <a:lnTo>
                  <a:pt x="1353312" y="239267"/>
                </a:lnTo>
                <a:close/>
              </a:path>
              <a:path w="2945765" h="508000">
                <a:moveTo>
                  <a:pt x="1411224" y="239267"/>
                </a:moveTo>
                <a:lnTo>
                  <a:pt x="1382268" y="239267"/>
                </a:lnTo>
                <a:lnTo>
                  <a:pt x="1382268" y="268224"/>
                </a:lnTo>
                <a:lnTo>
                  <a:pt x="1411224" y="268224"/>
                </a:lnTo>
                <a:lnTo>
                  <a:pt x="1411224" y="239267"/>
                </a:lnTo>
                <a:close/>
              </a:path>
              <a:path w="2945765" h="508000">
                <a:moveTo>
                  <a:pt x="1469136" y="239267"/>
                </a:moveTo>
                <a:lnTo>
                  <a:pt x="1440180" y="239267"/>
                </a:lnTo>
                <a:lnTo>
                  <a:pt x="1440180" y="268224"/>
                </a:lnTo>
                <a:lnTo>
                  <a:pt x="1469136" y="268224"/>
                </a:lnTo>
                <a:lnTo>
                  <a:pt x="1469136" y="239267"/>
                </a:lnTo>
                <a:close/>
              </a:path>
              <a:path w="2945765" h="508000">
                <a:moveTo>
                  <a:pt x="1527048" y="239267"/>
                </a:moveTo>
                <a:lnTo>
                  <a:pt x="1498092" y="239267"/>
                </a:lnTo>
                <a:lnTo>
                  <a:pt x="1498092" y="268224"/>
                </a:lnTo>
                <a:lnTo>
                  <a:pt x="1527048" y="268224"/>
                </a:lnTo>
                <a:lnTo>
                  <a:pt x="1527048" y="239267"/>
                </a:lnTo>
                <a:close/>
              </a:path>
              <a:path w="2945765" h="508000">
                <a:moveTo>
                  <a:pt x="1584960" y="239267"/>
                </a:moveTo>
                <a:lnTo>
                  <a:pt x="1556004" y="239267"/>
                </a:lnTo>
                <a:lnTo>
                  <a:pt x="1556004" y="268224"/>
                </a:lnTo>
                <a:lnTo>
                  <a:pt x="1584960" y="268224"/>
                </a:lnTo>
                <a:lnTo>
                  <a:pt x="1584960" y="239267"/>
                </a:lnTo>
                <a:close/>
              </a:path>
              <a:path w="2945765" h="508000">
                <a:moveTo>
                  <a:pt x="1642871" y="239267"/>
                </a:moveTo>
                <a:lnTo>
                  <a:pt x="1613916" y="239267"/>
                </a:lnTo>
                <a:lnTo>
                  <a:pt x="1613916" y="268224"/>
                </a:lnTo>
                <a:lnTo>
                  <a:pt x="1642871" y="268224"/>
                </a:lnTo>
                <a:lnTo>
                  <a:pt x="1642871" y="239267"/>
                </a:lnTo>
                <a:close/>
              </a:path>
              <a:path w="2945765" h="508000">
                <a:moveTo>
                  <a:pt x="1700783" y="239267"/>
                </a:moveTo>
                <a:lnTo>
                  <a:pt x="1671828" y="239267"/>
                </a:lnTo>
                <a:lnTo>
                  <a:pt x="1671828" y="268224"/>
                </a:lnTo>
                <a:lnTo>
                  <a:pt x="1700783" y="268224"/>
                </a:lnTo>
                <a:lnTo>
                  <a:pt x="1700783" y="239267"/>
                </a:lnTo>
                <a:close/>
              </a:path>
              <a:path w="2945765" h="508000">
                <a:moveTo>
                  <a:pt x="1758695" y="239267"/>
                </a:moveTo>
                <a:lnTo>
                  <a:pt x="1729740" y="239267"/>
                </a:lnTo>
                <a:lnTo>
                  <a:pt x="1729740" y="268224"/>
                </a:lnTo>
                <a:lnTo>
                  <a:pt x="1758695" y="268224"/>
                </a:lnTo>
                <a:lnTo>
                  <a:pt x="1758695" y="239267"/>
                </a:lnTo>
                <a:close/>
              </a:path>
              <a:path w="2945765" h="508000">
                <a:moveTo>
                  <a:pt x="1816608" y="239267"/>
                </a:moveTo>
                <a:lnTo>
                  <a:pt x="1787652" y="239267"/>
                </a:lnTo>
                <a:lnTo>
                  <a:pt x="1787652" y="268224"/>
                </a:lnTo>
                <a:lnTo>
                  <a:pt x="1816608" y="268224"/>
                </a:lnTo>
                <a:lnTo>
                  <a:pt x="1816608" y="239267"/>
                </a:lnTo>
                <a:close/>
              </a:path>
              <a:path w="2945765" h="508000">
                <a:moveTo>
                  <a:pt x="1874520" y="239267"/>
                </a:moveTo>
                <a:lnTo>
                  <a:pt x="1845564" y="239267"/>
                </a:lnTo>
                <a:lnTo>
                  <a:pt x="1845564" y="268224"/>
                </a:lnTo>
                <a:lnTo>
                  <a:pt x="1874520" y="268224"/>
                </a:lnTo>
                <a:lnTo>
                  <a:pt x="1874520" y="239267"/>
                </a:lnTo>
                <a:close/>
              </a:path>
              <a:path w="2945765" h="508000">
                <a:moveTo>
                  <a:pt x="1932432" y="239267"/>
                </a:moveTo>
                <a:lnTo>
                  <a:pt x="1903476" y="239267"/>
                </a:lnTo>
                <a:lnTo>
                  <a:pt x="1903476" y="268224"/>
                </a:lnTo>
                <a:lnTo>
                  <a:pt x="1932432" y="268224"/>
                </a:lnTo>
                <a:lnTo>
                  <a:pt x="1932432" y="239267"/>
                </a:lnTo>
                <a:close/>
              </a:path>
              <a:path w="2945765" h="508000">
                <a:moveTo>
                  <a:pt x="1990344" y="239267"/>
                </a:moveTo>
                <a:lnTo>
                  <a:pt x="1961388" y="239267"/>
                </a:lnTo>
                <a:lnTo>
                  <a:pt x="1961388" y="268224"/>
                </a:lnTo>
                <a:lnTo>
                  <a:pt x="1990344" y="268224"/>
                </a:lnTo>
                <a:lnTo>
                  <a:pt x="1990344" y="239267"/>
                </a:lnTo>
                <a:close/>
              </a:path>
              <a:path w="2945765" h="508000">
                <a:moveTo>
                  <a:pt x="2048256" y="239267"/>
                </a:moveTo>
                <a:lnTo>
                  <a:pt x="2019300" y="239267"/>
                </a:lnTo>
                <a:lnTo>
                  <a:pt x="2019300" y="268224"/>
                </a:lnTo>
                <a:lnTo>
                  <a:pt x="2048256" y="268224"/>
                </a:lnTo>
                <a:lnTo>
                  <a:pt x="2048256" y="239267"/>
                </a:lnTo>
                <a:close/>
              </a:path>
              <a:path w="2945765" h="508000">
                <a:moveTo>
                  <a:pt x="2106168" y="239267"/>
                </a:moveTo>
                <a:lnTo>
                  <a:pt x="2077212" y="239267"/>
                </a:lnTo>
                <a:lnTo>
                  <a:pt x="2077212" y="268224"/>
                </a:lnTo>
                <a:lnTo>
                  <a:pt x="2106168" y="268224"/>
                </a:lnTo>
                <a:lnTo>
                  <a:pt x="2106168" y="239267"/>
                </a:lnTo>
                <a:close/>
              </a:path>
              <a:path w="2945765" h="508000">
                <a:moveTo>
                  <a:pt x="2164080" y="239267"/>
                </a:moveTo>
                <a:lnTo>
                  <a:pt x="2135124" y="239267"/>
                </a:lnTo>
                <a:lnTo>
                  <a:pt x="2135124" y="268224"/>
                </a:lnTo>
                <a:lnTo>
                  <a:pt x="2164080" y="268224"/>
                </a:lnTo>
                <a:lnTo>
                  <a:pt x="2164080" y="239267"/>
                </a:lnTo>
                <a:close/>
              </a:path>
              <a:path w="2945765" h="508000">
                <a:moveTo>
                  <a:pt x="2221992" y="239267"/>
                </a:moveTo>
                <a:lnTo>
                  <a:pt x="2193036" y="239267"/>
                </a:lnTo>
                <a:lnTo>
                  <a:pt x="2193036" y="268224"/>
                </a:lnTo>
                <a:lnTo>
                  <a:pt x="2221992" y="268224"/>
                </a:lnTo>
                <a:lnTo>
                  <a:pt x="2221992" y="239267"/>
                </a:lnTo>
                <a:close/>
              </a:path>
              <a:path w="2945765" h="508000">
                <a:moveTo>
                  <a:pt x="2279904" y="239267"/>
                </a:moveTo>
                <a:lnTo>
                  <a:pt x="2250948" y="239267"/>
                </a:lnTo>
                <a:lnTo>
                  <a:pt x="2250948" y="268224"/>
                </a:lnTo>
                <a:lnTo>
                  <a:pt x="2279904" y="268224"/>
                </a:lnTo>
                <a:lnTo>
                  <a:pt x="2279904" y="239267"/>
                </a:lnTo>
                <a:close/>
              </a:path>
              <a:path w="2945765" h="508000">
                <a:moveTo>
                  <a:pt x="2337816" y="239267"/>
                </a:moveTo>
                <a:lnTo>
                  <a:pt x="2308860" y="239267"/>
                </a:lnTo>
                <a:lnTo>
                  <a:pt x="2308860" y="268224"/>
                </a:lnTo>
                <a:lnTo>
                  <a:pt x="2337816" y="268224"/>
                </a:lnTo>
                <a:lnTo>
                  <a:pt x="2337816" y="239267"/>
                </a:lnTo>
                <a:close/>
              </a:path>
              <a:path w="2945765" h="508000">
                <a:moveTo>
                  <a:pt x="2395728" y="239267"/>
                </a:moveTo>
                <a:lnTo>
                  <a:pt x="2366772" y="239267"/>
                </a:lnTo>
                <a:lnTo>
                  <a:pt x="2366772" y="268224"/>
                </a:lnTo>
                <a:lnTo>
                  <a:pt x="2395728" y="268224"/>
                </a:lnTo>
                <a:lnTo>
                  <a:pt x="2395728" y="239267"/>
                </a:lnTo>
                <a:close/>
              </a:path>
              <a:path w="2945765" h="508000">
                <a:moveTo>
                  <a:pt x="2453640" y="239267"/>
                </a:moveTo>
                <a:lnTo>
                  <a:pt x="2424684" y="239267"/>
                </a:lnTo>
                <a:lnTo>
                  <a:pt x="2424684" y="268224"/>
                </a:lnTo>
                <a:lnTo>
                  <a:pt x="2453640" y="268224"/>
                </a:lnTo>
                <a:lnTo>
                  <a:pt x="2453640" y="239267"/>
                </a:lnTo>
                <a:close/>
              </a:path>
              <a:path w="2945765" h="508000">
                <a:moveTo>
                  <a:pt x="2511552" y="239267"/>
                </a:moveTo>
                <a:lnTo>
                  <a:pt x="2482596" y="239267"/>
                </a:lnTo>
                <a:lnTo>
                  <a:pt x="2482596" y="268224"/>
                </a:lnTo>
                <a:lnTo>
                  <a:pt x="2511552" y="268224"/>
                </a:lnTo>
                <a:lnTo>
                  <a:pt x="2511552" y="239267"/>
                </a:lnTo>
                <a:close/>
              </a:path>
              <a:path w="2945765" h="508000">
                <a:moveTo>
                  <a:pt x="2569464" y="239267"/>
                </a:moveTo>
                <a:lnTo>
                  <a:pt x="2540508" y="239267"/>
                </a:lnTo>
                <a:lnTo>
                  <a:pt x="2540508" y="268224"/>
                </a:lnTo>
                <a:lnTo>
                  <a:pt x="2569464" y="268224"/>
                </a:lnTo>
                <a:lnTo>
                  <a:pt x="2569464" y="239267"/>
                </a:lnTo>
                <a:close/>
              </a:path>
              <a:path w="2945765" h="508000">
                <a:moveTo>
                  <a:pt x="2627376" y="239267"/>
                </a:moveTo>
                <a:lnTo>
                  <a:pt x="2598420" y="239267"/>
                </a:lnTo>
                <a:lnTo>
                  <a:pt x="2598420" y="268224"/>
                </a:lnTo>
                <a:lnTo>
                  <a:pt x="2627376" y="268224"/>
                </a:lnTo>
                <a:lnTo>
                  <a:pt x="2627376" y="239267"/>
                </a:lnTo>
                <a:close/>
              </a:path>
              <a:path w="2945765" h="508000">
                <a:moveTo>
                  <a:pt x="2685288" y="239267"/>
                </a:moveTo>
                <a:lnTo>
                  <a:pt x="2656332" y="239267"/>
                </a:lnTo>
                <a:lnTo>
                  <a:pt x="2656332" y="268224"/>
                </a:lnTo>
                <a:lnTo>
                  <a:pt x="2685288" y="268224"/>
                </a:lnTo>
                <a:lnTo>
                  <a:pt x="2685288" y="239267"/>
                </a:lnTo>
                <a:close/>
              </a:path>
              <a:path w="2945765" h="508000">
                <a:moveTo>
                  <a:pt x="2743200" y="239267"/>
                </a:moveTo>
                <a:lnTo>
                  <a:pt x="2714244" y="239267"/>
                </a:lnTo>
                <a:lnTo>
                  <a:pt x="2714244" y="268224"/>
                </a:lnTo>
                <a:lnTo>
                  <a:pt x="2743200" y="268224"/>
                </a:lnTo>
                <a:lnTo>
                  <a:pt x="2743200" y="239267"/>
                </a:lnTo>
                <a:close/>
              </a:path>
              <a:path w="2945765" h="508000">
                <a:moveTo>
                  <a:pt x="2801112" y="239267"/>
                </a:moveTo>
                <a:lnTo>
                  <a:pt x="2772156" y="239267"/>
                </a:lnTo>
                <a:lnTo>
                  <a:pt x="2772156" y="268224"/>
                </a:lnTo>
                <a:lnTo>
                  <a:pt x="2801112" y="268224"/>
                </a:lnTo>
                <a:lnTo>
                  <a:pt x="2801112" y="239267"/>
                </a:lnTo>
                <a:close/>
              </a:path>
              <a:path w="2945765" h="508000">
                <a:moveTo>
                  <a:pt x="2859024" y="239267"/>
                </a:moveTo>
                <a:lnTo>
                  <a:pt x="2830068" y="239267"/>
                </a:lnTo>
                <a:lnTo>
                  <a:pt x="2830068" y="268224"/>
                </a:lnTo>
                <a:lnTo>
                  <a:pt x="2859024" y="268224"/>
                </a:lnTo>
                <a:lnTo>
                  <a:pt x="2859024" y="239267"/>
                </a:lnTo>
                <a:close/>
              </a:path>
              <a:path w="2945765" h="508000">
                <a:moveTo>
                  <a:pt x="2887345" y="253745"/>
                </a:moveTo>
                <a:lnTo>
                  <a:pt x="2887345" y="268858"/>
                </a:lnTo>
                <a:lnTo>
                  <a:pt x="2916301" y="268858"/>
                </a:lnTo>
                <a:lnTo>
                  <a:pt x="2916301" y="268224"/>
                </a:lnTo>
                <a:lnTo>
                  <a:pt x="2887980" y="268224"/>
                </a:lnTo>
                <a:lnTo>
                  <a:pt x="2887980" y="254380"/>
                </a:lnTo>
                <a:lnTo>
                  <a:pt x="2887345" y="253745"/>
                </a:lnTo>
                <a:close/>
              </a:path>
              <a:path w="2945765" h="508000">
                <a:moveTo>
                  <a:pt x="2887980" y="254380"/>
                </a:moveTo>
                <a:lnTo>
                  <a:pt x="2887980" y="268224"/>
                </a:lnTo>
                <a:lnTo>
                  <a:pt x="2901823" y="268224"/>
                </a:lnTo>
                <a:lnTo>
                  <a:pt x="2887980" y="254380"/>
                </a:lnTo>
                <a:close/>
              </a:path>
              <a:path w="2945765" h="508000">
                <a:moveTo>
                  <a:pt x="2916301" y="239267"/>
                </a:moveTo>
                <a:lnTo>
                  <a:pt x="2887980" y="239267"/>
                </a:lnTo>
                <a:lnTo>
                  <a:pt x="2887980" y="254380"/>
                </a:lnTo>
                <a:lnTo>
                  <a:pt x="2901823" y="268224"/>
                </a:lnTo>
                <a:lnTo>
                  <a:pt x="2916301" y="268224"/>
                </a:lnTo>
                <a:lnTo>
                  <a:pt x="2916301" y="239267"/>
                </a:lnTo>
                <a:close/>
              </a:path>
              <a:path w="2945765" h="508000">
                <a:moveTo>
                  <a:pt x="2916301" y="297814"/>
                </a:moveTo>
                <a:lnTo>
                  <a:pt x="2887345" y="297814"/>
                </a:lnTo>
                <a:lnTo>
                  <a:pt x="2887345" y="326770"/>
                </a:lnTo>
                <a:lnTo>
                  <a:pt x="2916301" y="326770"/>
                </a:lnTo>
                <a:lnTo>
                  <a:pt x="2916301" y="297814"/>
                </a:lnTo>
                <a:close/>
              </a:path>
              <a:path w="2945765" h="508000">
                <a:moveTo>
                  <a:pt x="2916301" y="355726"/>
                </a:moveTo>
                <a:lnTo>
                  <a:pt x="2887345" y="355726"/>
                </a:lnTo>
                <a:lnTo>
                  <a:pt x="2887345" y="384682"/>
                </a:lnTo>
                <a:lnTo>
                  <a:pt x="2916301" y="384682"/>
                </a:lnTo>
                <a:lnTo>
                  <a:pt x="2916301" y="355726"/>
                </a:lnTo>
                <a:close/>
              </a:path>
              <a:path w="2945765" h="508000">
                <a:moveTo>
                  <a:pt x="2887345" y="420623"/>
                </a:moveTo>
                <a:lnTo>
                  <a:pt x="2858389" y="420623"/>
                </a:lnTo>
                <a:lnTo>
                  <a:pt x="2901823" y="507491"/>
                </a:lnTo>
                <a:lnTo>
                  <a:pt x="2938018" y="435101"/>
                </a:lnTo>
                <a:lnTo>
                  <a:pt x="2887345" y="435101"/>
                </a:lnTo>
                <a:lnTo>
                  <a:pt x="2887345" y="420623"/>
                </a:lnTo>
                <a:close/>
              </a:path>
              <a:path w="2945765" h="508000">
                <a:moveTo>
                  <a:pt x="2916301" y="413638"/>
                </a:moveTo>
                <a:lnTo>
                  <a:pt x="2887345" y="413638"/>
                </a:lnTo>
                <a:lnTo>
                  <a:pt x="2887345" y="435101"/>
                </a:lnTo>
                <a:lnTo>
                  <a:pt x="2916301" y="435101"/>
                </a:lnTo>
                <a:lnTo>
                  <a:pt x="2916301" y="413638"/>
                </a:lnTo>
                <a:close/>
              </a:path>
              <a:path w="2945765" h="508000">
                <a:moveTo>
                  <a:pt x="2945257" y="420623"/>
                </a:moveTo>
                <a:lnTo>
                  <a:pt x="2916301" y="420623"/>
                </a:lnTo>
                <a:lnTo>
                  <a:pt x="2916301" y="435101"/>
                </a:lnTo>
                <a:lnTo>
                  <a:pt x="2938018" y="435101"/>
                </a:lnTo>
                <a:lnTo>
                  <a:pt x="2945257" y="420623"/>
                </a:lnTo>
                <a:close/>
              </a:path>
            </a:pathLst>
          </a:custGeom>
          <a:solidFill>
            <a:srgbClr val="8496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2323592" y="2952369"/>
            <a:ext cx="2057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5" dirty="0">
                <a:latin typeface="Noto Sans Mono CJK JP Regular"/>
                <a:cs typeface="Noto Sans Mono CJK JP Regular"/>
              </a:rPr>
              <a:t>4E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4773929" y="1655826"/>
            <a:ext cx="0" cy="3149600"/>
          </a:xfrm>
          <a:custGeom>
            <a:avLst/>
            <a:gdLst/>
            <a:ahLst/>
            <a:cxnLst/>
            <a:rect l="l" t="t" r="r" b="b"/>
            <a:pathLst>
              <a:path h="3149600">
                <a:moveTo>
                  <a:pt x="0" y="0"/>
                </a:moveTo>
                <a:lnTo>
                  <a:pt x="0" y="3149358"/>
                </a:lnTo>
              </a:path>
            </a:pathLst>
          </a:custGeom>
          <a:ln w="38100">
            <a:solidFill>
              <a:srgbClr val="0066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80594" y="1593341"/>
            <a:ext cx="0" cy="3166745"/>
          </a:xfrm>
          <a:custGeom>
            <a:avLst/>
            <a:gdLst/>
            <a:ahLst/>
            <a:cxnLst/>
            <a:rect l="l" t="t" r="r" b="b"/>
            <a:pathLst>
              <a:path h="3166745">
                <a:moveTo>
                  <a:pt x="0" y="0"/>
                </a:moveTo>
                <a:lnTo>
                  <a:pt x="0" y="3166198"/>
                </a:lnTo>
              </a:path>
            </a:pathLst>
          </a:custGeom>
          <a:ln w="38100">
            <a:solidFill>
              <a:srgbClr val="0066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908803" y="2017776"/>
            <a:ext cx="911860" cy="852169"/>
          </a:xfrm>
          <a:custGeom>
            <a:avLst/>
            <a:gdLst/>
            <a:ahLst/>
            <a:cxnLst/>
            <a:rect l="l" t="t" r="r" b="b"/>
            <a:pathLst>
              <a:path w="911860" h="852169">
                <a:moveTo>
                  <a:pt x="455675" y="0"/>
                </a:moveTo>
                <a:lnTo>
                  <a:pt x="406016" y="2500"/>
                </a:lnTo>
                <a:lnTo>
                  <a:pt x="357907" y="9826"/>
                </a:lnTo>
                <a:lnTo>
                  <a:pt x="311627" y="21720"/>
                </a:lnTo>
                <a:lnTo>
                  <a:pt x="267454" y="37919"/>
                </a:lnTo>
                <a:lnTo>
                  <a:pt x="225664" y="58166"/>
                </a:lnTo>
                <a:lnTo>
                  <a:pt x="186537" y="82198"/>
                </a:lnTo>
                <a:lnTo>
                  <a:pt x="150349" y="109757"/>
                </a:lnTo>
                <a:lnTo>
                  <a:pt x="117379" y="140581"/>
                </a:lnTo>
                <a:lnTo>
                  <a:pt x="87904" y="174412"/>
                </a:lnTo>
                <a:lnTo>
                  <a:pt x="62201" y="210989"/>
                </a:lnTo>
                <a:lnTo>
                  <a:pt x="40549" y="250051"/>
                </a:lnTo>
                <a:lnTo>
                  <a:pt x="23225" y="291340"/>
                </a:lnTo>
                <a:lnTo>
                  <a:pt x="10507" y="334593"/>
                </a:lnTo>
                <a:lnTo>
                  <a:pt x="2673" y="379553"/>
                </a:lnTo>
                <a:lnTo>
                  <a:pt x="0" y="425957"/>
                </a:lnTo>
                <a:lnTo>
                  <a:pt x="2673" y="472362"/>
                </a:lnTo>
                <a:lnTo>
                  <a:pt x="10507" y="517322"/>
                </a:lnTo>
                <a:lnTo>
                  <a:pt x="23225" y="560575"/>
                </a:lnTo>
                <a:lnTo>
                  <a:pt x="40549" y="601864"/>
                </a:lnTo>
                <a:lnTo>
                  <a:pt x="62201" y="640926"/>
                </a:lnTo>
                <a:lnTo>
                  <a:pt x="87904" y="677503"/>
                </a:lnTo>
                <a:lnTo>
                  <a:pt x="117379" y="711334"/>
                </a:lnTo>
                <a:lnTo>
                  <a:pt x="150349" y="742158"/>
                </a:lnTo>
                <a:lnTo>
                  <a:pt x="186537" y="769717"/>
                </a:lnTo>
                <a:lnTo>
                  <a:pt x="225664" y="793750"/>
                </a:lnTo>
                <a:lnTo>
                  <a:pt x="267454" y="813996"/>
                </a:lnTo>
                <a:lnTo>
                  <a:pt x="311627" y="830195"/>
                </a:lnTo>
                <a:lnTo>
                  <a:pt x="357907" y="842089"/>
                </a:lnTo>
                <a:lnTo>
                  <a:pt x="406016" y="849415"/>
                </a:lnTo>
                <a:lnTo>
                  <a:pt x="455675" y="851916"/>
                </a:lnTo>
                <a:lnTo>
                  <a:pt x="505335" y="849415"/>
                </a:lnTo>
                <a:lnTo>
                  <a:pt x="553444" y="842089"/>
                </a:lnTo>
                <a:lnTo>
                  <a:pt x="599724" y="830195"/>
                </a:lnTo>
                <a:lnTo>
                  <a:pt x="643897" y="813996"/>
                </a:lnTo>
                <a:lnTo>
                  <a:pt x="685687" y="793750"/>
                </a:lnTo>
                <a:lnTo>
                  <a:pt x="724814" y="769717"/>
                </a:lnTo>
                <a:lnTo>
                  <a:pt x="761002" y="742158"/>
                </a:lnTo>
                <a:lnTo>
                  <a:pt x="793972" y="711334"/>
                </a:lnTo>
                <a:lnTo>
                  <a:pt x="823447" y="677503"/>
                </a:lnTo>
                <a:lnTo>
                  <a:pt x="849150" y="640926"/>
                </a:lnTo>
                <a:lnTo>
                  <a:pt x="870802" y="601864"/>
                </a:lnTo>
                <a:lnTo>
                  <a:pt x="888126" y="560575"/>
                </a:lnTo>
                <a:lnTo>
                  <a:pt x="900844" y="517322"/>
                </a:lnTo>
                <a:lnTo>
                  <a:pt x="908678" y="472362"/>
                </a:lnTo>
                <a:lnTo>
                  <a:pt x="911351" y="425957"/>
                </a:lnTo>
                <a:lnTo>
                  <a:pt x="908678" y="379553"/>
                </a:lnTo>
                <a:lnTo>
                  <a:pt x="900844" y="334593"/>
                </a:lnTo>
                <a:lnTo>
                  <a:pt x="888126" y="291340"/>
                </a:lnTo>
                <a:lnTo>
                  <a:pt x="870802" y="250051"/>
                </a:lnTo>
                <a:lnTo>
                  <a:pt x="849150" y="210989"/>
                </a:lnTo>
                <a:lnTo>
                  <a:pt x="823447" y="174412"/>
                </a:lnTo>
                <a:lnTo>
                  <a:pt x="793972" y="140581"/>
                </a:lnTo>
                <a:lnTo>
                  <a:pt x="761002" y="109757"/>
                </a:lnTo>
                <a:lnTo>
                  <a:pt x="724814" y="82198"/>
                </a:lnTo>
                <a:lnTo>
                  <a:pt x="685687" y="58166"/>
                </a:lnTo>
                <a:lnTo>
                  <a:pt x="643897" y="37919"/>
                </a:lnTo>
                <a:lnTo>
                  <a:pt x="599724" y="21720"/>
                </a:lnTo>
                <a:lnTo>
                  <a:pt x="553444" y="9826"/>
                </a:lnTo>
                <a:lnTo>
                  <a:pt x="505335" y="2500"/>
                </a:lnTo>
                <a:lnTo>
                  <a:pt x="45567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5003419" y="2242185"/>
            <a:ext cx="739140" cy="488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580"/>
              </a:lnSpc>
              <a:spcBef>
                <a:spcPts val="100"/>
              </a:spcBef>
            </a:pPr>
            <a:r>
              <a:rPr sz="1400" dirty="0">
                <a:latin typeface="Noto Sans Mono CJK JP Regular"/>
                <a:cs typeface="Noto Sans Mono CJK JP Regular"/>
              </a:rPr>
              <a:t>销售管理</a:t>
            </a:r>
            <a:endParaRPr sz="1400">
              <a:latin typeface="Noto Sans Mono CJK JP Regular"/>
              <a:cs typeface="Noto Sans Mono CJK JP Regular"/>
            </a:endParaRPr>
          </a:p>
          <a:p>
            <a:pPr algn="ctr">
              <a:lnSpc>
                <a:spcPts val="2060"/>
              </a:lnSpc>
            </a:pPr>
            <a:r>
              <a:rPr sz="1800" spc="10" dirty="0">
                <a:latin typeface="Noto Sans Mono CJK JP Regular"/>
                <a:cs typeface="Noto Sans Mono CJK JP Regular"/>
              </a:rPr>
              <a:t>部门</a:t>
            </a:r>
            <a:endParaRPr sz="1800">
              <a:latin typeface="Noto Sans Mono CJK JP Regular"/>
              <a:cs typeface="Noto Sans Mono CJK JP Regular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5844540" y="2014727"/>
            <a:ext cx="911860" cy="852169"/>
          </a:xfrm>
          <a:custGeom>
            <a:avLst/>
            <a:gdLst/>
            <a:ahLst/>
            <a:cxnLst/>
            <a:rect l="l" t="t" r="r" b="b"/>
            <a:pathLst>
              <a:path w="911859" h="852169">
                <a:moveTo>
                  <a:pt x="455675" y="0"/>
                </a:moveTo>
                <a:lnTo>
                  <a:pt x="406016" y="2500"/>
                </a:lnTo>
                <a:lnTo>
                  <a:pt x="357907" y="9826"/>
                </a:lnTo>
                <a:lnTo>
                  <a:pt x="311627" y="21720"/>
                </a:lnTo>
                <a:lnTo>
                  <a:pt x="267454" y="37919"/>
                </a:lnTo>
                <a:lnTo>
                  <a:pt x="225664" y="58166"/>
                </a:lnTo>
                <a:lnTo>
                  <a:pt x="186537" y="82198"/>
                </a:lnTo>
                <a:lnTo>
                  <a:pt x="150349" y="109757"/>
                </a:lnTo>
                <a:lnTo>
                  <a:pt x="117379" y="140581"/>
                </a:lnTo>
                <a:lnTo>
                  <a:pt x="87904" y="174412"/>
                </a:lnTo>
                <a:lnTo>
                  <a:pt x="62201" y="210989"/>
                </a:lnTo>
                <a:lnTo>
                  <a:pt x="40549" y="250051"/>
                </a:lnTo>
                <a:lnTo>
                  <a:pt x="23225" y="291340"/>
                </a:lnTo>
                <a:lnTo>
                  <a:pt x="10507" y="334593"/>
                </a:lnTo>
                <a:lnTo>
                  <a:pt x="2673" y="379553"/>
                </a:lnTo>
                <a:lnTo>
                  <a:pt x="0" y="425958"/>
                </a:lnTo>
                <a:lnTo>
                  <a:pt x="2673" y="472362"/>
                </a:lnTo>
                <a:lnTo>
                  <a:pt x="10507" y="517322"/>
                </a:lnTo>
                <a:lnTo>
                  <a:pt x="23225" y="560575"/>
                </a:lnTo>
                <a:lnTo>
                  <a:pt x="40549" y="601864"/>
                </a:lnTo>
                <a:lnTo>
                  <a:pt x="62201" y="640926"/>
                </a:lnTo>
                <a:lnTo>
                  <a:pt x="87904" y="677503"/>
                </a:lnTo>
                <a:lnTo>
                  <a:pt x="117379" y="711334"/>
                </a:lnTo>
                <a:lnTo>
                  <a:pt x="150349" y="742158"/>
                </a:lnTo>
                <a:lnTo>
                  <a:pt x="186537" y="769717"/>
                </a:lnTo>
                <a:lnTo>
                  <a:pt x="225664" y="793750"/>
                </a:lnTo>
                <a:lnTo>
                  <a:pt x="267454" y="813996"/>
                </a:lnTo>
                <a:lnTo>
                  <a:pt x="311627" y="830195"/>
                </a:lnTo>
                <a:lnTo>
                  <a:pt x="357907" y="842089"/>
                </a:lnTo>
                <a:lnTo>
                  <a:pt x="406016" y="849415"/>
                </a:lnTo>
                <a:lnTo>
                  <a:pt x="455675" y="851916"/>
                </a:lnTo>
                <a:lnTo>
                  <a:pt x="505335" y="849415"/>
                </a:lnTo>
                <a:lnTo>
                  <a:pt x="553444" y="842089"/>
                </a:lnTo>
                <a:lnTo>
                  <a:pt x="599724" y="830195"/>
                </a:lnTo>
                <a:lnTo>
                  <a:pt x="643897" y="813996"/>
                </a:lnTo>
                <a:lnTo>
                  <a:pt x="685687" y="793750"/>
                </a:lnTo>
                <a:lnTo>
                  <a:pt x="724814" y="769717"/>
                </a:lnTo>
                <a:lnTo>
                  <a:pt x="761002" y="742158"/>
                </a:lnTo>
                <a:lnTo>
                  <a:pt x="793972" y="711334"/>
                </a:lnTo>
                <a:lnTo>
                  <a:pt x="823447" y="677503"/>
                </a:lnTo>
                <a:lnTo>
                  <a:pt x="849150" y="640926"/>
                </a:lnTo>
                <a:lnTo>
                  <a:pt x="870802" y="601864"/>
                </a:lnTo>
                <a:lnTo>
                  <a:pt x="888126" y="560575"/>
                </a:lnTo>
                <a:lnTo>
                  <a:pt x="900844" y="517322"/>
                </a:lnTo>
                <a:lnTo>
                  <a:pt x="908678" y="472362"/>
                </a:lnTo>
                <a:lnTo>
                  <a:pt x="911352" y="425958"/>
                </a:lnTo>
                <a:lnTo>
                  <a:pt x="908678" y="379553"/>
                </a:lnTo>
                <a:lnTo>
                  <a:pt x="900844" y="334593"/>
                </a:lnTo>
                <a:lnTo>
                  <a:pt x="888126" y="291340"/>
                </a:lnTo>
                <a:lnTo>
                  <a:pt x="870802" y="250051"/>
                </a:lnTo>
                <a:lnTo>
                  <a:pt x="849150" y="210989"/>
                </a:lnTo>
                <a:lnTo>
                  <a:pt x="823447" y="174412"/>
                </a:lnTo>
                <a:lnTo>
                  <a:pt x="793972" y="140581"/>
                </a:lnTo>
                <a:lnTo>
                  <a:pt x="761002" y="109757"/>
                </a:lnTo>
                <a:lnTo>
                  <a:pt x="724814" y="82198"/>
                </a:lnTo>
                <a:lnTo>
                  <a:pt x="685687" y="58166"/>
                </a:lnTo>
                <a:lnTo>
                  <a:pt x="643897" y="37919"/>
                </a:lnTo>
                <a:lnTo>
                  <a:pt x="599724" y="21720"/>
                </a:lnTo>
                <a:lnTo>
                  <a:pt x="553444" y="9826"/>
                </a:lnTo>
                <a:lnTo>
                  <a:pt x="505335" y="2500"/>
                </a:lnTo>
                <a:lnTo>
                  <a:pt x="45567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5979921" y="2254377"/>
            <a:ext cx="739140" cy="488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580"/>
              </a:lnSpc>
              <a:spcBef>
                <a:spcPts val="100"/>
              </a:spcBef>
            </a:pPr>
            <a:r>
              <a:rPr sz="1400" dirty="0">
                <a:latin typeface="Noto Sans Mono CJK JP Regular"/>
                <a:cs typeface="Noto Sans Mono CJK JP Regular"/>
              </a:rPr>
              <a:t>人资管理</a:t>
            </a:r>
            <a:endParaRPr sz="1400">
              <a:latin typeface="Noto Sans Mono CJK JP Regular"/>
              <a:cs typeface="Noto Sans Mono CJK JP Regular"/>
            </a:endParaRPr>
          </a:p>
          <a:p>
            <a:pPr algn="ctr">
              <a:lnSpc>
                <a:spcPts val="2060"/>
              </a:lnSpc>
            </a:pPr>
            <a:r>
              <a:rPr sz="1800" spc="5" dirty="0">
                <a:latin typeface="Noto Sans Mono CJK JP Regular"/>
                <a:cs typeface="Noto Sans Mono CJK JP Regular"/>
              </a:rPr>
              <a:t>部门</a:t>
            </a:r>
            <a:endParaRPr sz="1800">
              <a:latin typeface="Noto Sans Mono CJK JP Regular"/>
              <a:cs typeface="Noto Sans Mono CJK JP Regular"/>
            </a:endParaRPr>
          </a:p>
        </p:txBody>
      </p:sp>
      <p:graphicFrame>
        <p:nvGraphicFramePr>
          <p:cNvPr id="19" name="object 19"/>
          <p:cNvGraphicFramePr>
            <a:graphicFrameLocks noGrp="1"/>
          </p:cNvGraphicFramePr>
          <p:nvPr/>
        </p:nvGraphicFramePr>
        <p:xfrm>
          <a:off x="177545" y="3154679"/>
          <a:ext cx="4594859" cy="161023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7493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40462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0731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40525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05410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404619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92710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420370"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540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600" spc="5" dirty="0">
                          <a:latin typeface="Noto Sans Mono CJK JP Regular"/>
                          <a:cs typeface="Noto Sans Mono CJK JP Regular"/>
                        </a:rPr>
                        <a:t>车</a:t>
                      </a:r>
                      <a:r>
                        <a:rPr sz="1600" spc="-5" dirty="0">
                          <a:latin typeface="Noto Sans Mono CJK JP Regular"/>
                          <a:cs typeface="Noto Sans Mono CJK JP Regular"/>
                        </a:rPr>
                        <a:t>间作</a:t>
                      </a:r>
                      <a:r>
                        <a:rPr sz="1600" spc="5" dirty="0">
                          <a:latin typeface="Noto Sans Mono CJK JP Regular"/>
                          <a:cs typeface="Noto Sans Mono CJK JP Regular"/>
                        </a:rPr>
                        <a:t>业</a:t>
                      </a:r>
                      <a:r>
                        <a:rPr sz="1600" spc="-5" dirty="0">
                          <a:latin typeface="Noto Sans Mono CJK JP Regular"/>
                          <a:cs typeface="Noto Sans Mono CJK JP Regular"/>
                        </a:rPr>
                        <a:t>员</a:t>
                      </a:r>
                      <a:endParaRPr sz="16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49530" marB="0">
                    <a:lnB w="6350">
                      <a:solidFill>
                        <a:srgbClr val="EBF7CE"/>
                      </a:solidFill>
                      <a:prstDash val="solid"/>
                    </a:lnB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EBF7CE"/>
                      </a:solidFill>
                      <a:prstDash val="solid"/>
                    </a:lnB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0805">
                        <a:lnSpc>
                          <a:spcPct val="100000"/>
                        </a:lnSpc>
                        <a:spcBef>
                          <a:spcPts val="355"/>
                        </a:spcBef>
                      </a:pPr>
                      <a:r>
                        <a:rPr sz="1600" spc="5" dirty="0">
                          <a:latin typeface="Noto Sans Mono CJK JP Regular"/>
                          <a:cs typeface="Noto Sans Mono CJK JP Regular"/>
                        </a:rPr>
                        <a:t>工</a:t>
                      </a:r>
                      <a:r>
                        <a:rPr sz="1600" spc="-5" dirty="0">
                          <a:latin typeface="Noto Sans Mono CJK JP Regular"/>
                          <a:cs typeface="Noto Sans Mono CJK JP Regular"/>
                        </a:rPr>
                        <a:t>艺设</a:t>
                      </a:r>
                      <a:r>
                        <a:rPr sz="1600" spc="5" dirty="0">
                          <a:latin typeface="Noto Sans Mono CJK JP Regular"/>
                          <a:cs typeface="Noto Sans Mono CJK JP Regular"/>
                        </a:rPr>
                        <a:t>计</a:t>
                      </a:r>
                      <a:r>
                        <a:rPr sz="1600" spc="-5" dirty="0">
                          <a:latin typeface="Noto Sans Mono CJK JP Regular"/>
                          <a:cs typeface="Noto Sans Mono CJK JP Regular"/>
                        </a:rPr>
                        <a:t>部门</a:t>
                      </a:r>
                      <a:endParaRPr sz="16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45085" marB="0">
                    <a:lnB w="6350">
                      <a:solidFill>
                        <a:srgbClr val="EBF7CE"/>
                      </a:solidFill>
                      <a:prstDash val="solid"/>
                    </a:lnB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EBF7CE"/>
                      </a:solidFill>
                      <a:prstDash val="solid"/>
                    </a:lnB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6545">
                        <a:lnSpc>
                          <a:spcPct val="100000"/>
                        </a:lnSpc>
                        <a:spcBef>
                          <a:spcPts val="345"/>
                        </a:spcBef>
                      </a:pPr>
                      <a:r>
                        <a:rPr sz="1600" dirty="0">
                          <a:latin typeface="Noto Sans Mono CJK JP Regular"/>
                          <a:cs typeface="Noto Sans Mono CJK JP Regular"/>
                        </a:rPr>
                        <a:t>生</a:t>
                      </a:r>
                      <a:r>
                        <a:rPr sz="1600" spc="-5" dirty="0">
                          <a:latin typeface="Noto Sans Mono CJK JP Regular"/>
                          <a:cs typeface="Noto Sans Mono CJK JP Regular"/>
                        </a:rPr>
                        <a:t>产</a:t>
                      </a:r>
                      <a:r>
                        <a:rPr sz="1600" spc="-10" dirty="0">
                          <a:latin typeface="Noto Sans Mono CJK JP Regular"/>
                          <a:cs typeface="Noto Sans Mono CJK JP Regular"/>
                        </a:rPr>
                        <a:t>管</a:t>
                      </a:r>
                      <a:r>
                        <a:rPr sz="1600" spc="-5" dirty="0">
                          <a:latin typeface="Noto Sans Mono CJK JP Regular"/>
                          <a:cs typeface="Noto Sans Mono CJK JP Regular"/>
                        </a:rPr>
                        <a:t>理</a:t>
                      </a:r>
                      <a:endParaRPr sz="16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43815" marB="0">
                    <a:lnB w="6350">
                      <a:solidFill>
                        <a:srgbClr val="EBF7CE"/>
                      </a:solidFill>
                      <a:prstDash val="solid"/>
                    </a:lnB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53060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5080" algn="ctr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600" spc="5" dirty="0">
                          <a:latin typeface="Noto Sans Mono CJK JP Regular"/>
                          <a:cs typeface="Noto Sans Mono CJK JP Regular"/>
                        </a:rPr>
                        <a:t>领</a:t>
                      </a:r>
                      <a:r>
                        <a:rPr sz="1600" spc="-5" dirty="0">
                          <a:latin typeface="Noto Sans Mono CJK JP Regular"/>
                          <a:cs typeface="Noto Sans Mono CJK JP Regular"/>
                        </a:rPr>
                        <a:t>班组长</a:t>
                      </a:r>
                      <a:endParaRPr sz="16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49530" marB="0">
                    <a:lnR w="6350">
                      <a:solidFill>
                        <a:srgbClr val="EBF7CE"/>
                      </a:solidFill>
                      <a:prstDash val="solid"/>
                    </a:lnR>
                    <a:lnT w="6350">
                      <a:solidFill>
                        <a:srgbClr val="EBF7CE"/>
                      </a:solidFill>
                      <a:prstDash val="solid"/>
                    </a:lnT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BF7CE"/>
                      </a:solidFill>
                      <a:prstDash val="solid"/>
                    </a:lnL>
                    <a:lnT w="6350">
                      <a:solidFill>
                        <a:srgbClr val="EBF7CE"/>
                      </a:solidFill>
                      <a:prstDash val="solid"/>
                    </a:lnT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2075">
                        <a:lnSpc>
                          <a:spcPct val="100000"/>
                        </a:lnSpc>
                        <a:spcBef>
                          <a:spcPts val="390"/>
                        </a:spcBef>
                      </a:pPr>
                      <a:r>
                        <a:rPr sz="1600" spc="5" dirty="0">
                          <a:latin typeface="Noto Sans Mono CJK JP Regular"/>
                          <a:cs typeface="Noto Sans Mono CJK JP Regular"/>
                        </a:rPr>
                        <a:t>工</a:t>
                      </a:r>
                      <a:r>
                        <a:rPr sz="1600" spc="-5" dirty="0">
                          <a:latin typeface="Noto Sans Mono CJK JP Regular"/>
                          <a:cs typeface="Noto Sans Mono CJK JP Regular"/>
                        </a:rPr>
                        <a:t>业工</a:t>
                      </a:r>
                      <a:r>
                        <a:rPr sz="1600" spc="5" dirty="0">
                          <a:latin typeface="Noto Sans Mono CJK JP Regular"/>
                          <a:cs typeface="Noto Sans Mono CJK JP Regular"/>
                        </a:rPr>
                        <a:t>程</a:t>
                      </a:r>
                      <a:r>
                        <a:rPr sz="1600" spc="-5" dirty="0">
                          <a:latin typeface="Noto Sans Mono CJK JP Regular"/>
                          <a:cs typeface="Noto Sans Mono CJK JP Regular"/>
                        </a:rPr>
                        <a:t>部门</a:t>
                      </a:r>
                      <a:endParaRPr sz="16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49530" marB="0">
                    <a:lnR w="6350">
                      <a:solidFill>
                        <a:srgbClr val="EBF7CE"/>
                      </a:solidFill>
                      <a:prstDash val="solid"/>
                    </a:lnR>
                    <a:lnT w="6350">
                      <a:solidFill>
                        <a:srgbClr val="EBF7CE"/>
                      </a:solidFill>
                      <a:prstDash val="solid"/>
                    </a:lnT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BF7CE"/>
                      </a:solidFill>
                      <a:prstDash val="solid"/>
                    </a:lnL>
                    <a:lnT w="6350">
                      <a:solidFill>
                        <a:srgbClr val="EBF7CE"/>
                      </a:solidFill>
                      <a:prstDash val="solid"/>
                    </a:lnT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00000"/>
                        </a:lnSpc>
                        <a:spcBef>
                          <a:spcPts val="385"/>
                        </a:spcBef>
                      </a:pPr>
                      <a:r>
                        <a:rPr sz="1600" spc="5" dirty="0">
                          <a:latin typeface="Noto Sans Mono CJK JP Regular"/>
                          <a:cs typeface="Noto Sans Mono CJK JP Regular"/>
                        </a:rPr>
                        <a:t>物</a:t>
                      </a:r>
                      <a:r>
                        <a:rPr sz="1600" spc="-5" dirty="0">
                          <a:latin typeface="Noto Sans Mono CJK JP Regular"/>
                          <a:cs typeface="Noto Sans Mono CJK JP Regular"/>
                        </a:rPr>
                        <a:t>料管理</a:t>
                      </a:r>
                      <a:endParaRPr sz="16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48895" marB="0">
                    <a:lnR w="6350">
                      <a:solidFill>
                        <a:srgbClr val="EBF7CE"/>
                      </a:solidFill>
                      <a:prstDash val="solid"/>
                    </a:lnR>
                    <a:lnT w="6350">
                      <a:solidFill>
                        <a:srgbClr val="EBF7CE"/>
                      </a:solidFill>
                      <a:prstDash val="solid"/>
                    </a:lnT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BF7CE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826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EBF7C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EBF7C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EBF7C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3604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BF7CE"/>
                      </a:solidFill>
                      <a:prstDash val="solid"/>
                    </a:lnL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6350" algn="ctr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600" spc="5" dirty="0">
                          <a:latin typeface="Noto Sans Mono CJK JP Regular"/>
                          <a:cs typeface="Noto Sans Mono CJK JP Regular"/>
                        </a:rPr>
                        <a:t>课</a:t>
                      </a:r>
                      <a:r>
                        <a:rPr sz="1600" spc="-5" dirty="0">
                          <a:latin typeface="Noto Sans Mono CJK JP Regular"/>
                          <a:cs typeface="Noto Sans Mono CJK JP Regular"/>
                        </a:rPr>
                        <a:t>长经理</a:t>
                      </a:r>
                      <a:endParaRPr sz="16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31750" marB="0">
                    <a:lnR w="6350">
                      <a:solidFill>
                        <a:srgbClr val="EBF7CE"/>
                      </a:solidFill>
                      <a:prstDash val="solid"/>
                    </a:lnR>
                    <a:lnT w="6350">
                      <a:solidFill>
                        <a:srgbClr val="EBF7CE"/>
                      </a:solidFill>
                      <a:prstDash val="solid"/>
                    </a:lnT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BF7CE"/>
                      </a:solidFill>
                      <a:prstDash val="solid"/>
                    </a:lnL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2710">
                        <a:lnSpc>
                          <a:spcPct val="100000"/>
                        </a:lnSpc>
                        <a:spcBef>
                          <a:spcPts val="245"/>
                        </a:spcBef>
                      </a:pPr>
                      <a:r>
                        <a:rPr sz="1600" dirty="0">
                          <a:latin typeface="Noto Sans Mono CJK JP Regular"/>
                          <a:cs typeface="Noto Sans Mono CJK JP Regular"/>
                        </a:rPr>
                        <a:t>设</a:t>
                      </a:r>
                      <a:r>
                        <a:rPr sz="1600" spc="-5" dirty="0">
                          <a:latin typeface="Noto Sans Mono CJK JP Regular"/>
                          <a:cs typeface="Noto Sans Mono CJK JP Regular"/>
                        </a:rPr>
                        <a:t>备</a:t>
                      </a:r>
                      <a:r>
                        <a:rPr sz="1600" spc="-10" dirty="0">
                          <a:latin typeface="Noto Sans Mono CJK JP Regular"/>
                          <a:cs typeface="Noto Sans Mono CJK JP Regular"/>
                        </a:rPr>
                        <a:t>管</a:t>
                      </a:r>
                      <a:r>
                        <a:rPr sz="1600" dirty="0">
                          <a:latin typeface="Noto Sans Mono CJK JP Regular"/>
                          <a:cs typeface="Noto Sans Mono CJK JP Regular"/>
                        </a:rPr>
                        <a:t>理</a:t>
                      </a:r>
                      <a:r>
                        <a:rPr sz="1600" spc="-5" dirty="0">
                          <a:latin typeface="Noto Sans Mono CJK JP Regular"/>
                          <a:cs typeface="Noto Sans Mono CJK JP Regular"/>
                        </a:rPr>
                        <a:t>部门</a:t>
                      </a:r>
                      <a:endParaRPr sz="16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31115" marB="0">
                    <a:lnR w="6350">
                      <a:solidFill>
                        <a:srgbClr val="EBF7CE"/>
                      </a:solidFill>
                      <a:prstDash val="solid"/>
                    </a:lnR>
                    <a:lnT w="6350">
                      <a:solidFill>
                        <a:srgbClr val="EBF7CE"/>
                      </a:solidFill>
                      <a:prstDash val="solid"/>
                    </a:lnT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BF7CE"/>
                      </a:solidFill>
                      <a:prstDash val="solid"/>
                    </a:lnL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29845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600" spc="5" dirty="0">
                          <a:latin typeface="Noto Sans Mono CJK JP Regular"/>
                          <a:cs typeface="Noto Sans Mono CJK JP Regular"/>
                        </a:rPr>
                        <a:t>质</a:t>
                      </a:r>
                      <a:r>
                        <a:rPr sz="1600" spc="-5" dirty="0">
                          <a:latin typeface="Noto Sans Mono CJK JP Regular"/>
                          <a:cs typeface="Noto Sans Mono CJK JP Regular"/>
                        </a:rPr>
                        <a:t>量管理</a:t>
                      </a:r>
                      <a:endParaRPr sz="16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31750" marB="0">
                    <a:lnR w="6350">
                      <a:solidFill>
                        <a:srgbClr val="EBF7CE"/>
                      </a:solidFill>
                      <a:prstDash val="solid"/>
                    </a:lnR>
                    <a:lnT w="6350">
                      <a:solidFill>
                        <a:srgbClr val="EBF7CE"/>
                      </a:solidFill>
                      <a:prstDash val="solid"/>
                    </a:lnT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BF7CE"/>
                      </a:solidFill>
                      <a:prstDash val="solid"/>
                    </a:ln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787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EBF7CE"/>
                      </a:solidFill>
                      <a:prstDash val="solid"/>
                    </a:lnR>
                    <a:lnB w="6350">
                      <a:solidFill>
                        <a:srgbClr val="EBF7CE"/>
                      </a:solidFill>
                      <a:prstDash val="solid"/>
                    </a:lnB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BF7CE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EBF7CE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B w="6350">
                      <a:solidFill>
                        <a:srgbClr val="EBF7CE"/>
                      </a:solidFill>
                      <a:prstDash val="solid"/>
                    </a:lnB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333757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6350">
                      <a:solidFill>
                        <a:srgbClr val="EBF7CE"/>
                      </a:solidFill>
                      <a:prstDash val="solid"/>
                    </a:lnR>
                    <a:lnT w="6350">
                      <a:solidFill>
                        <a:srgbClr val="EBF7CE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BF7CE"/>
                      </a:solidFill>
                      <a:prstDash val="solid"/>
                    </a:lnL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96520">
                        <a:lnSpc>
                          <a:spcPct val="100000"/>
                        </a:lnSpc>
                        <a:spcBef>
                          <a:spcPts val="250"/>
                        </a:spcBef>
                      </a:pPr>
                      <a:r>
                        <a:rPr sz="1600" spc="5" dirty="0">
                          <a:latin typeface="Noto Sans Mono CJK JP Regular"/>
                          <a:cs typeface="Noto Sans Mono CJK JP Regular"/>
                        </a:rPr>
                        <a:t>电</a:t>
                      </a:r>
                      <a:r>
                        <a:rPr sz="1600" spc="-5" dirty="0">
                          <a:latin typeface="Noto Sans Mono CJK JP Regular"/>
                          <a:cs typeface="Noto Sans Mono CJK JP Regular"/>
                        </a:rPr>
                        <a:t>机电</a:t>
                      </a:r>
                      <a:r>
                        <a:rPr sz="1600" spc="5" dirty="0">
                          <a:latin typeface="Noto Sans Mono CJK JP Regular"/>
                          <a:cs typeface="Noto Sans Mono CJK JP Regular"/>
                        </a:rPr>
                        <a:t>子</a:t>
                      </a:r>
                      <a:r>
                        <a:rPr sz="1600" spc="-5" dirty="0">
                          <a:latin typeface="Noto Sans Mono CJK JP Regular"/>
                          <a:cs typeface="Noto Sans Mono CJK JP Regular"/>
                        </a:rPr>
                        <a:t>部门</a:t>
                      </a:r>
                      <a:endParaRPr sz="16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31750" marB="0">
                    <a:lnR w="6350">
                      <a:solidFill>
                        <a:srgbClr val="EBF7CE"/>
                      </a:solidFill>
                      <a:prstDash val="solid"/>
                    </a:lnR>
                    <a:lnT w="6350">
                      <a:solidFill>
                        <a:srgbClr val="EBF7CE"/>
                      </a:solidFill>
                      <a:prstDash val="solid"/>
                    </a:lnT>
                    <a:lnB w="6350">
                      <a:solidFill>
                        <a:srgbClr val="EBF7CE"/>
                      </a:solidFill>
                      <a:prstDash val="solid"/>
                    </a:lnB>
                    <a:solidFill>
                      <a:srgbClr val="C5DFB4">
                        <a:alpha val="90194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6350">
                      <a:solidFill>
                        <a:srgbClr val="EBF7CE"/>
                      </a:solidFill>
                      <a:prstDash val="solid"/>
                    </a:ln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T w="6350">
                      <a:solidFill>
                        <a:srgbClr val="EBF7CE"/>
                      </a:solidFill>
                      <a:prstDash val="solid"/>
                    </a:lnT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</a:tbl>
          </a:graphicData>
        </a:graphic>
      </p:graphicFrame>
      <p:sp>
        <p:nvSpPr>
          <p:cNvPr id="20" name="object 20"/>
          <p:cNvSpPr/>
          <p:nvPr/>
        </p:nvSpPr>
        <p:spPr>
          <a:xfrm>
            <a:off x="6861047" y="2014727"/>
            <a:ext cx="911860" cy="852169"/>
          </a:xfrm>
          <a:custGeom>
            <a:avLst/>
            <a:gdLst/>
            <a:ahLst/>
            <a:cxnLst/>
            <a:rect l="l" t="t" r="r" b="b"/>
            <a:pathLst>
              <a:path w="911859" h="852169">
                <a:moveTo>
                  <a:pt x="455675" y="0"/>
                </a:moveTo>
                <a:lnTo>
                  <a:pt x="406016" y="2500"/>
                </a:lnTo>
                <a:lnTo>
                  <a:pt x="357907" y="9826"/>
                </a:lnTo>
                <a:lnTo>
                  <a:pt x="311627" y="21720"/>
                </a:lnTo>
                <a:lnTo>
                  <a:pt x="267454" y="37919"/>
                </a:lnTo>
                <a:lnTo>
                  <a:pt x="225664" y="58166"/>
                </a:lnTo>
                <a:lnTo>
                  <a:pt x="186537" y="82198"/>
                </a:lnTo>
                <a:lnTo>
                  <a:pt x="150349" y="109757"/>
                </a:lnTo>
                <a:lnTo>
                  <a:pt x="117379" y="140581"/>
                </a:lnTo>
                <a:lnTo>
                  <a:pt x="87904" y="174412"/>
                </a:lnTo>
                <a:lnTo>
                  <a:pt x="62201" y="210989"/>
                </a:lnTo>
                <a:lnTo>
                  <a:pt x="40549" y="250051"/>
                </a:lnTo>
                <a:lnTo>
                  <a:pt x="23225" y="291340"/>
                </a:lnTo>
                <a:lnTo>
                  <a:pt x="10507" y="334593"/>
                </a:lnTo>
                <a:lnTo>
                  <a:pt x="2673" y="379553"/>
                </a:lnTo>
                <a:lnTo>
                  <a:pt x="0" y="425958"/>
                </a:lnTo>
                <a:lnTo>
                  <a:pt x="2673" y="472362"/>
                </a:lnTo>
                <a:lnTo>
                  <a:pt x="10507" y="517322"/>
                </a:lnTo>
                <a:lnTo>
                  <a:pt x="23225" y="560575"/>
                </a:lnTo>
                <a:lnTo>
                  <a:pt x="40549" y="601864"/>
                </a:lnTo>
                <a:lnTo>
                  <a:pt x="62201" y="640926"/>
                </a:lnTo>
                <a:lnTo>
                  <a:pt x="87904" y="677503"/>
                </a:lnTo>
                <a:lnTo>
                  <a:pt x="117379" y="711334"/>
                </a:lnTo>
                <a:lnTo>
                  <a:pt x="150349" y="742158"/>
                </a:lnTo>
                <a:lnTo>
                  <a:pt x="186537" y="769717"/>
                </a:lnTo>
                <a:lnTo>
                  <a:pt x="225664" y="793750"/>
                </a:lnTo>
                <a:lnTo>
                  <a:pt x="267454" y="813996"/>
                </a:lnTo>
                <a:lnTo>
                  <a:pt x="311627" y="830195"/>
                </a:lnTo>
                <a:lnTo>
                  <a:pt x="357907" y="842089"/>
                </a:lnTo>
                <a:lnTo>
                  <a:pt x="406016" y="849415"/>
                </a:lnTo>
                <a:lnTo>
                  <a:pt x="455675" y="851916"/>
                </a:lnTo>
                <a:lnTo>
                  <a:pt x="505335" y="849415"/>
                </a:lnTo>
                <a:lnTo>
                  <a:pt x="553444" y="842089"/>
                </a:lnTo>
                <a:lnTo>
                  <a:pt x="599724" y="830195"/>
                </a:lnTo>
                <a:lnTo>
                  <a:pt x="643897" y="813996"/>
                </a:lnTo>
                <a:lnTo>
                  <a:pt x="685687" y="793750"/>
                </a:lnTo>
                <a:lnTo>
                  <a:pt x="724814" y="769717"/>
                </a:lnTo>
                <a:lnTo>
                  <a:pt x="761002" y="742158"/>
                </a:lnTo>
                <a:lnTo>
                  <a:pt x="793972" y="711334"/>
                </a:lnTo>
                <a:lnTo>
                  <a:pt x="823447" y="677503"/>
                </a:lnTo>
                <a:lnTo>
                  <a:pt x="849150" y="640926"/>
                </a:lnTo>
                <a:lnTo>
                  <a:pt x="870802" y="601864"/>
                </a:lnTo>
                <a:lnTo>
                  <a:pt x="888126" y="560575"/>
                </a:lnTo>
                <a:lnTo>
                  <a:pt x="900844" y="517322"/>
                </a:lnTo>
                <a:lnTo>
                  <a:pt x="908678" y="472362"/>
                </a:lnTo>
                <a:lnTo>
                  <a:pt x="911351" y="425958"/>
                </a:lnTo>
                <a:lnTo>
                  <a:pt x="908678" y="379553"/>
                </a:lnTo>
                <a:lnTo>
                  <a:pt x="900844" y="334593"/>
                </a:lnTo>
                <a:lnTo>
                  <a:pt x="888126" y="291340"/>
                </a:lnTo>
                <a:lnTo>
                  <a:pt x="870802" y="250051"/>
                </a:lnTo>
                <a:lnTo>
                  <a:pt x="849150" y="210989"/>
                </a:lnTo>
                <a:lnTo>
                  <a:pt x="823447" y="174412"/>
                </a:lnTo>
                <a:lnTo>
                  <a:pt x="793972" y="140581"/>
                </a:lnTo>
                <a:lnTo>
                  <a:pt x="761002" y="109757"/>
                </a:lnTo>
                <a:lnTo>
                  <a:pt x="724814" y="82198"/>
                </a:lnTo>
                <a:lnTo>
                  <a:pt x="685687" y="58166"/>
                </a:lnTo>
                <a:lnTo>
                  <a:pt x="643897" y="37919"/>
                </a:lnTo>
                <a:lnTo>
                  <a:pt x="599724" y="21720"/>
                </a:lnTo>
                <a:lnTo>
                  <a:pt x="553444" y="9826"/>
                </a:lnTo>
                <a:lnTo>
                  <a:pt x="505335" y="2500"/>
                </a:lnTo>
                <a:lnTo>
                  <a:pt x="45567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980935" y="2242185"/>
            <a:ext cx="739140" cy="488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580"/>
              </a:lnSpc>
              <a:spcBef>
                <a:spcPts val="100"/>
              </a:spcBef>
            </a:pPr>
            <a:r>
              <a:rPr sz="1400" dirty="0">
                <a:latin typeface="Noto Sans Mono CJK JP Regular"/>
                <a:cs typeface="Noto Sans Mono CJK JP Regular"/>
              </a:rPr>
              <a:t>研发管理</a:t>
            </a:r>
            <a:endParaRPr sz="1400">
              <a:latin typeface="Noto Sans Mono CJK JP Regular"/>
              <a:cs typeface="Noto Sans Mono CJK JP Regular"/>
            </a:endParaRPr>
          </a:p>
          <a:p>
            <a:pPr algn="ctr">
              <a:lnSpc>
                <a:spcPts val="2060"/>
              </a:lnSpc>
            </a:pPr>
            <a:r>
              <a:rPr sz="1800" spc="10" dirty="0">
                <a:latin typeface="Noto Sans Mono CJK JP Regular"/>
                <a:cs typeface="Noto Sans Mono CJK JP Regular"/>
              </a:rPr>
              <a:t>部门</a:t>
            </a:r>
            <a:endParaRPr sz="1800">
              <a:latin typeface="Noto Sans Mono CJK JP Regular"/>
              <a:cs typeface="Noto Sans Mono CJK JP Regular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4908803" y="3538728"/>
            <a:ext cx="3801110" cy="401320"/>
          </a:xfrm>
          <a:custGeom>
            <a:avLst/>
            <a:gdLst/>
            <a:ahLst/>
            <a:cxnLst/>
            <a:rect l="l" t="t" r="r" b="b"/>
            <a:pathLst>
              <a:path w="3801109" h="401320">
                <a:moveTo>
                  <a:pt x="3734054" y="0"/>
                </a:moveTo>
                <a:lnTo>
                  <a:pt x="66801" y="0"/>
                </a:lnTo>
                <a:lnTo>
                  <a:pt x="40772" y="5240"/>
                </a:lnTo>
                <a:lnTo>
                  <a:pt x="19542" y="19542"/>
                </a:lnTo>
                <a:lnTo>
                  <a:pt x="5240" y="40772"/>
                </a:lnTo>
                <a:lnTo>
                  <a:pt x="0" y="66802"/>
                </a:lnTo>
                <a:lnTo>
                  <a:pt x="0" y="334010"/>
                </a:lnTo>
                <a:lnTo>
                  <a:pt x="5240" y="360012"/>
                </a:lnTo>
                <a:lnTo>
                  <a:pt x="19542" y="381246"/>
                </a:lnTo>
                <a:lnTo>
                  <a:pt x="40772" y="395562"/>
                </a:lnTo>
                <a:lnTo>
                  <a:pt x="66801" y="400812"/>
                </a:lnTo>
                <a:lnTo>
                  <a:pt x="3734054" y="400812"/>
                </a:lnTo>
                <a:lnTo>
                  <a:pt x="3760029" y="395562"/>
                </a:lnTo>
                <a:lnTo>
                  <a:pt x="3781266" y="381246"/>
                </a:lnTo>
                <a:lnTo>
                  <a:pt x="3795597" y="360012"/>
                </a:lnTo>
                <a:lnTo>
                  <a:pt x="3800855" y="334010"/>
                </a:lnTo>
                <a:lnTo>
                  <a:pt x="3800855" y="66802"/>
                </a:lnTo>
                <a:lnTo>
                  <a:pt x="3795597" y="40772"/>
                </a:lnTo>
                <a:lnTo>
                  <a:pt x="3781266" y="19542"/>
                </a:lnTo>
                <a:lnTo>
                  <a:pt x="3760029" y="5240"/>
                </a:lnTo>
                <a:lnTo>
                  <a:pt x="3734054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462783" y="1511046"/>
            <a:ext cx="3881120" cy="504825"/>
          </a:xfrm>
          <a:custGeom>
            <a:avLst/>
            <a:gdLst/>
            <a:ahLst/>
            <a:cxnLst/>
            <a:rect l="l" t="t" r="r" b="b"/>
            <a:pathLst>
              <a:path w="3881120" h="504825">
                <a:moveTo>
                  <a:pt x="28956" y="0"/>
                </a:moveTo>
                <a:lnTo>
                  <a:pt x="0" y="0"/>
                </a:lnTo>
                <a:lnTo>
                  <a:pt x="0" y="28955"/>
                </a:lnTo>
                <a:lnTo>
                  <a:pt x="28956" y="28955"/>
                </a:lnTo>
                <a:lnTo>
                  <a:pt x="28956" y="0"/>
                </a:lnTo>
                <a:close/>
              </a:path>
              <a:path w="3881120" h="504825">
                <a:moveTo>
                  <a:pt x="28956" y="57912"/>
                </a:moveTo>
                <a:lnTo>
                  <a:pt x="0" y="57912"/>
                </a:lnTo>
                <a:lnTo>
                  <a:pt x="0" y="86867"/>
                </a:lnTo>
                <a:lnTo>
                  <a:pt x="28956" y="86867"/>
                </a:lnTo>
                <a:lnTo>
                  <a:pt x="28956" y="57912"/>
                </a:lnTo>
                <a:close/>
              </a:path>
              <a:path w="3881120" h="504825">
                <a:moveTo>
                  <a:pt x="28956" y="115824"/>
                </a:moveTo>
                <a:lnTo>
                  <a:pt x="0" y="115824"/>
                </a:lnTo>
                <a:lnTo>
                  <a:pt x="0" y="144779"/>
                </a:lnTo>
                <a:lnTo>
                  <a:pt x="28956" y="144779"/>
                </a:lnTo>
                <a:lnTo>
                  <a:pt x="28956" y="115824"/>
                </a:lnTo>
                <a:close/>
              </a:path>
              <a:path w="3881120" h="504825">
                <a:moveTo>
                  <a:pt x="28956" y="173736"/>
                </a:moveTo>
                <a:lnTo>
                  <a:pt x="0" y="173736"/>
                </a:lnTo>
                <a:lnTo>
                  <a:pt x="0" y="202691"/>
                </a:lnTo>
                <a:lnTo>
                  <a:pt x="28956" y="202691"/>
                </a:lnTo>
                <a:lnTo>
                  <a:pt x="28956" y="173736"/>
                </a:lnTo>
                <a:close/>
              </a:path>
              <a:path w="3881120" h="504825">
                <a:moveTo>
                  <a:pt x="28956" y="231648"/>
                </a:moveTo>
                <a:lnTo>
                  <a:pt x="0" y="231648"/>
                </a:lnTo>
                <a:lnTo>
                  <a:pt x="0" y="266700"/>
                </a:lnTo>
                <a:lnTo>
                  <a:pt x="22860" y="266700"/>
                </a:lnTo>
                <a:lnTo>
                  <a:pt x="22860" y="246125"/>
                </a:lnTo>
                <a:lnTo>
                  <a:pt x="14478" y="237743"/>
                </a:lnTo>
                <a:lnTo>
                  <a:pt x="28956" y="237743"/>
                </a:lnTo>
                <a:lnTo>
                  <a:pt x="28956" y="231648"/>
                </a:lnTo>
                <a:close/>
              </a:path>
              <a:path w="3881120" h="504825">
                <a:moveTo>
                  <a:pt x="28956" y="237743"/>
                </a:moveTo>
                <a:lnTo>
                  <a:pt x="22860" y="237743"/>
                </a:lnTo>
                <a:lnTo>
                  <a:pt x="22860" y="246125"/>
                </a:lnTo>
                <a:lnTo>
                  <a:pt x="28956" y="252221"/>
                </a:lnTo>
                <a:lnTo>
                  <a:pt x="28956" y="237743"/>
                </a:lnTo>
                <a:close/>
              </a:path>
              <a:path w="3881120" h="504825">
                <a:moveTo>
                  <a:pt x="22860" y="237743"/>
                </a:moveTo>
                <a:lnTo>
                  <a:pt x="14478" y="237743"/>
                </a:lnTo>
                <a:lnTo>
                  <a:pt x="22860" y="246125"/>
                </a:lnTo>
                <a:lnTo>
                  <a:pt x="22860" y="237743"/>
                </a:lnTo>
                <a:close/>
              </a:path>
              <a:path w="3881120" h="504825">
                <a:moveTo>
                  <a:pt x="80772" y="237743"/>
                </a:moveTo>
                <a:lnTo>
                  <a:pt x="51816" y="237743"/>
                </a:lnTo>
                <a:lnTo>
                  <a:pt x="51816" y="266700"/>
                </a:lnTo>
                <a:lnTo>
                  <a:pt x="80772" y="266700"/>
                </a:lnTo>
                <a:lnTo>
                  <a:pt x="80772" y="237743"/>
                </a:lnTo>
                <a:close/>
              </a:path>
              <a:path w="3881120" h="504825">
                <a:moveTo>
                  <a:pt x="138684" y="237743"/>
                </a:moveTo>
                <a:lnTo>
                  <a:pt x="109728" y="237743"/>
                </a:lnTo>
                <a:lnTo>
                  <a:pt x="109728" y="266700"/>
                </a:lnTo>
                <a:lnTo>
                  <a:pt x="138684" y="266700"/>
                </a:lnTo>
                <a:lnTo>
                  <a:pt x="138684" y="237743"/>
                </a:lnTo>
                <a:close/>
              </a:path>
              <a:path w="3881120" h="504825">
                <a:moveTo>
                  <a:pt x="196596" y="237743"/>
                </a:moveTo>
                <a:lnTo>
                  <a:pt x="167640" y="237743"/>
                </a:lnTo>
                <a:lnTo>
                  <a:pt x="167640" y="266700"/>
                </a:lnTo>
                <a:lnTo>
                  <a:pt x="196596" y="266700"/>
                </a:lnTo>
                <a:lnTo>
                  <a:pt x="196596" y="237743"/>
                </a:lnTo>
                <a:close/>
              </a:path>
              <a:path w="3881120" h="504825">
                <a:moveTo>
                  <a:pt x="254508" y="237743"/>
                </a:moveTo>
                <a:lnTo>
                  <a:pt x="225552" y="237743"/>
                </a:lnTo>
                <a:lnTo>
                  <a:pt x="225552" y="266700"/>
                </a:lnTo>
                <a:lnTo>
                  <a:pt x="254508" y="266700"/>
                </a:lnTo>
                <a:lnTo>
                  <a:pt x="254508" y="237743"/>
                </a:lnTo>
                <a:close/>
              </a:path>
              <a:path w="3881120" h="504825">
                <a:moveTo>
                  <a:pt x="312420" y="237743"/>
                </a:moveTo>
                <a:lnTo>
                  <a:pt x="283464" y="237743"/>
                </a:lnTo>
                <a:lnTo>
                  <a:pt x="283464" y="266700"/>
                </a:lnTo>
                <a:lnTo>
                  <a:pt x="312420" y="266700"/>
                </a:lnTo>
                <a:lnTo>
                  <a:pt x="312420" y="237743"/>
                </a:lnTo>
                <a:close/>
              </a:path>
              <a:path w="3881120" h="504825">
                <a:moveTo>
                  <a:pt x="370332" y="237743"/>
                </a:moveTo>
                <a:lnTo>
                  <a:pt x="341376" y="237743"/>
                </a:lnTo>
                <a:lnTo>
                  <a:pt x="341376" y="266700"/>
                </a:lnTo>
                <a:lnTo>
                  <a:pt x="370332" y="266700"/>
                </a:lnTo>
                <a:lnTo>
                  <a:pt x="370332" y="237743"/>
                </a:lnTo>
                <a:close/>
              </a:path>
              <a:path w="3881120" h="504825">
                <a:moveTo>
                  <a:pt x="428244" y="237743"/>
                </a:moveTo>
                <a:lnTo>
                  <a:pt x="399288" y="237743"/>
                </a:lnTo>
                <a:lnTo>
                  <a:pt x="399288" y="266700"/>
                </a:lnTo>
                <a:lnTo>
                  <a:pt x="428244" y="266700"/>
                </a:lnTo>
                <a:lnTo>
                  <a:pt x="428244" y="237743"/>
                </a:lnTo>
                <a:close/>
              </a:path>
              <a:path w="3881120" h="504825">
                <a:moveTo>
                  <a:pt x="486156" y="237743"/>
                </a:moveTo>
                <a:lnTo>
                  <a:pt x="457200" y="237743"/>
                </a:lnTo>
                <a:lnTo>
                  <a:pt x="457200" y="266700"/>
                </a:lnTo>
                <a:lnTo>
                  <a:pt x="486156" y="266700"/>
                </a:lnTo>
                <a:lnTo>
                  <a:pt x="486156" y="237743"/>
                </a:lnTo>
                <a:close/>
              </a:path>
              <a:path w="3881120" h="504825">
                <a:moveTo>
                  <a:pt x="544068" y="237743"/>
                </a:moveTo>
                <a:lnTo>
                  <a:pt x="515112" y="237743"/>
                </a:lnTo>
                <a:lnTo>
                  <a:pt x="515112" y="266700"/>
                </a:lnTo>
                <a:lnTo>
                  <a:pt x="544068" y="266700"/>
                </a:lnTo>
                <a:lnTo>
                  <a:pt x="544068" y="237743"/>
                </a:lnTo>
                <a:close/>
              </a:path>
              <a:path w="3881120" h="504825">
                <a:moveTo>
                  <a:pt x="601980" y="237743"/>
                </a:moveTo>
                <a:lnTo>
                  <a:pt x="573024" y="237743"/>
                </a:lnTo>
                <a:lnTo>
                  <a:pt x="573024" y="266700"/>
                </a:lnTo>
                <a:lnTo>
                  <a:pt x="601980" y="266700"/>
                </a:lnTo>
                <a:lnTo>
                  <a:pt x="601980" y="237743"/>
                </a:lnTo>
                <a:close/>
              </a:path>
              <a:path w="3881120" h="504825">
                <a:moveTo>
                  <a:pt x="659892" y="237743"/>
                </a:moveTo>
                <a:lnTo>
                  <a:pt x="630936" y="237743"/>
                </a:lnTo>
                <a:lnTo>
                  <a:pt x="630936" y="266700"/>
                </a:lnTo>
                <a:lnTo>
                  <a:pt x="659892" y="266700"/>
                </a:lnTo>
                <a:lnTo>
                  <a:pt x="659892" y="237743"/>
                </a:lnTo>
                <a:close/>
              </a:path>
              <a:path w="3881120" h="504825">
                <a:moveTo>
                  <a:pt x="717804" y="237743"/>
                </a:moveTo>
                <a:lnTo>
                  <a:pt x="688848" y="237743"/>
                </a:lnTo>
                <a:lnTo>
                  <a:pt x="688848" y="266700"/>
                </a:lnTo>
                <a:lnTo>
                  <a:pt x="717804" y="266700"/>
                </a:lnTo>
                <a:lnTo>
                  <a:pt x="717804" y="237743"/>
                </a:lnTo>
                <a:close/>
              </a:path>
              <a:path w="3881120" h="504825">
                <a:moveTo>
                  <a:pt x="775716" y="237743"/>
                </a:moveTo>
                <a:lnTo>
                  <a:pt x="746760" y="237743"/>
                </a:lnTo>
                <a:lnTo>
                  <a:pt x="746760" y="266700"/>
                </a:lnTo>
                <a:lnTo>
                  <a:pt x="775716" y="266700"/>
                </a:lnTo>
                <a:lnTo>
                  <a:pt x="775716" y="237743"/>
                </a:lnTo>
                <a:close/>
              </a:path>
              <a:path w="3881120" h="504825">
                <a:moveTo>
                  <a:pt x="833628" y="237743"/>
                </a:moveTo>
                <a:lnTo>
                  <a:pt x="804671" y="237743"/>
                </a:lnTo>
                <a:lnTo>
                  <a:pt x="804671" y="266700"/>
                </a:lnTo>
                <a:lnTo>
                  <a:pt x="833628" y="266700"/>
                </a:lnTo>
                <a:lnTo>
                  <a:pt x="833628" y="237743"/>
                </a:lnTo>
                <a:close/>
              </a:path>
              <a:path w="3881120" h="504825">
                <a:moveTo>
                  <a:pt x="891540" y="237743"/>
                </a:moveTo>
                <a:lnTo>
                  <a:pt x="862583" y="237743"/>
                </a:lnTo>
                <a:lnTo>
                  <a:pt x="862583" y="266700"/>
                </a:lnTo>
                <a:lnTo>
                  <a:pt x="891540" y="266700"/>
                </a:lnTo>
                <a:lnTo>
                  <a:pt x="891540" y="237743"/>
                </a:lnTo>
                <a:close/>
              </a:path>
              <a:path w="3881120" h="504825">
                <a:moveTo>
                  <a:pt x="949452" y="237743"/>
                </a:moveTo>
                <a:lnTo>
                  <a:pt x="920495" y="237743"/>
                </a:lnTo>
                <a:lnTo>
                  <a:pt x="920495" y="266700"/>
                </a:lnTo>
                <a:lnTo>
                  <a:pt x="949452" y="266700"/>
                </a:lnTo>
                <a:lnTo>
                  <a:pt x="949452" y="237743"/>
                </a:lnTo>
                <a:close/>
              </a:path>
              <a:path w="3881120" h="504825">
                <a:moveTo>
                  <a:pt x="1007364" y="237743"/>
                </a:moveTo>
                <a:lnTo>
                  <a:pt x="978407" y="237743"/>
                </a:lnTo>
                <a:lnTo>
                  <a:pt x="978407" y="266700"/>
                </a:lnTo>
                <a:lnTo>
                  <a:pt x="1007364" y="266700"/>
                </a:lnTo>
                <a:lnTo>
                  <a:pt x="1007364" y="237743"/>
                </a:lnTo>
                <a:close/>
              </a:path>
              <a:path w="3881120" h="504825">
                <a:moveTo>
                  <a:pt x="1065276" y="237743"/>
                </a:moveTo>
                <a:lnTo>
                  <a:pt x="1036319" y="237743"/>
                </a:lnTo>
                <a:lnTo>
                  <a:pt x="1036319" y="266700"/>
                </a:lnTo>
                <a:lnTo>
                  <a:pt x="1065276" y="266700"/>
                </a:lnTo>
                <a:lnTo>
                  <a:pt x="1065276" y="237743"/>
                </a:lnTo>
                <a:close/>
              </a:path>
              <a:path w="3881120" h="504825">
                <a:moveTo>
                  <a:pt x="1123188" y="237743"/>
                </a:moveTo>
                <a:lnTo>
                  <a:pt x="1094232" y="237743"/>
                </a:lnTo>
                <a:lnTo>
                  <a:pt x="1094232" y="266700"/>
                </a:lnTo>
                <a:lnTo>
                  <a:pt x="1123188" y="266700"/>
                </a:lnTo>
                <a:lnTo>
                  <a:pt x="1123188" y="237743"/>
                </a:lnTo>
                <a:close/>
              </a:path>
              <a:path w="3881120" h="504825">
                <a:moveTo>
                  <a:pt x="1181100" y="237743"/>
                </a:moveTo>
                <a:lnTo>
                  <a:pt x="1152144" y="237743"/>
                </a:lnTo>
                <a:lnTo>
                  <a:pt x="1152144" y="266700"/>
                </a:lnTo>
                <a:lnTo>
                  <a:pt x="1181100" y="266700"/>
                </a:lnTo>
                <a:lnTo>
                  <a:pt x="1181100" y="237743"/>
                </a:lnTo>
                <a:close/>
              </a:path>
              <a:path w="3881120" h="504825">
                <a:moveTo>
                  <a:pt x="1239012" y="237743"/>
                </a:moveTo>
                <a:lnTo>
                  <a:pt x="1210056" y="237743"/>
                </a:lnTo>
                <a:lnTo>
                  <a:pt x="1210056" y="266700"/>
                </a:lnTo>
                <a:lnTo>
                  <a:pt x="1239012" y="266700"/>
                </a:lnTo>
                <a:lnTo>
                  <a:pt x="1239012" y="237743"/>
                </a:lnTo>
                <a:close/>
              </a:path>
              <a:path w="3881120" h="504825">
                <a:moveTo>
                  <a:pt x="1296924" y="237743"/>
                </a:moveTo>
                <a:lnTo>
                  <a:pt x="1267968" y="237743"/>
                </a:lnTo>
                <a:lnTo>
                  <a:pt x="1267968" y="266700"/>
                </a:lnTo>
                <a:lnTo>
                  <a:pt x="1296924" y="266700"/>
                </a:lnTo>
                <a:lnTo>
                  <a:pt x="1296924" y="237743"/>
                </a:lnTo>
                <a:close/>
              </a:path>
              <a:path w="3881120" h="504825">
                <a:moveTo>
                  <a:pt x="1354836" y="237743"/>
                </a:moveTo>
                <a:lnTo>
                  <a:pt x="1325880" y="237743"/>
                </a:lnTo>
                <a:lnTo>
                  <a:pt x="1325880" y="266700"/>
                </a:lnTo>
                <a:lnTo>
                  <a:pt x="1354836" y="266700"/>
                </a:lnTo>
                <a:lnTo>
                  <a:pt x="1354836" y="237743"/>
                </a:lnTo>
                <a:close/>
              </a:path>
              <a:path w="3881120" h="504825">
                <a:moveTo>
                  <a:pt x="1412748" y="237743"/>
                </a:moveTo>
                <a:lnTo>
                  <a:pt x="1383792" y="237743"/>
                </a:lnTo>
                <a:lnTo>
                  <a:pt x="1383792" y="266700"/>
                </a:lnTo>
                <a:lnTo>
                  <a:pt x="1412748" y="266700"/>
                </a:lnTo>
                <a:lnTo>
                  <a:pt x="1412748" y="237743"/>
                </a:lnTo>
                <a:close/>
              </a:path>
              <a:path w="3881120" h="504825">
                <a:moveTo>
                  <a:pt x="1470660" y="237743"/>
                </a:moveTo>
                <a:lnTo>
                  <a:pt x="1441704" y="237743"/>
                </a:lnTo>
                <a:lnTo>
                  <a:pt x="1441704" y="266700"/>
                </a:lnTo>
                <a:lnTo>
                  <a:pt x="1470660" y="266700"/>
                </a:lnTo>
                <a:lnTo>
                  <a:pt x="1470660" y="237743"/>
                </a:lnTo>
                <a:close/>
              </a:path>
              <a:path w="3881120" h="504825">
                <a:moveTo>
                  <a:pt x="1528571" y="237743"/>
                </a:moveTo>
                <a:lnTo>
                  <a:pt x="1499616" y="237743"/>
                </a:lnTo>
                <a:lnTo>
                  <a:pt x="1499616" y="266700"/>
                </a:lnTo>
                <a:lnTo>
                  <a:pt x="1528571" y="266700"/>
                </a:lnTo>
                <a:lnTo>
                  <a:pt x="1528571" y="237743"/>
                </a:lnTo>
                <a:close/>
              </a:path>
              <a:path w="3881120" h="504825">
                <a:moveTo>
                  <a:pt x="1586483" y="237743"/>
                </a:moveTo>
                <a:lnTo>
                  <a:pt x="1557528" y="237743"/>
                </a:lnTo>
                <a:lnTo>
                  <a:pt x="1557528" y="266700"/>
                </a:lnTo>
                <a:lnTo>
                  <a:pt x="1586483" y="266700"/>
                </a:lnTo>
                <a:lnTo>
                  <a:pt x="1586483" y="237743"/>
                </a:lnTo>
                <a:close/>
              </a:path>
              <a:path w="3881120" h="504825">
                <a:moveTo>
                  <a:pt x="1644395" y="237743"/>
                </a:moveTo>
                <a:lnTo>
                  <a:pt x="1615440" y="237743"/>
                </a:lnTo>
                <a:lnTo>
                  <a:pt x="1615440" y="266700"/>
                </a:lnTo>
                <a:lnTo>
                  <a:pt x="1644395" y="266700"/>
                </a:lnTo>
                <a:lnTo>
                  <a:pt x="1644395" y="237743"/>
                </a:lnTo>
                <a:close/>
              </a:path>
              <a:path w="3881120" h="504825">
                <a:moveTo>
                  <a:pt x="1702308" y="237743"/>
                </a:moveTo>
                <a:lnTo>
                  <a:pt x="1673352" y="237743"/>
                </a:lnTo>
                <a:lnTo>
                  <a:pt x="1673352" y="266700"/>
                </a:lnTo>
                <a:lnTo>
                  <a:pt x="1702308" y="266700"/>
                </a:lnTo>
                <a:lnTo>
                  <a:pt x="1702308" y="237743"/>
                </a:lnTo>
                <a:close/>
              </a:path>
              <a:path w="3881120" h="504825">
                <a:moveTo>
                  <a:pt x="1760220" y="237743"/>
                </a:moveTo>
                <a:lnTo>
                  <a:pt x="1731264" y="237743"/>
                </a:lnTo>
                <a:lnTo>
                  <a:pt x="1731264" y="266700"/>
                </a:lnTo>
                <a:lnTo>
                  <a:pt x="1760220" y="266700"/>
                </a:lnTo>
                <a:lnTo>
                  <a:pt x="1760220" y="237743"/>
                </a:lnTo>
                <a:close/>
              </a:path>
              <a:path w="3881120" h="504825">
                <a:moveTo>
                  <a:pt x="1818132" y="237743"/>
                </a:moveTo>
                <a:lnTo>
                  <a:pt x="1789176" y="237743"/>
                </a:lnTo>
                <a:lnTo>
                  <a:pt x="1789176" y="266700"/>
                </a:lnTo>
                <a:lnTo>
                  <a:pt x="1818132" y="266700"/>
                </a:lnTo>
                <a:lnTo>
                  <a:pt x="1818132" y="237743"/>
                </a:lnTo>
                <a:close/>
              </a:path>
              <a:path w="3881120" h="504825">
                <a:moveTo>
                  <a:pt x="1876044" y="237743"/>
                </a:moveTo>
                <a:lnTo>
                  <a:pt x="1847088" y="237743"/>
                </a:lnTo>
                <a:lnTo>
                  <a:pt x="1847088" y="266700"/>
                </a:lnTo>
                <a:lnTo>
                  <a:pt x="1876044" y="266700"/>
                </a:lnTo>
                <a:lnTo>
                  <a:pt x="1876044" y="237743"/>
                </a:lnTo>
                <a:close/>
              </a:path>
              <a:path w="3881120" h="504825">
                <a:moveTo>
                  <a:pt x="1933956" y="237743"/>
                </a:moveTo>
                <a:lnTo>
                  <a:pt x="1905000" y="237743"/>
                </a:lnTo>
                <a:lnTo>
                  <a:pt x="1905000" y="266700"/>
                </a:lnTo>
                <a:lnTo>
                  <a:pt x="1933956" y="266700"/>
                </a:lnTo>
                <a:lnTo>
                  <a:pt x="1933956" y="237743"/>
                </a:lnTo>
                <a:close/>
              </a:path>
              <a:path w="3881120" h="504825">
                <a:moveTo>
                  <a:pt x="1991868" y="237743"/>
                </a:moveTo>
                <a:lnTo>
                  <a:pt x="1962912" y="237743"/>
                </a:lnTo>
                <a:lnTo>
                  <a:pt x="1962912" y="266700"/>
                </a:lnTo>
                <a:lnTo>
                  <a:pt x="1991868" y="266700"/>
                </a:lnTo>
                <a:lnTo>
                  <a:pt x="1991868" y="237743"/>
                </a:lnTo>
                <a:close/>
              </a:path>
              <a:path w="3881120" h="504825">
                <a:moveTo>
                  <a:pt x="2049780" y="237743"/>
                </a:moveTo>
                <a:lnTo>
                  <a:pt x="2020824" y="237743"/>
                </a:lnTo>
                <a:lnTo>
                  <a:pt x="2020824" y="266700"/>
                </a:lnTo>
                <a:lnTo>
                  <a:pt x="2049780" y="266700"/>
                </a:lnTo>
                <a:lnTo>
                  <a:pt x="2049780" y="237743"/>
                </a:lnTo>
                <a:close/>
              </a:path>
              <a:path w="3881120" h="504825">
                <a:moveTo>
                  <a:pt x="2107692" y="237743"/>
                </a:moveTo>
                <a:lnTo>
                  <a:pt x="2078736" y="237743"/>
                </a:lnTo>
                <a:lnTo>
                  <a:pt x="2078736" y="266700"/>
                </a:lnTo>
                <a:lnTo>
                  <a:pt x="2107692" y="266700"/>
                </a:lnTo>
                <a:lnTo>
                  <a:pt x="2107692" y="237743"/>
                </a:lnTo>
                <a:close/>
              </a:path>
              <a:path w="3881120" h="504825">
                <a:moveTo>
                  <a:pt x="2165604" y="237743"/>
                </a:moveTo>
                <a:lnTo>
                  <a:pt x="2136648" y="237743"/>
                </a:lnTo>
                <a:lnTo>
                  <a:pt x="2136648" y="266700"/>
                </a:lnTo>
                <a:lnTo>
                  <a:pt x="2165604" y="266700"/>
                </a:lnTo>
                <a:lnTo>
                  <a:pt x="2165604" y="237743"/>
                </a:lnTo>
                <a:close/>
              </a:path>
              <a:path w="3881120" h="504825">
                <a:moveTo>
                  <a:pt x="2223516" y="237743"/>
                </a:moveTo>
                <a:lnTo>
                  <a:pt x="2194560" y="237743"/>
                </a:lnTo>
                <a:lnTo>
                  <a:pt x="2194560" y="266700"/>
                </a:lnTo>
                <a:lnTo>
                  <a:pt x="2223516" y="266700"/>
                </a:lnTo>
                <a:lnTo>
                  <a:pt x="2223516" y="237743"/>
                </a:lnTo>
                <a:close/>
              </a:path>
              <a:path w="3881120" h="504825">
                <a:moveTo>
                  <a:pt x="2281428" y="237743"/>
                </a:moveTo>
                <a:lnTo>
                  <a:pt x="2252472" y="237743"/>
                </a:lnTo>
                <a:lnTo>
                  <a:pt x="2252472" y="266700"/>
                </a:lnTo>
                <a:lnTo>
                  <a:pt x="2281428" y="266700"/>
                </a:lnTo>
                <a:lnTo>
                  <a:pt x="2281428" y="237743"/>
                </a:lnTo>
                <a:close/>
              </a:path>
              <a:path w="3881120" h="504825">
                <a:moveTo>
                  <a:pt x="2339340" y="237743"/>
                </a:moveTo>
                <a:lnTo>
                  <a:pt x="2310384" y="237743"/>
                </a:lnTo>
                <a:lnTo>
                  <a:pt x="2310384" y="266700"/>
                </a:lnTo>
                <a:lnTo>
                  <a:pt x="2339340" y="266700"/>
                </a:lnTo>
                <a:lnTo>
                  <a:pt x="2339340" y="237743"/>
                </a:lnTo>
                <a:close/>
              </a:path>
              <a:path w="3881120" h="504825">
                <a:moveTo>
                  <a:pt x="2397252" y="237743"/>
                </a:moveTo>
                <a:lnTo>
                  <a:pt x="2368296" y="237743"/>
                </a:lnTo>
                <a:lnTo>
                  <a:pt x="2368296" y="266700"/>
                </a:lnTo>
                <a:lnTo>
                  <a:pt x="2397252" y="266700"/>
                </a:lnTo>
                <a:lnTo>
                  <a:pt x="2397252" y="237743"/>
                </a:lnTo>
                <a:close/>
              </a:path>
              <a:path w="3881120" h="504825">
                <a:moveTo>
                  <a:pt x="2455164" y="237743"/>
                </a:moveTo>
                <a:lnTo>
                  <a:pt x="2426208" y="237743"/>
                </a:lnTo>
                <a:lnTo>
                  <a:pt x="2426208" y="266700"/>
                </a:lnTo>
                <a:lnTo>
                  <a:pt x="2455164" y="266700"/>
                </a:lnTo>
                <a:lnTo>
                  <a:pt x="2455164" y="237743"/>
                </a:lnTo>
                <a:close/>
              </a:path>
              <a:path w="3881120" h="504825">
                <a:moveTo>
                  <a:pt x="2513076" y="237743"/>
                </a:moveTo>
                <a:lnTo>
                  <a:pt x="2484120" y="237743"/>
                </a:lnTo>
                <a:lnTo>
                  <a:pt x="2484120" y="266700"/>
                </a:lnTo>
                <a:lnTo>
                  <a:pt x="2513076" y="266700"/>
                </a:lnTo>
                <a:lnTo>
                  <a:pt x="2513076" y="237743"/>
                </a:lnTo>
                <a:close/>
              </a:path>
              <a:path w="3881120" h="504825">
                <a:moveTo>
                  <a:pt x="2570988" y="237743"/>
                </a:moveTo>
                <a:lnTo>
                  <a:pt x="2542032" y="237743"/>
                </a:lnTo>
                <a:lnTo>
                  <a:pt x="2542032" y="266700"/>
                </a:lnTo>
                <a:lnTo>
                  <a:pt x="2570988" y="266700"/>
                </a:lnTo>
                <a:lnTo>
                  <a:pt x="2570988" y="237743"/>
                </a:lnTo>
                <a:close/>
              </a:path>
              <a:path w="3881120" h="504825">
                <a:moveTo>
                  <a:pt x="2628900" y="237743"/>
                </a:moveTo>
                <a:lnTo>
                  <a:pt x="2599944" y="237743"/>
                </a:lnTo>
                <a:lnTo>
                  <a:pt x="2599944" y="266700"/>
                </a:lnTo>
                <a:lnTo>
                  <a:pt x="2628900" y="266700"/>
                </a:lnTo>
                <a:lnTo>
                  <a:pt x="2628900" y="237743"/>
                </a:lnTo>
                <a:close/>
              </a:path>
              <a:path w="3881120" h="504825">
                <a:moveTo>
                  <a:pt x="2686812" y="237743"/>
                </a:moveTo>
                <a:lnTo>
                  <a:pt x="2657856" y="237743"/>
                </a:lnTo>
                <a:lnTo>
                  <a:pt x="2657856" y="266700"/>
                </a:lnTo>
                <a:lnTo>
                  <a:pt x="2686812" y="266700"/>
                </a:lnTo>
                <a:lnTo>
                  <a:pt x="2686812" y="237743"/>
                </a:lnTo>
                <a:close/>
              </a:path>
              <a:path w="3881120" h="504825">
                <a:moveTo>
                  <a:pt x="2744724" y="237743"/>
                </a:moveTo>
                <a:lnTo>
                  <a:pt x="2715768" y="237743"/>
                </a:lnTo>
                <a:lnTo>
                  <a:pt x="2715768" y="266700"/>
                </a:lnTo>
                <a:lnTo>
                  <a:pt x="2744724" y="266700"/>
                </a:lnTo>
                <a:lnTo>
                  <a:pt x="2744724" y="237743"/>
                </a:lnTo>
                <a:close/>
              </a:path>
              <a:path w="3881120" h="504825">
                <a:moveTo>
                  <a:pt x="2802636" y="237743"/>
                </a:moveTo>
                <a:lnTo>
                  <a:pt x="2773680" y="237743"/>
                </a:lnTo>
                <a:lnTo>
                  <a:pt x="2773680" y="266700"/>
                </a:lnTo>
                <a:lnTo>
                  <a:pt x="2802636" y="266700"/>
                </a:lnTo>
                <a:lnTo>
                  <a:pt x="2802636" y="237743"/>
                </a:lnTo>
                <a:close/>
              </a:path>
              <a:path w="3881120" h="504825">
                <a:moveTo>
                  <a:pt x="2860548" y="237743"/>
                </a:moveTo>
                <a:lnTo>
                  <a:pt x="2831592" y="237743"/>
                </a:lnTo>
                <a:lnTo>
                  <a:pt x="2831592" y="266700"/>
                </a:lnTo>
                <a:lnTo>
                  <a:pt x="2860548" y="266700"/>
                </a:lnTo>
                <a:lnTo>
                  <a:pt x="2860548" y="237743"/>
                </a:lnTo>
                <a:close/>
              </a:path>
              <a:path w="3881120" h="504825">
                <a:moveTo>
                  <a:pt x="2918460" y="237743"/>
                </a:moveTo>
                <a:lnTo>
                  <a:pt x="2889504" y="237743"/>
                </a:lnTo>
                <a:lnTo>
                  <a:pt x="2889504" y="266700"/>
                </a:lnTo>
                <a:lnTo>
                  <a:pt x="2918460" y="266700"/>
                </a:lnTo>
                <a:lnTo>
                  <a:pt x="2918460" y="237743"/>
                </a:lnTo>
                <a:close/>
              </a:path>
              <a:path w="3881120" h="504825">
                <a:moveTo>
                  <a:pt x="2976372" y="237743"/>
                </a:moveTo>
                <a:lnTo>
                  <a:pt x="2947416" y="237743"/>
                </a:lnTo>
                <a:lnTo>
                  <a:pt x="2947416" y="266700"/>
                </a:lnTo>
                <a:lnTo>
                  <a:pt x="2976372" y="266700"/>
                </a:lnTo>
                <a:lnTo>
                  <a:pt x="2976372" y="237743"/>
                </a:lnTo>
                <a:close/>
              </a:path>
              <a:path w="3881120" h="504825">
                <a:moveTo>
                  <a:pt x="3034284" y="237743"/>
                </a:moveTo>
                <a:lnTo>
                  <a:pt x="3005328" y="237743"/>
                </a:lnTo>
                <a:lnTo>
                  <a:pt x="3005328" y="266700"/>
                </a:lnTo>
                <a:lnTo>
                  <a:pt x="3034284" y="266700"/>
                </a:lnTo>
                <a:lnTo>
                  <a:pt x="3034284" y="237743"/>
                </a:lnTo>
                <a:close/>
              </a:path>
              <a:path w="3881120" h="504825">
                <a:moveTo>
                  <a:pt x="3092196" y="237743"/>
                </a:moveTo>
                <a:lnTo>
                  <a:pt x="3063240" y="237743"/>
                </a:lnTo>
                <a:lnTo>
                  <a:pt x="3063240" y="266700"/>
                </a:lnTo>
                <a:lnTo>
                  <a:pt x="3092196" y="266700"/>
                </a:lnTo>
                <a:lnTo>
                  <a:pt x="3092196" y="237743"/>
                </a:lnTo>
                <a:close/>
              </a:path>
              <a:path w="3881120" h="504825">
                <a:moveTo>
                  <a:pt x="3150108" y="237743"/>
                </a:moveTo>
                <a:lnTo>
                  <a:pt x="3121152" y="237743"/>
                </a:lnTo>
                <a:lnTo>
                  <a:pt x="3121152" y="266700"/>
                </a:lnTo>
                <a:lnTo>
                  <a:pt x="3150108" y="266700"/>
                </a:lnTo>
                <a:lnTo>
                  <a:pt x="3150108" y="237743"/>
                </a:lnTo>
                <a:close/>
              </a:path>
              <a:path w="3881120" h="504825">
                <a:moveTo>
                  <a:pt x="3208020" y="237743"/>
                </a:moveTo>
                <a:lnTo>
                  <a:pt x="3179064" y="237743"/>
                </a:lnTo>
                <a:lnTo>
                  <a:pt x="3179064" y="266700"/>
                </a:lnTo>
                <a:lnTo>
                  <a:pt x="3208020" y="266700"/>
                </a:lnTo>
                <a:lnTo>
                  <a:pt x="3208020" y="237743"/>
                </a:lnTo>
                <a:close/>
              </a:path>
              <a:path w="3881120" h="504825">
                <a:moveTo>
                  <a:pt x="3265931" y="237743"/>
                </a:moveTo>
                <a:lnTo>
                  <a:pt x="3236976" y="237743"/>
                </a:lnTo>
                <a:lnTo>
                  <a:pt x="3236976" y="266700"/>
                </a:lnTo>
                <a:lnTo>
                  <a:pt x="3265931" y="266700"/>
                </a:lnTo>
                <a:lnTo>
                  <a:pt x="3265931" y="237743"/>
                </a:lnTo>
                <a:close/>
              </a:path>
              <a:path w="3881120" h="504825">
                <a:moveTo>
                  <a:pt x="3323844" y="237743"/>
                </a:moveTo>
                <a:lnTo>
                  <a:pt x="3294888" y="237743"/>
                </a:lnTo>
                <a:lnTo>
                  <a:pt x="3294888" y="266700"/>
                </a:lnTo>
                <a:lnTo>
                  <a:pt x="3323844" y="266700"/>
                </a:lnTo>
                <a:lnTo>
                  <a:pt x="3323844" y="237743"/>
                </a:lnTo>
                <a:close/>
              </a:path>
              <a:path w="3881120" h="504825">
                <a:moveTo>
                  <a:pt x="3381755" y="237743"/>
                </a:moveTo>
                <a:lnTo>
                  <a:pt x="3352800" y="237743"/>
                </a:lnTo>
                <a:lnTo>
                  <a:pt x="3352800" y="266700"/>
                </a:lnTo>
                <a:lnTo>
                  <a:pt x="3381755" y="266700"/>
                </a:lnTo>
                <a:lnTo>
                  <a:pt x="3381755" y="237743"/>
                </a:lnTo>
                <a:close/>
              </a:path>
              <a:path w="3881120" h="504825">
                <a:moveTo>
                  <a:pt x="3439668" y="237743"/>
                </a:moveTo>
                <a:lnTo>
                  <a:pt x="3410712" y="237743"/>
                </a:lnTo>
                <a:lnTo>
                  <a:pt x="3410712" y="266700"/>
                </a:lnTo>
                <a:lnTo>
                  <a:pt x="3439668" y="266700"/>
                </a:lnTo>
                <a:lnTo>
                  <a:pt x="3439668" y="237743"/>
                </a:lnTo>
                <a:close/>
              </a:path>
              <a:path w="3881120" h="504825">
                <a:moveTo>
                  <a:pt x="3497579" y="237743"/>
                </a:moveTo>
                <a:lnTo>
                  <a:pt x="3468624" y="237743"/>
                </a:lnTo>
                <a:lnTo>
                  <a:pt x="3468624" y="266700"/>
                </a:lnTo>
                <a:lnTo>
                  <a:pt x="3497579" y="266700"/>
                </a:lnTo>
                <a:lnTo>
                  <a:pt x="3497579" y="237743"/>
                </a:lnTo>
                <a:close/>
              </a:path>
              <a:path w="3881120" h="504825">
                <a:moveTo>
                  <a:pt x="3555492" y="237743"/>
                </a:moveTo>
                <a:lnTo>
                  <a:pt x="3526536" y="237743"/>
                </a:lnTo>
                <a:lnTo>
                  <a:pt x="3526536" y="266700"/>
                </a:lnTo>
                <a:lnTo>
                  <a:pt x="3555492" y="266700"/>
                </a:lnTo>
                <a:lnTo>
                  <a:pt x="3555492" y="237743"/>
                </a:lnTo>
                <a:close/>
              </a:path>
              <a:path w="3881120" h="504825">
                <a:moveTo>
                  <a:pt x="3613404" y="237743"/>
                </a:moveTo>
                <a:lnTo>
                  <a:pt x="3584448" y="237743"/>
                </a:lnTo>
                <a:lnTo>
                  <a:pt x="3584448" y="266700"/>
                </a:lnTo>
                <a:lnTo>
                  <a:pt x="3613404" y="266700"/>
                </a:lnTo>
                <a:lnTo>
                  <a:pt x="3613404" y="237743"/>
                </a:lnTo>
                <a:close/>
              </a:path>
              <a:path w="3881120" h="504825">
                <a:moveTo>
                  <a:pt x="3671316" y="237743"/>
                </a:moveTo>
                <a:lnTo>
                  <a:pt x="3642360" y="237743"/>
                </a:lnTo>
                <a:lnTo>
                  <a:pt x="3642360" y="266700"/>
                </a:lnTo>
                <a:lnTo>
                  <a:pt x="3671316" y="266700"/>
                </a:lnTo>
                <a:lnTo>
                  <a:pt x="3671316" y="237743"/>
                </a:lnTo>
                <a:close/>
              </a:path>
              <a:path w="3881120" h="504825">
                <a:moveTo>
                  <a:pt x="3729228" y="237743"/>
                </a:moveTo>
                <a:lnTo>
                  <a:pt x="3700272" y="237743"/>
                </a:lnTo>
                <a:lnTo>
                  <a:pt x="3700272" y="266700"/>
                </a:lnTo>
                <a:lnTo>
                  <a:pt x="3729228" y="266700"/>
                </a:lnTo>
                <a:lnTo>
                  <a:pt x="3729228" y="237743"/>
                </a:lnTo>
                <a:close/>
              </a:path>
              <a:path w="3881120" h="504825">
                <a:moveTo>
                  <a:pt x="3787140" y="237743"/>
                </a:moveTo>
                <a:lnTo>
                  <a:pt x="3758183" y="237743"/>
                </a:lnTo>
                <a:lnTo>
                  <a:pt x="3758183" y="266700"/>
                </a:lnTo>
                <a:lnTo>
                  <a:pt x="3787140" y="266700"/>
                </a:lnTo>
                <a:lnTo>
                  <a:pt x="3787140" y="237743"/>
                </a:lnTo>
                <a:close/>
              </a:path>
              <a:path w="3881120" h="504825">
                <a:moveTo>
                  <a:pt x="3852164" y="237743"/>
                </a:moveTo>
                <a:lnTo>
                  <a:pt x="3816096" y="237743"/>
                </a:lnTo>
                <a:lnTo>
                  <a:pt x="3816096" y="266700"/>
                </a:lnTo>
                <a:lnTo>
                  <a:pt x="3837686" y="266700"/>
                </a:lnTo>
                <a:lnTo>
                  <a:pt x="3830574" y="259587"/>
                </a:lnTo>
                <a:lnTo>
                  <a:pt x="3823207" y="259587"/>
                </a:lnTo>
                <a:lnTo>
                  <a:pt x="3823207" y="252221"/>
                </a:lnTo>
                <a:lnTo>
                  <a:pt x="3852164" y="252221"/>
                </a:lnTo>
                <a:lnTo>
                  <a:pt x="3852164" y="237743"/>
                </a:lnTo>
                <a:close/>
              </a:path>
              <a:path w="3881120" h="504825">
                <a:moveTo>
                  <a:pt x="3823207" y="252221"/>
                </a:moveTo>
                <a:lnTo>
                  <a:pt x="3823207" y="259587"/>
                </a:lnTo>
                <a:lnTo>
                  <a:pt x="3830574" y="259587"/>
                </a:lnTo>
                <a:lnTo>
                  <a:pt x="3823207" y="252221"/>
                </a:lnTo>
                <a:close/>
              </a:path>
              <a:path w="3881120" h="504825">
                <a:moveTo>
                  <a:pt x="3852164" y="252221"/>
                </a:moveTo>
                <a:lnTo>
                  <a:pt x="3823207" y="252221"/>
                </a:lnTo>
                <a:lnTo>
                  <a:pt x="3830574" y="259587"/>
                </a:lnTo>
                <a:lnTo>
                  <a:pt x="3852164" y="259587"/>
                </a:lnTo>
                <a:lnTo>
                  <a:pt x="3852164" y="252221"/>
                </a:lnTo>
                <a:close/>
              </a:path>
              <a:path w="3881120" h="504825">
                <a:moveTo>
                  <a:pt x="3852164" y="288543"/>
                </a:moveTo>
                <a:lnTo>
                  <a:pt x="3823207" y="288543"/>
                </a:lnTo>
                <a:lnTo>
                  <a:pt x="3823207" y="317500"/>
                </a:lnTo>
                <a:lnTo>
                  <a:pt x="3852164" y="317500"/>
                </a:lnTo>
                <a:lnTo>
                  <a:pt x="3852164" y="288543"/>
                </a:lnTo>
                <a:close/>
              </a:path>
              <a:path w="3881120" h="504825">
                <a:moveTo>
                  <a:pt x="3852164" y="346455"/>
                </a:moveTo>
                <a:lnTo>
                  <a:pt x="3823207" y="346455"/>
                </a:lnTo>
                <a:lnTo>
                  <a:pt x="3823207" y="375412"/>
                </a:lnTo>
                <a:lnTo>
                  <a:pt x="3852164" y="375412"/>
                </a:lnTo>
                <a:lnTo>
                  <a:pt x="3852164" y="346455"/>
                </a:lnTo>
                <a:close/>
              </a:path>
              <a:path w="3881120" h="504825">
                <a:moveTo>
                  <a:pt x="3823207" y="417575"/>
                </a:moveTo>
                <a:lnTo>
                  <a:pt x="3794252" y="417575"/>
                </a:lnTo>
                <a:lnTo>
                  <a:pt x="3837686" y="504443"/>
                </a:lnTo>
                <a:lnTo>
                  <a:pt x="3873880" y="432053"/>
                </a:lnTo>
                <a:lnTo>
                  <a:pt x="3823207" y="432053"/>
                </a:lnTo>
                <a:lnTo>
                  <a:pt x="3823207" y="417575"/>
                </a:lnTo>
                <a:close/>
              </a:path>
              <a:path w="3881120" h="504825">
                <a:moveTo>
                  <a:pt x="3852164" y="404367"/>
                </a:moveTo>
                <a:lnTo>
                  <a:pt x="3823207" y="404367"/>
                </a:lnTo>
                <a:lnTo>
                  <a:pt x="3823207" y="432053"/>
                </a:lnTo>
                <a:lnTo>
                  <a:pt x="3852164" y="432053"/>
                </a:lnTo>
                <a:lnTo>
                  <a:pt x="3852164" y="404367"/>
                </a:lnTo>
                <a:close/>
              </a:path>
              <a:path w="3881120" h="504825">
                <a:moveTo>
                  <a:pt x="3881120" y="417575"/>
                </a:moveTo>
                <a:lnTo>
                  <a:pt x="3852164" y="417575"/>
                </a:lnTo>
                <a:lnTo>
                  <a:pt x="3852164" y="432053"/>
                </a:lnTo>
                <a:lnTo>
                  <a:pt x="3873880" y="432053"/>
                </a:lnTo>
                <a:lnTo>
                  <a:pt x="3881120" y="417575"/>
                </a:lnTo>
                <a:close/>
              </a:path>
            </a:pathLst>
          </a:custGeom>
          <a:solidFill>
            <a:srgbClr val="8496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462783" y="1511046"/>
            <a:ext cx="4898390" cy="504825"/>
          </a:xfrm>
          <a:custGeom>
            <a:avLst/>
            <a:gdLst/>
            <a:ahLst/>
            <a:cxnLst/>
            <a:rect l="l" t="t" r="r" b="b"/>
            <a:pathLst>
              <a:path w="4898390" h="504825">
                <a:moveTo>
                  <a:pt x="28956" y="0"/>
                </a:moveTo>
                <a:lnTo>
                  <a:pt x="0" y="0"/>
                </a:lnTo>
                <a:lnTo>
                  <a:pt x="0" y="28955"/>
                </a:lnTo>
                <a:lnTo>
                  <a:pt x="28956" y="28955"/>
                </a:lnTo>
                <a:lnTo>
                  <a:pt x="28956" y="0"/>
                </a:lnTo>
                <a:close/>
              </a:path>
              <a:path w="4898390" h="504825">
                <a:moveTo>
                  <a:pt x="28956" y="57912"/>
                </a:moveTo>
                <a:lnTo>
                  <a:pt x="0" y="57912"/>
                </a:lnTo>
                <a:lnTo>
                  <a:pt x="0" y="86867"/>
                </a:lnTo>
                <a:lnTo>
                  <a:pt x="28956" y="86867"/>
                </a:lnTo>
                <a:lnTo>
                  <a:pt x="28956" y="57912"/>
                </a:lnTo>
                <a:close/>
              </a:path>
              <a:path w="4898390" h="504825">
                <a:moveTo>
                  <a:pt x="28956" y="115824"/>
                </a:moveTo>
                <a:lnTo>
                  <a:pt x="0" y="115824"/>
                </a:lnTo>
                <a:lnTo>
                  <a:pt x="0" y="144779"/>
                </a:lnTo>
                <a:lnTo>
                  <a:pt x="28956" y="144779"/>
                </a:lnTo>
                <a:lnTo>
                  <a:pt x="28956" y="115824"/>
                </a:lnTo>
                <a:close/>
              </a:path>
              <a:path w="4898390" h="504825">
                <a:moveTo>
                  <a:pt x="28956" y="173736"/>
                </a:moveTo>
                <a:lnTo>
                  <a:pt x="0" y="173736"/>
                </a:lnTo>
                <a:lnTo>
                  <a:pt x="0" y="202691"/>
                </a:lnTo>
                <a:lnTo>
                  <a:pt x="28956" y="202691"/>
                </a:lnTo>
                <a:lnTo>
                  <a:pt x="28956" y="173736"/>
                </a:lnTo>
                <a:close/>
              </a:path>
              <a:path w="4898390" h="504825">
                <a:moveTo>
                  <a:pt x="28956" y="231648"/>
                </a:moveTo>
                <a:lnTo>
                  <a:pt x="0" y="231648"/>
                </a:lnTo>
                <a:lnTo>
                  <a:pt x="0" y="266700"/>
                </a:lnTo>
                <a:lnTo>
                  <a:pt x="22860" y="266700"/>
                </a:lnTo>
                <a:lnTo>
                  <a:pt x="22860" y="246125"/>
                </a:lnTo>
                <a:lnTo>
                  <a:pt x="14478" y="237743"/>
                </a:lnTo>
                <a:lnTo>
                  <a:pt x="28956" y="237743"/>
                </a:lnTo>
                <a:lnTo>
                  <a:pt x="28956" y="231648"/>
                </a:lnTo>
                <a:close/>
              </a:path>
              <a:path w="4898390" h="504825">
                <a:moveTo>
                  <a:pt x="28956" y="237743"/>
                </a:moveTo>
                <a:lnTo>
                  <a:pt x="22860" y="237743"/>
                </a:lnTo>
                <a:lnTo>
                  <a:pt x="22860" y="246125"/>
                </a:lnTo>
                <a:lnTo>
                  <a:pt x="28956" y="252221"/>
                </a:lnTo>
                <a:lnTo>
                  <a:pt x="28956" y="237743"/>
                </a:lnTo>
                <a:close/>
              </a:path>
              <a:path w="4898390" h="504825">
                <a:moveTo>
                  <a:pt x="22860" y="237743"/>
                </a:moveTo>
                <a:lnTo>
                  <a:pt x="14478" y="237743"/>
                </a:lnTo>
                <a:lnTo>
                  <a:pt x="22860" y="246125"/>
                </a:lnTo>
                <a:lnTo>
                  <a:pt x="22860" y="237743"/>
                </a:lnTo>
                <a:close/>
              </a:path>
              <a:path w="4898390" h="504825">
                <a:moveTo>
                  <a:pt x="80772" y="237743"/>
                </a:moveTo>
                <a:lnTo>
                  <a:pt x="51816" y="237743"/>
                </a:lnTo>
                <a:lnTo>
                  <a:pt x="51816" y="266700"/>
                </a:lnTo>
                <a:lnTo>
                  <a:pt x="80772" y="266700"/>
                </a:lnTo>
                <a:lnTo>
                  <a:pt x="80772" y="237743"/>
                </a:lnTo>
                <a:close/>
              </a:path>
              <a:path w="4898390" h="504825">
                <a:moveTo>
                  <a:pt x="138684" y="237743"/>
                </a:moveTo>
                <a:lnTo>
                  <a:pt x="109728" y="237743"/>
                </a:lnTo>
                <a:lnTo>
                  <a:pt x="109728" y="266700"/>
                </a:lnTo>
                <a:lnTo>
                  <a:pt x="138684" y="266700"/>
                </a:lnTo>
                <a:lnTo>
                  <a:pt x="138684" y="237743"/>
                </a:lnTo>
                <a:close/>
              </a:path>
              <a:path w="4898390" h="504825">
                <a:moveTo>
                  <a:pt x="196596" y="237743"/>
                </a:moveTo>
                <a:lnTo>
                  <a:pt x="167640" y="237743"/>
                </a:lnTo>
                <a:lnTo>
                  <a:pt x="167640" y="266700"/>
                </a:lnTo>
                <a:lnTo>
                  <a:pt x="196596" y="266700"/>
                </a:lnTo>
                <a:lnTo>
                  <a:pt x="196596" y="237743"/>
                </a:lnTo>
                <a:close/>
              </a:path>
              <a:path w="4898390" h="504825">
                <a:moveTo>
                  <a:pt x="254508" y="237743"/>
                </a:moveTo>
                <a:lnTo>
                  <a:pt x="225552" y="237743"/>
                </a:lnTo>
                <a:lnTo>
                  <a:pt x="225552" y="266700"/>
                </a:lnTo>
                <a:lnTo>
                  <a:pt x="254508" y="266700"/>
                </a:lnTo>
                <a:lnTo>
                  <a:pt x="254508" y="237743"/>
                </a:lnTo>
                <a:close/>
              </a:path>
              <a:path w="4898390" h="504825">
                <a:moveTo>
                  <a:pt x="312420" y="237743"/>
                </a:moveTo>
                <a:lnTo>
                  <a:pt x="283464" y="237743"/>
                </a:lnTo>
                <a:lnTo>
                  <a:pt x="283464" y="266700"/>
                </a:lnTo>
                <a:lnTo>
                  <a:pt x="312420" y="266700"/>
                </a:lnTo>
                <a:lnTo>
                  <a:pt x="312420" y="237743"/>
                </a:lnTo>
                <a:close/>
              </a:path>
              <a:path w="4898390" h="504825">
                <a:moveTo>
                  <a:pt x="370332" y="237743"/>
                </a:moveTo>
                <a:lnTo>
                  <a:pt x="341376" y="237743"/>
                </a:lnTo>
                <a:lnTo>
                  <a:pt x="341376" y="266700"/>
                </a:lnTo>
                <a:lnTo>
                  <a:pt x="370332" y="266700"/>
                </a:lnTo>
                <a:lnTo>
                  <a:pt x="370332" y="237743"/>
                </a:lnTo>
                <a:close/>
              </a:path>
              <a:path w="4898390" h="504825">
                <a:moveTo>
                  <a:pt x="428244" y="237743"/>
                </a:moveTo>
                <a:lnTo>
                  <a:pt x="399288" y="237743"/>
                </a:lnTo>
                <a:lnTo>
                  <a:pt x="399288" y="266700"/>
                </a:lnTo>
                <a:lnTo>
                  <a:pt x="428244" y="266700"/>
                </a:lnTo>
                <a:lnTo>
                  <a:pt x="428244" y="237743"/>
                </a:lnTo>
                <a:close/>
              </a:path>
              <a:path w="4898390" h="504825">
                <a:moveTo>
                  <a:pt x="486156" y="237743"/>
                </a:moveTo>
                <a:lnTo>
                  <a:pt x="457200" y="237743"/>
                </a:lnTo>
                <a:lnTo>
                  <a:pt x="457200" y="266700"/>
                </a:lnTo>
                <a:lnTo>
                  <a:pt x="486156" y="266700"/>
                </a:lnTo>
                <a:lnTo>
                  <a:pt x="486156" y="237743"/>
                </a:lnTo>
                <a:close/>
              </a:path>
              <a:path w="4898390" h="504825">
                <a:moveTo>
                  <a:pt x="544068" y="237743"/>
                </a:moveTo>
                <a:lnTo>
                  <a:pt x="515112" y="237743"/>
                </a:lnTo>
                <a:lnTo>
                  <a:pt x="515112" y="266700"/>
                </a:lnTo>
                <a:lnTo>
                  <a:pt x="544068" y="266700"/>
                </a:lnTo>
                <a:lnTo>
                  <a:pt x="544068" y="237743"/>
                </a:lnTo>
                <a:close/>
              </a:path>
              <a:path w="4898390" h="504825">
                <a:moveTo>
                  <a:pt x="601980" y="237743"/>
                </a:moveTo>
                <a:lnTo>
                  <a:pt x="573024" y="237743"/>
                </a:lnTo>
                <a:lnTo>
                  <a:pt x="573024" y="266700"/>
                </a:lnTo>
                <a:lnTo>
                  <a:pt x="601980" y="266700"/>
                </a:lnTo>
                <a:lnTo>
                  <a:pt x="601980" y="237743"/>
                </a:lnTo>
                <a:close/>
              </a:path>
              <a:path w="4898390" h="504825">
                <a:moveTo>
                  <a:pt x="659892" y="237743"/>
                </a:moveTo>
                <a:lnTo>
                  <a:pt x="630936" y="237743"/>
                </a:lnTo>
                <a:lnTo>
                  <a:pt x="630936" y="266700"/>
                </a:lnTo>
                <a:lnTo>
                  <a:pt x="659892" y="266700"/>
                </a:lnTo>
                <a:lnTo>
                  <a:pt x="659892" y="237743"/>
                </a:lnTo>
                <a:close/>
              </a:path>
              <a:path w="4898390" h="504825">
                <a:moveTo>
                  <a:pt x="717804" y="237743"/>
                </a:moveTo>
                <a:lnTo>
                  <a:pt x="688848" y="237743"/>
                </a:lnTo>
                <a:lnTo>
                  <a:pt x="688848" y="266700"/>
                </a:lnTo>
                <a:lnTo>
                  <a:pt x="717804" y="266700"/>
                </a:lnTo>
                <a:lnTo>
                  <a:pt x="717804" y="237743"/>
                </a:lnTo>
                <a:close/>
              </a:path>
              <a:path w="4898390" h="504825">
                <a:moveTo>
                  <a:pt x="775716" y="237743"/>
                </a:moveTo>
                <a:lnTo>
                  <a:pt x="746760" y="237743"/>
                </a:lnTo>
                <a:lnTo>
                  <a:pt x="746760" y="266700"/>
                </a:lnTo>
                <a:lnTo>
                  <a:pt x="775716" y="266700"/>
                </a:lnTo>
                <a:lnTo>
                  <a:pt x="775716" y="237743"/>
                </a:lnTo>
                <a:close/>
              </a:path>
              <a:path w="4898390" h="504825">
                <a:moveTo>
                  <a:pt x="833628" y="237743"/>
                </a:moveTo>
                <a:lnTo>
                  <a:pt x="804671" y="237743"/>
                </a:lnTo>
                <a:lnTo>
                  <a:pt x="804671" y="266700"/>
                </a:lnTo>
                <a:lnTo>
                  <a:pt x="833628" y="266700"/>
                </a:lnTo>
                <a:lnTo>
                  <a:pt x="833628" y="237743"/>
                </a:lnTo>
                <a:close/>
              </a:path>
              <a:path w="4898390" h="504825">
                <a:moveTo>
                  <a:pt x="891540" y="237743"/>
                </a:moveTo>
                <a:lnTo>
                  <a:pt x="862583" y="237743"/>
                </a:lnTo>
                <a:lnTo>
                  <a:pt x="862583" y="266700"/>
                </a:lnTo>
                <a:lnTo>
                  <a:pt x="891540" y="266700"/>
                </a:lnTo>
                <a:lnTo>
                  <a:pt x="891540" y="237743"/>
                </a:lnTo>
                <a:close/>
              </a:path>
              <a:path w="4898390" h="504825">
                <a:moveTo>
                  <a:pt x="949452" y="237743"/>
                </a:moveTo>
                <a:lnTo>
                  <a:pt x="920495" y="237743"/>
                </a:lnTo>
                <a:lnTo>
                  <a:pt x="920495" y="266700"/>
                </a:lnTo>
                <a:lnTo>
                  <a:pt x="949452" y="266700"/>
                </a:lnTo>
                <a:lnTo>
                  <a:pt x="949452" y="237743"/>
                </a:lnTo>
                <a:close/>
              </a:path>
              <a:path w="4898390" h="504825">
                <a:moveTo>
                  <a:pt x="1007364" y="237743"/>
                </a:moveTo>
                <a:lnTo>
                  <a:pt x="978407" y="237743"/>
                </a:lnTo>
                <a:lnTo>
                  <a:pt x="978407" y="266700"/>
                </a:lnTo>
                <a:lnTo>
                  <a:pt x="1007364" y="266700"/>
                </a:lnTo>
                <a:lnTo>
                  <a:pt x="1007364" y="237743"/>
                </a:lnTo>
                <a:close/>
              </a:path>
              <a:path w="4898390" h="504825">
                <a:moveTo>
                  <a:pt x="1065276" y="237743"/>
                </a:moveTo>
                <a:lnTo>
                  <a:pt x="1036319" y="237743"/>
                </a:lnTo>
                <a:lnTo>
                  <a:pt x="1036319" y="266700"/>
                </a:lnTo>
                <a:lnTo>
                  <a:pt x="1065276" y="266700"/>
                </a:lnTo>
                <a:lnTo>
                  <a:pt x="1065276" y="237743"/>
                </a:lnTo>
                <a:close/>
              </a:path>
              <a:path w="4898390" h="504825">
                <a:moveTo>
                  <a:pt x="1123188" y="237743"/>
                </a:moveTo>
                <a:lnTo>
                  <a:pt x="1094232" y="237743"/>
                </a:lnTo>
                <a:lnTo>
                  <a:pt x="1094232" y="266700"/>
                </a:lnTo>
                <a:lnTo>
                  <a:pt x="1123188" y="266700"/>
                </a:lnTo>
                <a:lnTo>
                  <a:pt x="1123188" y="237743"/>
                </a:lnTo>
                <a:close/>
              </a:path>
              <a:path w="4898390" h="504825">
                <a:moveTo>
                  <a:pt x="1181100" y="237743"/>
                </a:moveTo>
                <a:lnTo>
                  <a:pt x="1152144" y="237743"/>
                </a:lnTo>
                <a:lnTo>
                  <a:pt x="1152144" y="266700"/>
                </a:lnTo>
                <a:lnTo>
                  <a:pt x="1181100" y="266700"/>
                </a:lnTo>
                <a:lnTo>
                  <a:pt x="1181100" y="237743"/>
                </a:lnTo>
                <a:close/>
              </a:path>
              <a:path w="4898390" h="504825">
                <a:moveTo>
                  <a:pt x="1239012" y="237743"/>
                </a:moveTo>
                <a:lnTo>
                  <a:pt x="1210056" y="237743"/>
                </a:lnTo>
                <a:lnTo>
                  <a:pt x="1210056" y="266700"/>
                </a:lnTo>
                <a:lnTo>
                  <a:pt x="1239012" y="266700"/>
                </a:lnTo>
                <a:lnTo>
                  <a:pt x="1239012" y="237743"/>
                </a:lnTo>
                <a:close/>
              </a:path>
              <a:path w="4898390" h="504825">
                <a:moveTo>
                  <a:pt x="1296924" y="237743"/>
                </a:moveTo>
                <a:lnTo>
                  <a:pt x="1267968" y="237743"/>
                </a:lnTo>
                <a:lnTo>
                  <a:pt x="1267968" y="266700"/>
                </a:lnTo>
                <a:lnTo>
                  <a:pt x="1296924" y="266700"/>
                </a:lnTo>
                <a:lnTo>
                  <a:pt x="1296924" y="237743"/>
                </a:lnTo>
                <a:close/>
              </a:path>
              <a:path w="4898390" h="504825">
                <a:moveTo>
                  <a:pt x="1354836" y="237743"/>
                </a:moveTo>
                <a:lnTo>
                  <a:pt x="1325880" y="237743"/>
                </a:lnTo>
                <a:lnTo>
                  <a:pt x="1325880" y="266700"/>
                </a:lnTo>
                <a:lnTo>
                  <a:pt x="1354836" y="266700"/>
                </a:lnTo>
                <a:lnTo>
                  <a:pt x="1354836" y="237743"/>
                </a:lnTo>
                <a:close/>
              </a:path>
              <a:path w="4898390" h="504825">
                <a:moveTo>
                  <a:pt x="1412748" y="237743"/>
                </a:moveTo>
                <a:lnTo>
                  <a:pt x="1383792" y="237743"/>
                </a:lnTo>
                <a:lnTo>
                  <a:pt x="1383792" y="266700"/>
                </a:lnTo>
                <a:lnTo>
                  <a:pt x="1412748" y="266700"/>
                </a:lnTo>
                <a:lnTo>
                  <a:pt x="1412748" y="237743"/>
                </a:lnTo>
                <a:close/>
              </a:path>
              <a:path w="4898390" h="504825">
                <a:moveTo>
                  <a:pt x="1470660" y="237743"/>
                </a:moveTo>
                <a:lnTo>
                  <a:pt x="1441704" y="237743"/>
                </a:lnTo>
                <a:lnTo>
                  <a:pt x="1441704" y="266700"/>
                </a:lnTo>
                <a:lnTo>
                  <a:pt x="1470660" y="266700"/>
                </a:lnTo>
                <a:lnTo>
                  <a:pt x="1470660" y="237743"/>
                </a:lnTo>
                <a:close/>
              </a:path>
              <a:path w="4898390" h="504825">
                <a:moveTo>
                  <a:pt x="1528571" y="237743"/>
                </a:moveTo>
                <a:lnTo>
                  <a:pt x="1499616" y="237743"/>
                </a:lnTo>
                <a:lnTo>
                  <a:pt x="1499616" y="266700"/>
                </a:lnTo>
                <a:lnTo>
                  <a:pt x="1528571" y="266700"/>
                </a:lnTo>
                <a:lnTo>
                  <a:pt x="1528571" y="237743"/>
                </a:lnTo>
                <a:close/>
              </a:path>
              <a:path w="4898390" h="504825">
                <a:moveTo>
                  <a:pt x="1586483" y="237743"/>
                </a:moveTo>
                <a:lnTo>
                  <a:pt x="1557528" y="237743"/>
                </a:lnTo>
                <a:lnTo>
                  <a:pt x="1557528" y="266700"/>
                </a:lnTo>
                <a:lnTo>
                  <a:pt x="1586483" y="266700"/>
                </a:lnTo>
                <a:lnTo>
                  <a:pt x="1586483" y="237743"/>
                </a:lnTo>
                <a:close/>
              </a:path>
              <a:path w="4898390" h="504825">
                <a:moveTo>
                  <a:pt x="1644395" y="237743"/>
                </a:moveTo>
                <a:lnTo>
                  <a:pt x="1615440" y="237743"/>
                </a:lnTo>
                <a:lnTo>
                  <a:pt x="1615440" y="266700"/>
                </a:lnTo>
                <a:lnTo>
                  <a:pt x="1644395" y="266700"/>
                </a:lnTo>
                <a:lnTo>
                  <a:pt x="1644395" y="237743"/>
                </a:lnTo>
                <a:close/>
              </a:path>
              <a:path w="4898390" h="504825">
                <a:moveTo>
                  <a:pt x="1702308" y="237743"/>
                </a:moveTo>
                <a:lnTo>
                  <a:pt x="1673352" y="237743"/>
                </a:lnTo>
                <a:lnTo>
                  <a:pt x="1673352" y="266700"/>
                </a:lnTo>
                <a:lnTo>
                  <a:pt x="1702308" y="266700"/>
                </a:lnTo>
                <a:lnTo>
                  <a:pt x="1702308" y="237743"/>
                </a:lnTo>
                <a:close/>
              </a:path>
              <a:path w="4898390" h="504825">
                <a:moveTo>
                  <a:pt x="1760220" y="237743"/>
                </a:moveTo>
                <a:lnTo>
                  <a:pt x="1731264" y="237743"/>
                </a:lnTo>
                <a:lnTo>
                  <a:pt x="1731264" y="266700"/>
                </a:lnTo>
                <a:lnTo>
                  <a:pt x="1760220" y="266700"/>
                </a:lnTo>
                <a:lnTo>
                  <a:pt x="1760220" y="237743"/>
                </a:lnTo>
                <a:close/>
              </a:path>
              <a:path w="4898390" h="504825">
                <a:moveTo>
                  <a:pt x="1818132" y="237743"/>
                </a:moveTo>
                <a:lnTo>
                  <a:pt x="1789176" y="237743"/>
                </a:lnTo>
                <a:lnTo>
                  <a:pt x="1789176" y="266700"/>
                </a:lnTo>
                <a:lnTo>
                  <a:pt x="1818132" y="266700"/>
                </a:lnTo>
                <a:lnTo>
                  <a:pt x="1818132" y="237743"/>
                </a:lnTo>
                <a:close/>
              </a:path>
              <a:path w="4898390" h="504825">
                <a:moveTo>
                  <a:pt x="1876044" y="237743"/>
                </a:moveTo>
                <a:lnTo>
                  <a:pt x="1847088" y="237743"/>
                </a:lnTo>
                <a:lnTo>
                  <a:pt x="1847088" y="266700"/>
                </a:lnTo>
                <a:lnTo>
                  <a:pt x="1876044" y="266700"/>
                </a:lnTo>
                <a:lnTo>
                  <a:pt x="1876044" y="237743"/>
                </a:lnTo>
                <a:close/>
              </a:path>
              <a:path w="4898390" h="504825">
                <a:moveTo>
                  <a:pt x="1933956" y="237743"/>
                </a:moveTo>
                <a:lnTo>
                  <a:pt x="1905000" y="237743"/>
                </a:lnTo>
                <a:lnTo>
                  <a:pt x="1905000" y="266700"/>
                </a:lnTo>
                <a:lnTo>
                  <a:pt x="1933956" y="266700"/>
                </a:lnTo>
                <a:lnTo>
                  <a:pt x="1933956" y="237743"/>
                </a:lnTo>
                <a:close/>
              </a:path>
              <a:path w="4898390" h="504825">
                <a:moveTo>
                  <a:pt x="1991868" y="237743"/>
                </a:moveTo>
                <a:lnTo>
                  <a:pt x="1962912" y="237743"/>
                </a:lnTo>
                <a:lnTo>
                  <a:pt x="1962912" y="266700"/>
                </a:lnTo>
                <a:lnTo>
                  <a:pt x="1991868" y="266700"/>
                </a:lnTo>
                <a:lnTo>
                  <a:pt x="1991868" y="237743"/>
                </a:lnTo>
                <a:close/>
              </a:path>
              <a:path w="4898390" h="504825">
                <a:moveTo>
                  <a:pt x="2049780" y="237743"/>
                </a:moveTo>
                <a:lnTo>
                  <a:pt x="2020824" y="237743"/>
                </a:lnTo>
                <a:lnTo>
                  <a:pt x="2020824" y="266700"/>
                </a:lnTo>
                <a:lnTo>
                  <a:pt x="2049780" y="266700"/>
                </a:lnTo>
                <a:lnTo>
                  <a:pt x="2049780" y="237743"/>
                </a:lnTo>
                <a:close/>
              </a:path>
              <a:path w="4898390" h="504825">
                <a:moveTo>
                  <a:pt x="2107692" y="237743"/>
                </a:moveTo>
                <a:lnTo>
                  <a:pt x="2078736" y="237743"/>
                </a:lnTo>
                <a:lnTo>
                  <a:pt x="2078736" y="266700"/>
                </a:lnTo>
                <a:lnTo>
                  <a:pt x="2107692" y="266700"/>
                </a:lnTo>
                <a:lnTo>
                  <a:pt x="2107692" y="237743"/>
                </a:lnTo>
                <a:close/>
              </a:path>
              <a:path w="4898390" h="504825">
                <a:moveTo>
                  <a:pt x="2165604" y="237743"/>
                </a:moveTo>
                <a:lnTo>
                  <a:pt x="2136648" y="237743"/>
                </a:lnTo>
                <a:lnTo>
                  <a:pt x="2136648" y="266700"/>
                </a:lnTo>
                <a:lnTo>
                  <a:pt x="2165604" y="266700"/>
                </a:lnTo>
                <a:lnTo>
                  <a:pt x="2165604" y="237743"/>
                </a:lnTo>
                <a:close/>
              </a:path>
              <a:path w="4898390" h="504825">
                <a:moveTo>
                  <a:pt x="2223516" y="237743"/>
                </a:moveTo>
                <a:lnTo>
                  <a:pt x="2194560" y="237743"/>
                </a:lnTo>
                <a:lnTo>
                  <a:pt x="2194560" y="266700"/>
                </a:lnTo>
                <a:lnTo>
                  <a:pt x="2223516" y="266700"/>
                </a:lnTo>
                <a:lnTo>
                  <a:pt x="2223516" y="237743"/>
                </a:lnTo>
                <a:close/>
              </a:path>
              <a:path w="4898390" h="504825">
                <a:moveTo>
                  <a:pt x="2281428" y="237743"/>
                </a:moveTo>
                <a:lnTo>
                  <a:pt x="2252472" y="237743"/>
                </a:lnTo>
                <a:lnTo>
                  <a:pt x="2252472" y="266700"/>
                </a:lnTo>
                <a:lnTo>
                  <a:pt x="2281428" y="266700"/>
                </a:lnTo>
                <a:lnTo>
                  <a:pt x="2281428" y="237743"/>
                </a:lnTo>
                <a:close/>
              </a:path>
              <a:path w="4898390" h="504825">
                <a:moveTo>
                  <a:pt x="2339340" y="237743"/>
                </a:moveTo>
                <a:lnTo>
                  <a:pt x="2310384" y="237743"/>
                </a:lnTo>
                <a:lnTo>
                  <a:pt x="2310384" y="266700"/>
                </a:lnTo>
                <a:lnTo>
                  <a:pt x="2339340" y="266700"/>
                </a:lnTo>
                <a:lnTo>
                  <a:pt x="2339340" y="237743"/>
                </a:lnTo>
                <a:close/>
              </a:path>
              <a:path w="4898390" h="504825">
                <a:moveTo>
                  <a:pt x="2397252" y="237743"/>
                </a:moveTo>
                <a:lnTo>
                  <a:pt x="2368296" y="237743"/>
                </a:lnTo>
                <a:lnTo>
                  <a:pt x="2368296" y="266700"/>
                </a:lnTo>
                <a:lnTo>
                  <a:pt x="2397252" y="266700"/>
                </a:lnTo>
                <a:lnTo>
                  <a:pt x="2397252" y="237743"/>
                </a:lnTo>
                <a:close/>
              </a:path>
              <a:path w="4898390" h="504825">
                <a:moveTo>
                  <a:pt x="2455164" y="237743"/>
                </a:moveTo>
                <a:lnTo>
                  <a:pt x="2426208" y="237743"/>
                </a:lnTo>
                <a:lnTo>
                  <a:pt x="2426208" y="266700"/>
                </a:lnTo>
                <a:lnTo>
                  <a:pt x="2455164" y="266700"/>
                </a:lnTo>
                <a:lnTo>
                  <a:pt x="2455164" y="237743"/>
                </a:lnTo>
                <a:close/>
              </a:path>
              <a:path w="4898390" h="504825">
                <a:moveTo>
                  <a:pt x="2513076" y="237743"/>
                </a:moveTo>
                <a:lnTo>
                  <a:pt x="2484120" y="237743"/>
                </a:lnTo>
                <a:lnTo>
                  <a:pt x="2484120" y="266700"/>
                </a:lnTo>
                <a:lnTo>
                  <a:pt x="2513076" y="266700"/>
                </a:lnTo>
                <a:lnTo>
                  <a:pt x="2513076" y="237743"/>
                </a:lnTo>
                <a:close/>
              </a:path>
              <a:path w="4898390" h="504825">
                <a:moveTo>
                  <a:pt x="2570988" y="237743"/>
                </a:moveTo>
                <a:lnTo>
                  <a:pt x="2542032" y="237743"/>
                </a:lnTo>
                <a:lnTo>
                  <a:pt x="2542032" y="266700"/>
                </a:lnTo>
                <a:lnTo>
                  <a:pt x="2570988" y="266700"/>
                </a:lnTo>
                <a:lnTo>
                  <a:pt x="2570988" y="237743"/>
                </a:lnTo>
                <a:close/>
              </a:path>
              <a:path w="4898390" h="504825">
                <a:moveTo>
                  <a:pt x="2628900" y="237743"/>
                </a:moveTo>
                <a:lnTo>
                  <a:pt x="2599944" y="237743"/>
                </a:lnTo>
                <a:lnTo>
                  <a:pt x="2599944" y="266700"/>
                </a:lnTo>
                <a:lnTo>
                  <a:pt x="2628900" y="266700"/>
                </a:lnTo>
                <a:lnTo>
                  <a:pt x="2628900" y="237743"/>
                </a:lnTo>
                <a:close/>
              </a:path>
              <a:path w="4898390" h="504825">
                <a:moveTo>
                  <a:pt x="2686812" y="237743"/>
                </a:moveTo>
                <a:lnTo>
                  <a:pt x="2657856" y="237743"/>
                </a:lnTo>
                <a:lnTo>
                  <a:pt x="2657856" y="266700"/>
                </a:lnTo>
                <a:lnTo>
                  <a:pt x="2686812" y="266700"/>
                </a:lnTo>
                <a:lnTo>
                  <a:pt x="2686812" y="237743"/>
                </a:lnTo>
                <a:close/>
              </a:path>
              <a:path w="4898390" h="504825">
                <a:moveTo>
                  <a:pt x="2744724" y="237743"/>
                </a:moveTo>
                <a:lnTo>
                  <a:pt x="2715768" y="237743"/>
                </a:lnTo>
                <a:lnTo>
                  <a:pt x="2715768" y="266700"/>
                </a:lnTo>
                <a:lnTo>
                  <a:pt x="2744724" y="266700"/>
                </a:lnTo>
                <a:lnTo>
                  <a:pt x="2744724" y="237743"/>
                </a:lnTo>
                <a:close/>
              </a:path>
              <a:path w="4898390" h="504825">
                <a:moveTo>
                  <a:pt x="2802636" y="237743"/>
                </a:moveTo>
                <a:lnTo>
                  <a:pt x="2773680" y="237743"/>
                </a:lnTo>
                <a:lnTo>
                  <a:pt x="2773680" y="266700"/>
                </a:lnTo>
                <a:lnTo>
                  <a:pt x="2802636" y="266700"/>
                </a:lnTo>
                <a:lnTo>
                  <a:pt x="2802636" y="237743"/>
                </a:lnTo>
                <a:close/>
              </a:path>
              <a:path w="4898390" h="504825">
                <a:moveTo>
                  <a:pt x="2860548" y="237743"/>
                </a:moveTo>
                <a:lnTo>
                  <a:pt x="2831592" y="237743"/>
                </a:lnTo>
                <a:lnTo>
                  <a:pt x="2831592" y="266700"/>
                </a:lnTo>
                <a:lnTo>
                  <a:pt x="2860548" y="266700"/>
                </a:lnTo>
                <a:lnTo>
                  <a:pt x="2860548" y="237743"/>
                </a:lnTo>
                <a:close/>
              </a:path>
              <a:path w="4898390" h="504825">
                <a:moveTo>
                  <a:pt x="2918460" y="237743"/>
                </a:moveTo>
                <a:lnTo>
                  <a:pt x="2889504" y="237743"/>
                </a:lnTo>
                <a:lnTo>
                  <a:pt x="2889504" y="266700"/>
                </a:lnTo>
                <a:lnTo>
                  <a:pt x="2918460" y="266700"/>
                </a:lnTo>
                <a:lnTo>
                  <a:pt x="2918460" y="237743"/>
                </a:lnTo>
                <a:close/>
              </a:path>
              <a:path w="4898390" h="504825">
                <a:moveTo>
                  <a:pt x="2976372" y="237743"/>
                </a:moveTo>
                <a:lnTo>
                  <a:pt x="2947416" y="237743"/>
                </a:lnTo>
                <a:lnTo>
                  <a:pt x="2947416" y="266700"/>
                </a:lnTo>
                <a:lnTo>
                  <a:pt x="2976372" y="266700"/>
                </a:lnTo>
                <a:lnTo>
                  <a:pt x="2976372" y="237743"/>
                </a:lnTo>
                <a:close/>
              </a:path>
              <a:path w="4898390" h="504825">
                <a:moveTo>
                  <a:pt x="3034284" y="237743"/>
                </a:moveTo>
                <a:lnTo>
                  <a:pt x="3005328" y="237743"/>
                </a:lnTo>
                <a:lnTo>
                  <a:pt x="3005328" y="266700"/>
                </a:lnTo>
                <a:lnTo>
                  <a:pt x="3034284" y="266700"/>
                </a:lnTo>
                <a:lnTo>
                  <a:pt x="3034284" y="237743"/>
                </a:lnTo>
                <a:close/>
              </a:path>
              <a:path w="4898390" h="504825">
                <a:moveTo>
                  <a:pt x="3092196" y="237743"/>
                </a:moveTo>
                <a:lnTo>
                  <a:pt x="3063240" y="237743"/>
                </a:lnTo>
                <a:lnTo>
                  <a:pt x="3063240" y="266700"/>
                </a:lnTo>
                <a:lnTo>
                  <a:pt x="3092196" y="266700"/>
                </a:lnTo>
                <a:lnTo>
                  <a:pt x="3092196" y="237743"/>
                </a:lnTo>
                <a:close/>
              </a:path>
              <a:path w="4898390" h="504825">
                <a:moveTo>
                  <a:pt x="3150108" y="237743"/>
                </a:moveTo>
                <a:lnTo>
                  <a:pt x="3121152" y="237743"/>
                </a:lnTo>
                <a:lnTo>
                  <a:pt x="3121152" y="266700"/>
                </a:lnTo>
                <a:lnTo>
                  <a:pt x="3150108" y="266700"/>
                </a:lnTo>
                <a:lnTo>
                  <a:pt x="3150108" y="237743"/>
                </a:lnTo>
                <a:close/>
              </a:path>
              <a:path w="4898390" h="504825">
                <a:moveTo>
                  <a:pt x="3208020" y="237743"/>
                </a:moveTo>
                <a:lnTo>
                  <a:pt x="3179064" y="237743"/>
                </a:lnTo>
                <a:lnTo>
                  <a:pt x="3179064" y="266700"/>
                </a:lnTo>
                <a:lnTo>
                  <a:pt x="3208020" y="266700"/>
                </a:lnTo>
                <a:lnTo>
                  <a:pt x="3208020" y="237743"/>
                </a:lnTo>
                <a:close/>
              </a:path>
              <a:path w="4898390" h="504825">
                <a:moveTo>
                  <a:pt x="3265931" y="237743"/>
                </a:moveTo>
                <a:lnTo>
                  <a:pt x="3236976" y="237743"/>
                </a:lnTo>
                <a:lnTo>
                  <a:pt x="3236976" y="266700"/>
                </a:lnTo>
                <a:lnTo>
                  <a:pt x="3265931" y="266700"/>
                </a:lnTo>
                <a:lnTo>
                  <a:pt x="3265931" y="237743"/>
                </a:lnTo>
                <a:close/>
              </a:path>
              <a:path w="4898390" h="504825">
                <a:moveTo>
                  <a:pt x="3323844" y="237743"/>
                </a:moveTo>
                <a:lnTo>
                  <a:pt x="3294888" y="237743"/>
                </a:lnTo>
                <a:lnTo>
                  <a:pt x="3294888" y="266700"/>
                </a:lnTo>
                <a:lnTo>
                  <a:pt x="3323844" y="266700"/>
                </a:lnTo>
                <a:lnTo>
                  <a:pt x="3323844" y="237743"/>
                </a:lnTo>
                <a:close/>
              </a:path>
              <a:path w="4898390" h="504825">
                <a:moveTo>
                  <a:pt x="3381755" y="237743"/>
                </a:moveTo>
                <a:lnTo>
                  <a:pt x="3352800" y="237743"/>
                </a:lnTo>
                <a:lnTo>
                  <a:pt x="3352800" y="266700"/>
                </a:lnTo>
                <a:lnTo>
                  <a:pt x="3381755" y="266700"/>
                </a:lnTo>
                <a:lnTo>
                  <a:pt x="3381755" y="237743"/>
                </a:lnTo>
                <a:close/>
              </a:path>
              <a:path w="4898390" h="504825">
                <a:moveTo>
                  <a:pt x="3439668" y="237743"/>
                </a:moveTo>
                <a:lnTo>
                  <a:pt x="3410712" y="237743"/>
                </a:lnTo>
                <a:lnTo>
                  <a:pt x="3410712" y="266700"/>
                </a:lnTo>
                <a:lnTo>
                  <a:pt x="3439668" y="266700"/>
                </a:lnTo>
                <a:lnTo>
                  <a:pt x="3439668" y="237743"/>
                </a:lnTo>
                <a:close/>
              </a:path>
              <a:path w="4898390" h="504825">
                <a:moveTo>
                  <a:pt x="3497579" y="237743"/>
                </a:moveTo>
                <a:lnTo>
                  <a:pt x="3468624" y="237743"/>
                </a:lnTo>
                <a:lnTo>
                  <a:pt x="3468624" y="266700"/>
                </a:lnTo>
                <a:lnTo>
                  <a:pt x="3497579" y="266700"/>
                </a:lnTo>
                <a:lnTo>
                  <a:pt x="3497579" y="237743"/>
                </a:lnTo>
                <a:close/>
              </a:path>
              <a:path w="4898390" h="504825">
                <a:moveTo>
                  <a:pt x="3555492" y="237743"/>
                </a:moveTo>
                <a:lnTo>
                  <a:pt x="3526536" y="237743"/>
                </a:lnTo>
                <a:lnTo>
                  <a:pt x="3526536" y="266700"/>
                </a:lnTo>
                <a:lnTo>
                  <a:pt x="3555492" y="266700"/>
                </a:lnTo>
                <a:lnTo>
                  <a:pt x="3555492" y="237743"/>
                </a:lnTo>
                <a:close/>
              </a:path>
              <a:path w="4898390" h="504825">
                <a:moveTo>
                  <a:pt x="3613404" y="237743"/>
                </a:moveTo>
                <a:lnTo>
                  <a:pt x="3584448" y="237743"/>
                </a:lnTo>
                <a:lnTo>
                  <a:pt x="3584448" y="266700"/>
                </a:lnTo>
                <a:lnTo>
                  <a:pt x="3613404" y="266700"/>
                </a:lnTo>
                <a:lnTo>
                  <a:pt x="3613404" y="237743"/>
                </a:lnTo>
                <a:close/>
              </a:path>
              <a:path w="4898390" h="504825">
                <a:moveTo>
                  <a:pt x="3671316" y="237743"/>
                </a:moveTo>
                <a:lnTo>
                  <a:pt x="3642360" y="237743"/>
                </a:lnTo>
                <a:lnTo>
                  <a:pt x="3642360" y="266700"/>
                </a:lnTo>
                <a:lnTo>
                  <a:pt x="3671316" y="266700"/>
                </a:lnTo>
                <a:lnTo>
                  <a:pt x="3671316" y="237743"/>
                </a:lnTo>
                <a:close/>
              </a:path>
              <a:path w="4898390" h="504825">
                <a:moveTo>
                  <a:pt x="3729228" y="237743"/>
                </a:moveTo>
                <a:lnTo>
                  <a:pt x="3700272" y="237743"/>
                </a:lnTo>
                <a:lnTo>
                  <a:pt x="3700272" y="266700"/>
                </a:lnTo>
                <a:lnTo>
                  <a:pt x="3729228" y="266700"/>
                </a:lnTo>
                <a:lnTo>
                  <a:pt x="3729228" y="237743"/>
                </a:lnTo>
                <a:close/>
              </a:path>
              <a:path w="4898390" h="504825">
                <a:moveTo>
                  <a:pt x="3787140" y="237743"/>
                </a:moveTo>
                <a:lnTo>
                  <a:pt x="3758183" y="237743"/>
                </a:lnTo>
                <a:lnTo>
                  <a:pt x="3758183" y="266700"/>
                </a:lnTo>
                <a:lnTo>
                  <a:pt x="3787140" y="266700"/>
                </a:lnTo>
                <a:lnTo>
                  <a:pt x="3787140" y="237743"/>
                </a:lnTo>
                <a:close/>
              </a:path>
              <a:path w="4898390" h="504825">
                <a:moveTo>
                  <a:pt x="3845052" y="237743"/>
                </a:moveTo>
                <a:lnTo>
                  <a:pt x="3816096" y="237743"/>
                </a:lnTo>
                <a:lnTo>
                  <a:pt x="3816096" y="266700"/>
                </a:lnTo>
                <a:lnTo>
                  <a:pt x="3845052" y="266700"/>
                </a:lnTo>
                <a:lnTo>
                  <a:pt x="3845052" y="237743"/>
                </a:lnTo>
                <a:close/>
              </a:path>
              <a:path w="4898390" h="504825">
                <a:moveTo>
                  <a:pt x="3902964" y="237743"/>
                </a:moveTo>
                <a:lnTo>
                  <a:pt x="3874007" y="237743"/>
                </a:lnTo>
                <a:lnTo>
                  <a:pt x="3874007" y="266700"/>
                </a:lnTo>
                <a:lnTo>
                  <a:pt x="3902964" y="266700"/>
                </a:lnTo>
                <a:lnTo>
                  <a:pt x="3902964" y="237743"/>
                </a:lnTo>
                <a:close/>
              </a:path>
              <a:path w="4898390" h="504825">
                <a:moveTo>
                  <a:pt x="3960876" y="237743"/>
                </a:moveTo>
                <a:lnTo>
                  <a:pt x="3931920" y="237743"/>
                </a:lnTo>
                <a:lnTo>
                  <a:pt x="3931920" y="266700"/>
                </a:lnTo>
                <a:lnTo>
                  <a:pt x="3960876" y="266700"/>
                </a:lnTo>
                <a:lnTo>
                  <a:pt x="3960876" y="237743"/>
                </a:lnTo>
                <a:close/>
              </a:path>
              <a:path w="4898390" h="504825">
                <a:moveTo>
                  <a:pt x="4018788" y="237743"/>
                </a:moveTo>
                <a:lnTo>
                  <a:pt x="3989831" y="237743"/>
                </a:lnTo>
                <a:lnTo>
                  <a:pt x="3989831" y="266700"/>
                </a:lnTo>
                <a:lnTo>
                  <a:pt x="4018788" y="266700"/>
                </a:lnTo>
                <a:lnTo>
                  <a:pt x="4018788" y="237743"/>
                </a:lnTo>
                <a:close/>
              </a:path>
              <a:path w="4898390" h="504825">
                <a:moveTo>
                  <a:pt x="4076700" y="237743"/>
                </a:moveTo>
                <a:lnTo>
                  <a:pt x="4047744" y="237743"/>
                </a:lnTo>
                <a:lnTo>
                  <a:pt x="4047744" y="266700"/>
                </a:lnTo>
                <a:lnTo>
                  <a:pt x="4076700" y="266700"/>
                </a:lnTo>
                <a:lnTo>
                  <a:pt x="4076700" y="237743"/>
                </a:lnTo>
                <a:close/>
              </a:path>
              <a:path w="4898390" h="504825">
                <a:moveTo>
                  <a:pt x="4134612" y="237743"/>
                </a:moveTo>
                <a:lnTo>
                  <a:pt x="4105656" y="237743"/>
                </a:lnTo>
                <a:lnTo>
                  <a:pt x="4105656" y="266700"/>
                </a:lnTo>
                <a:lnTo>
                  <a:pt x="4134612" y="266700"/>
                </a:lnTo>
                <a:lnTo>
                  <a:pt x="4134612" y="237743"/>
                </a:lnTo>
                <a:close/>
              </a:path>
              <a:path w="4898390" h="504825">
                <a:moveTo>
                  <a:pt x="4192524" y="237743"/>
                </a:moveTo>
                <a:lnTo>
                  <a:pt x="4163568" y="237743"/>
                </a:lnTo>
                <a:lnTo>
                  <a:pt x="4163568" y="266700"/>
                </a:lnTo>
                <a:lnTo>
                  <a:pt x="4192524" y="266700"/>
                </a:lnTo>
                <a:lnTo>
                  <a:pt x="4192524" y="237743"/>
                </a:lnTo>
                <a:close/>
              </a:path>
              <a:path w="4898390" h="504825">
                <a:moveTo>
                  <a:pt x="4250436" y="237743"/>
                </a:moveTo>
                <a:lnTo>
                  <a:pt x="4221480" y="237743"/>
                </a:lnTo>
                <a:lnTo>
                  <a:pt x="4221480" y="266700"/>
                </a:lnTo>
                <a:lnTo>
                  <a:pt x="4250436" y="266700"/>
                </a:lnTo>
                <a:lnTo>
                  <a:pt x="4250436" y="237743"/>
                </a:lnTo>
                <a:close/>
              </a:path>
              <a:path w="4898390" h="504825">
                <a:moveTo>
                  <a:pt x="4308348" y="237743"/>
                </a:moveTo>
                <a:lnTo>
                  <a:pt x="4279392" y="237743"/>
                </a:lnTo>
                <a:lnTo>
                  <a:pt x="4279392" y="266700"/>
                </a:lnTo>
                <a:lnTo>
                  <a:pt x="4308348" y="266700"/>
                </a:lnTo>
                <a:lnTo>
                  <a:pt x="4308348" y="237743"/>
                </a:lnTo>
                <a:close/>
              </a:path>
              <a:path w="4898390" h="504825">
                <a:moveTo>
                  <a:pt x="4366260" y="237743"/>
                </a:moveTo>
                <a:lnTo>
                  <a:pt x="4337304" y="237743"/>
                </a:lnTo>
                <a:lnTo>
                  <a:pt x="4337304" y="266700"/>
                </a:lnTo>
                <a:lnTo>
                  <a:pt x="4366260" y="266700"/>
                </a:lnTo>
                <a:lnTo>
                  <a:pt x="4366260" y="237743"/>
                </a:lnTo>
                <a:close/>
              </a:path>
              <a:path w="4898390" h="504825">
                <a:moveTo>
                  <a:pt x="4424172" y="237743"/>
                </a:moveTo>
                <a:lnTo>
                  <a:pt x="4395216" y="237743"/>
                </a:lnTo>
                <a:lnTo>
                  <a:pt x="4395216" y="266700"/>
                </a:lnTo>
                <a:lnTo>
                  <a:pt x="4424172" y="266700"/>
                </a:lnTo>
                <a:lnTo>
                  <a:pt x="4424172" y="237743"/>
                </a:lnTo>
                <a:close/>
              </a:path>
              <a:path w="4898390" h="504825">
                <a:moveTo>
                  <a:pt x="4482084" y="237743"/>
                </a:moveTo>
                <a:lnTo>
                  <a:pt x="4453128" y="237743"/>
                </a:lnTo>
                <a:lnTo>
                  <a:pt x="4453128" y="266700"/>
                </a:lnTo>
                <a:lnTo>
                  <a:pt x="4482084" y="266700"/>
                </a:lnTo>
                <a:lnTo>
                  <a:pt x="4482084" y="237743"/>
                </a:lnTo>
                <a:close/>
              </a:path>
              <a:path w="4898390" h="504825">
                <a:moveTo>
                  <a:pt x="4539996" y="237743"/>
                </a:moveTo>
                <a:lnTo>
                  <a:pt x="4511040" y="237743"/>
                </a:lnTo>
                <a:lnTo>
                  <a:pt x="4511040" y="266700"/>
                </a:lnTo>
                <a:lnTo>
                  <a:pt x="4539996" y="266700"/>
                </a:lnTo>
                <a:lnTo>
                  <a:pt x="4539996" y="237743"/>
                </a:lnTo>
                <a:close/>
              </a:path>
              <a:path w="4898390" h="504825">
                <a:moveTo>
                  <a:pt x="4597908" y="237743"/>
                </a:moveTo>
                <a:lnTo>
                  <a:pt x="4568952" y="237743"/>
                </a:lnTo>
                <a:lnTo>
                  <a:pt x="4568952" y="266700"/>
                </a:lnTo>
                <a:lnTo>
                  <a:pt x="4597908" y="266700"/>
                </a:lnTo>
                <a:lnTo>
                  <a:pt x="4597908" y="237743"/>
                </a:lnTo>
                <a:close/>
              </a:path>
              <a:path w="4898390" h="504825">
                <a:moveTo>
                  <a:pt x="4655820" y="237743"/>
                </a:moveTo>
                <a:lnTo>
                  <a:pt x="4626864" y="237743"/>
                </a:lnTo>
                <a:lnTo>
                  <a:pt x="4626864" y="266700"/>
                </a:lnTo>
                <a:lnTo>
                  <a:pt x="4655820" y="266700"/>
                </a:lnTo>
                <a:lnTo>
                  <a:pt x="4655820" y="237743"/>
                </a:lnTo>
                <a:close/>
              </a:path>
              <a:path w="4898390" h="504825">
                <a:moveTo>
                  <a:pt x="4713732" y="237743"/>
                </a:moveTo>
                <a:lnTo>
                  <a:pt x="4684776" y="237743"/>
                </a:lnTo>
                <a:lnTo>
                  <a:pt x="4684776" y="266700"/>
                </a:lnTo>
                <a:lnTo>
                  <a:pt x="4713732" y="266700"/>
                </a:lnTo>
                <a:lnTo>
                  <a:pt x="4713732" y="237743"/>
                </a:lnTo>
                <a:close/>
              </a:path>
              <a:path w="4898390" h="504825">
                <a:moveTo>
                  <a:pt x="4771644" y="237743"/>
                </a:moveTo>
                <a:lnTo>
                  <a:pt x="4742688" y="237743"/>
                </a:lnTo>
                <a:lnTo>
                  <a:pt x="4742688" y="266700"/>
                </a:lnTo>
                <a:lnTo>
                  <a:pt x="4771644" y="266700"/>
                </a:lnTo>
                <a:lnTo>
                  <a:pt x="4771644" y="237743"/>
                </a:lnTo>
                <a:close/>
              </a:path>
              <a:path w="4898390" h="504825">
                <a:moveTo>
                  <a:pt x="4829556" y="237743"/>
                </a:moveTo>
                <a:lnTo>
                  <a:pt x="4800600" y="237743"/>
                </a:lnTo>
                <a:lnTo>
                  <a:pt x="4800600" y="266700"/>
                </a:lnTo>
                <a:lnTo>
                  <a:pt x="4829556" y="266700"/>
                </a:lnTo>
                <a:lnTo>
                  <a:pt x="4829556" y="237743"/>
                </a:lnTo>
                <a:close/>
              </a:path>
              <a:path w="4898390" h="504825">
                <a:moveTo>
                  <a:pt x="4869307" y="255904"/>
                </a:moveTo>
                <a:lnTo>
                  <a:pt x="4840351" y="255904"/>
                </a:lnTo>
                <a:lnTo>
                  <a:pt x="4840351" y="284861"/>
                </a:lnTo>
                <a:lnTo>
                  <a:pt x="4869307" y="284861"/>
                </a:lnTo>
                <a:lnTo>
                  <a:pt x="4869307" y="255904"/>
                </a:lnTo>
                <a:close/>
              </a:path>
              <a:path w="4898390" h="504825">
                <a:moveTo>
                  <a:pt x="4869307" y="313816"/>
                </a:moveTo>
                <a:lnTo>
                  <a:pt x="4840351" y="313816"/>
                </a:lnTo>
                <a:lnTo>
                  <a:pt x="4840351" y="342773"/>
                </a:lnTo>
                <a:lnTo>
                  <a:pt x="4869307" y="342773"/>
                </a:lnTo>
                <a:lnTo>
                  <a:pt x="4869307" y="313816"/>
                </a:lnTo>
                <a:close/>
              </a:path>
              <a:path w="4898390" h="504825">
                <a:moveTo>
                  <a:pt x="4869307" y="371728"/>
                </a:moveTo>
                <a:lnTo>
                  <a:pt x="4840351" y="371728"/>
                </a:lnTo>
                <a:lnTo>
                  <a:pt x="4840351" y="400684"/>
                </a:lnTo>
                <a:lnTo>
                  <a:pt x="4869307" y="400684"/>
                </a:lnTo>
                <a:lnTo>
                  <a:pt x="4869307" y="371728"/>
                </a:lnTo>
                <a:close/>
              </a:path>
              <a:path w="4898390" h="504825">
                <a:moveTo>
                  <a:pt x="4898263" y="417575"/>
                </a:moveTo>
                <a:lnTo>
                  <a:pt x="4811395" y="417575"/>
                </a:lnTo>
                <a:lnTo>
                  <a:pt x="4854829" y="504443"/>
                </a:lnTo>
                <a:lnTo>
                  <a:pt x="4891024" y="432053"/>
                </a:lnTo>
                <a:lnTo>
                  <a:pt x="4840351" y="432053"/>
                </a:lnTo>
                <a:lnTo>
                  <a:pt x="4840351" y="429640"/>
                </a:lnTo>
                <a:lnTo>
                  <a:pt x="4892230" y="429640"/>
                </a:lnTo>
                <a:lnTo>
                  <a:pt x="4898263" y="417575"/>
                </a:lnTo>
                <a:close/>
              </a:path>
              <a:path w="4898390" h="504825">
                <a:moveTo>
                  <a:pt x="4869307" y="429640"/>
                </a:moveTo>
                <a:lnTo>
                  <a:pt x="4840351" y="429640"/>
                </a:lnTo>
                <a:lnTo>
                  <a:pt x="4840351" y="432053"/>
                </a:lnTo>
                <a:lnTo>
                  <a:pt x="4869307" y="432053"/>
                </a:lnTo>
                <a:lnTo>
                  <a:pt x="4869307" y="429640"/>
                </a:lnTo>
                <a:close/>
              </a:path>
              <a:path w="4898390" h="504825">
                <a:moveTo>
                  <a:pt x="4892230" y="429640"/>
                </a:moveTo>
                <a:lnTo>
                  <a:pt x="4869307" y="429640"/>
                </a:lnTo>
                <a:lnTo>
                  <a:pt x="4869307" y="432053"/>
                </a:lnTo>
                <a:lnTo>
                  <a:pt x="4891024" y="432053"/>
                </a:lnTo>
                <a:lnTo>
                  <a:pt x="4892230" y="429640"/>
                </a:lnTo>
                <a:close/>
              </a:path>
            </a:pathLst>
          </a:custGeom>
          <a:solidFill>
            <a:srgbClr val="8496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798307" y="2014727"/>
            <a:ext cx="911860" cy="852169"/>
          </a:xfrm>
          <a:custGeom>
            <a:avLst/>
            <a:gdLst/>
            <a:ahLst/>
            <a:cxnLst/>
            <a:rect l="l" t="t" r="r" b="b"/>
            <a:pathLst>
              <a:path w="911859" h="852169">
                <a:moveTo>
                  <a:pt x="455675" y="0"/>
                </a:moveTo>
                <a:lnTo>
                  <a:pt x="406016" y="2500"/>
                </a:lnTo>
                <a:lnTo>
                  <a:pt x="357907" y="9826"/>
                </a:lnTo>
                <a:lnTo>
                  <a:pt x="311627" y="21720"/>
                </a:lnTo>
                <a:lnTo>
                  <a:pt x="267454" y="37919"/>
                </a:lnTo>
                <a:lnTo>
                  <a:pt x="225664" y="58166"/>
                </a:lnTo>
                <a:lnTo>
                  <a:pt x="186537" y="82198"/>
                </a:lnTo>
                <a:lnTo>
                  <a:pt x="150349" y="109757"/>
                </a:lnTo>
                <a:lnTo>
                  <a:pt x="117379" y="140581"/>
                </a:lnTo>
                <a:lnTo>
                  <a:pt x="87904" y="174412"/>
                </a:lnTo>
                <a:lnTo>
                  <a:pt x="62201" y="210989"/>
                </a:lnTo>
                <a:lnTo>
                  <a:pt x="40549" y="250051"/>
                </a:lnTo>
                <a:lnTo>
                  <a:pt x="23225" y="291340"/>
                </a:lnTo>
                <a:lnTo>
                  <a:pt x="10507" y="334593"/>
                </a:lnTo>
                <a:lnTo>
                  <a:pt x="2673" y="379553"/>
                </a:lnTo>
                <a:lnTo>
                  <a:pt x="0" y="425958"/>
                </a:lnTo>
                <a:lnTo>
                  <a:pt x="2673" y="472362"/>
                </a:lnTo>
                <a:lnTo>
                  <a:pt x="10507" y="517322"/>
                </a:lnTo>
                <a:lnTo>
                  <a:pt x="23225" y="560575"/>
                </a:lnTo>
                <a:lnTo>
                  <a:pt x="40549" y="601864"/>
                </a:lnTo>
                <a:lnTo>
                  <a:pt x="62201" y="640926"/>
                </a:lnTo>
                <a:lnTo>
                  <a:pt x="87904" y="677503"/>
                </a:lnTo>
                <a:lnTo>
                  <a:pt x="117379" y="711334"/>
                </a:lnTo>
                <a:lnTo>
                  <a:pt x="150349" y="742158"/>
                </a:lnTo>
                <a:lnTo>
                  <a:pt x="186537" y="769717"/>
                </a:lnTo>
                <a:lnTo>
                  <a:pt x="225664" y="793750"/>
                </a:lnTo>
                <a:lnTo>
                  <a:pt x="267454" y="813996"/>
                </a:lnTo>
                <a:lnTo>
                  <a:pt x="311627" y="830195"/>
                </a:lnTo>
                <a:lnTo>
                  <a:pt x="357907" y="842089"/>
                </a:lnTo>
                <a:lnTo>
                  <a:pt x="406016" y="849415"/>
                </a:lnTo>
                <a:lnTo>
                  <a:pt x="455675" y="851916"/>
                </a:lnTo>
                <a:lnTo>
                  <a:pt x="505335" y="849415"/>
                </a:lnTo>
                <a:lnTo>
                  <a:pt x="553444" y="842089"/>
                </a:lnTo>
                <a:lnTo>
                  <a:pt x="599724" y="830195"/>
                </a:lnTo>
                <a:lnTo>
                  <a:pt x="643897" y="813996"/>
                </a:lnTo>
                <a:lnTo>
                  <a:pt x="685687" y="793750"/>
                </a:lnTo>
                <a:lnTo>
                  <a:pt x="724814" y="769717"/>
                </a:lnTo>
                <a:lnTo>
                  <a:pt x="761002" y="742158"/>
                </a:lnTo>
                <a:lnTo>
                  <a:pt x="793972" y="711334"/>
                </a:lnTo>
                <a:lnTo>
                  <a:pt x="823447" y="677503"/>
                </a:lnTo>
                <a:lnTo>
                  <a:pt x="849150" y="640926"/>
                </a:lnTo>
                <a:lnTo>
                  <a:pt x="870802" y="601864"/>
                </a:lnTo>
                <a:lnTo>
                  <a:pt x="888126" y="560575"/>
                </a:lnTo>
                <a:lnTo>
                  <a:pt x="900844" y="517322"/>
                </a:lnTo>
                <a:lnTo>
                  <a:pt x="908678" y="472362"/>
                </a:lnTo>
                <a:lnTo>
                  <a:pt x="911351" y="425958"/>
                </a:lnTo>
                <a:lnTo>
                  <a:pt x="908678" y="379553"/>
                </a:lnTo>
                <a:lnTo>
                  <a:pt x="900844" y="334593"/>
                </a:lnTo>
                <a:lnTo>
                  <a:pt x="888126" y="291340"/>
                </a:lnTo>
                <a:lnTo>
                  <a:pt x="870802" y="250051"/>
                </a:lnTo>
                <a:lnTo>
                  <a:pt x="849150" y="210989"/>
                </a:lnTo>
                <a:lnTo>
                  <a:pt x="823447" y="174412"/>
                </a:lnTo>
                <a:lnTo>
                  <a:pt x="793972" y="140581"/>
                </a:lnTo>
                <a:lnTo>
                  <a:pt x="761002" y="109757"/>
                </a:lnTo>
                <a:lnTo>
                  <a:pt x="724814" y="82198"/>
                </a:lnTo>
                <a:lnTo>
                  <a:pt x="685687" y="58166"/>
                </a:lnTo>
                <a:lnTo>
                  <a:pt x="643897" y="37919"/>
                </a:lnTo>
                <a:lnTo>
                  <a:pt x="599724" y="21720"/>
                </a:lnTo>
                <a:lnTo>
                  <a:pt x="553444" y="9826"/>
                </a:lnTo>
                <a:lnTo>
                  <a:pt x="505335" y="2500"/>
                </a:lnTo>
                <a:lnTo>
                  <a:pt x="455675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7946897" y="2254377"/>
            <a:ext cx="739140" cy="48895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ts val="1580"/>
              </a:lnSpc>
              <a:spcBef>
                <a:spcPts val="100"/>
              </a:spcBef>
            </a:pPr>
            <a:r>
              <a:rPr sz="1400" dirty="0">
                <a:latin typeface="Noto Sans Mono CJK JP Regular"/>
                <a:cs typeface="Noto Sans Mono CJK JP Regular"/>
              </a:rPr>
              <a:t>成本管理</a:t>
            </a:r>
            <a:endParaRPr sz="1400">
              <a:latin typeface="Noto Sans Mono CJK JP Regular"/>
              <a:cs typeface="Noto Sans Mono CJK JP Regular"/>
            </a:endParaRPr>
          </a:p>
          <a:p>
            <a:pPr algn="ctr">
              <a:lnSpc>
                <a:spcPts val="2060"/>
              </a:lnSpc>
            </a:pPr>
            <a:r>
              <a:rPr sz="1800" spc="5" dirty="0">
                <a:latin typeface="Noto Sans Mono CJK JP Regular"/>
                <a:cs typeface="Noto Sans Mono CJK JP Regular"/>
              </a:rPr>
              <a:t>部门</a:t>
            </a:r>
            <a:endParaRPr sz="1800">
              <a:latin typeface="Noto Sans Mono CJK JP Regular"/>
              <a:cs typeface="Noto Sans Mono CJK JP Regular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462783" y="1511046"/>
            <a:ext cx="5835015" cy="504825"/>
          </a:xfrm>
          <a:custGeom>
            <a:avLst/>
            <a:gdLst/>
            <a:ahLst/>
            <a:cxnLst/>
            <a:rect l="l" t="t" r="r" b="b"/>
            <a:pathLst>
              <a:path w="5835015" h="504825">
                <a:moveTo>
                  <a:pt x="28956" y="0"/>
                </a:moveTo>
                <a:lnTo>
                  <a:pt x="0" y="0"/>
                </a:lnTo>
                <a:lnTo>
                  <a:pt x="0" y="28955"/>
                </a:lnTo>
                <a:lnTo>
                  <a:pt x="28956" y="28955"/>
                </a:lnTo>
                <a:lnTo>
                  <a:pt x="28956" y="0"/>
                </a:lnTo>
                <a:close/>
              </a:path>
              <a:path w="5835015" h="504825">
                <a:moveTo>
                  <a:pt x="28956" y="57912"/>
                </a:moveTo>
                <a:lnTo>
                  <a:pt x="0" y="57912"/>
                </a:lnTo>
                <a:lnTo>
                  <a:pt x="0" y="86867"/>
                </a:lnTo>
                <a:lnTo>
                  <a:pt x="28956" y="86867"/>
                </a:lnTo>
                <a:lnTo>
                  <a:pt x="28956" y="57912"/>
                </a:lnTo>
                <a:close/>
              </a:path>
              <a:path w="5835015" h="504825">
                <a:moveTo>
                  <a:pt x="28956" y="115824"/>
                </a:moveTo>
                <a:lnTo>
                  <a:pt x="0" y="115824"/>
                </a:lnTo>
                <a:lnTo>
                  <a:pt x="0" y="144779"/>
                </a:lnTo>
                <a:lnTo>
                  <a:pt x="28956" y="144779"/>
                </a:lnTo>
                <a:lnTo>
                  <a:pt x="28956" y="115824"/>
                </a:lnTo>
                <a:close/>
              </a:path>
              <a:path w="5835015" h="504825">
                <a:moveTo>
                  <a:pt x="28956" y="173736"/>
                </a:moveTo>
                <a:lnTo>
                  <a:pt x="0" y="173736"/>
                </a:lnTo>
                <a:lnTo>
                  <a:pt x="0" y="202691"/>
                </a:lnTo>
                <a:lnTo>
                  <a:pt x="28956" y="202691"/>
                </a:lnTo>
                <a:lnTo>
                  <a:pt x="28956" y="173736"/>
                </a:lnTo>
                <a:close/>
              </a:path>
              <a:path w="5835015" h="504825">
                <a:moveTo>
                  <a:pt x="28956" y="231648"/>
                </a:moveTo>
                <a:lnTo>
                  <a:pt x="0" y="231648"/>
                </a:lnTo>
                <a:lnTo>
                  <a:pt x="0" y="266700"/>
                </a:lnTo>
                <a:lnTo>
                  <a:pt x="22860" y="266700"/>
                </a:lnTo>
                <a:lnTo>
                  <a:pt x="22860" y="246125"/>
                </a:lnTo>
                <a:lnTo>
                  <a:pt x="14478" y="237743"/>
                </a:lnTo>
                <a:lnTo>
                  <a:pt x="28956" y="237743"/>
                </a:lnTo>
                <a:lnTo>
                  <a:pt x="28956" y="231648"/>
                </a:lnTo>
                <a:close/>
              </a:path>
              <a:path w="5835015" h="504825">
                <a:moveTo>
                  <a:pt x="28956" y="237743"/>
                </a:moveTo>
                <a:lnTo>
                  <a:pt x="22860" y="237743"/>
                </a:lnTo>
                <a:lnTo>
                  <a:pt x="22860" y="246125"/>
                </a:lnTo>
                <a:lnTo>
                  <a:pt x="28956" y="252221"/>
                </a:lnTo>
                <a:lnTo>
                  <a:pt x="28956" y="237743"/>
                </a:lnTo>
                <a:close/>
              </a:path>
              <a:path w="5835015" h="504825">
                <a:moveTo>
                  <a:pt x="22860" y="237743"/>
                </a:moveTo>
                <a:lnTo>
                  <a:pt x="14478" y="237743"/>
                </a:lnTo>
                <a:lnTo>
                  <a:pt x="22860" y="246125"/>
                </a:lnTo>
                <a:lnTo>
                  <a:pt x="22860" y="237743"/>
                </a:lnTo>
                <a:close/>
              </a:path>
              <a:path w="5835015" h="504825">
                <a:moveTo>
                  <a:pt x="80772" y="237743"/>
                </a:moveTo>
                <a:lnTo>
                  <a:pt x="51816" y="237743"/>
                </a:lnTo>
                <a:lnTo>
                  <a:pt x="51816" y="266700"/>
                </a:lnTo>
                <a:lnTo>
                  <a:pt x="80772" y="266700"/>
                </a:lnTo>
                <a:lnTo>
                  <a:pt x="80772" y="237743"/>
                </a:lnTo>
                <a:close/>
              </a:path>
              <a:path w="5835015" h="504825">
                <a:moveTo>
                  <a:pt x="138684" y="237743"/>
                </a:moveTo>
                <a:lnTo>
                  <a:pt x="109728" y="237743"/>
                </a:lnTo>
                <a:lnTo>
                  <a:pt x="109728" y="266700"/>
                </a:lnTo>
                <a:lnTo>
                  <a:pt x="138684" y="266700"/>
                </a:lnTo>
                <a:lnTo>
                  <a:pt x="138684" y="237743"/>
                </a:lnTo>
                <a:close/>
              </a:path>
              <a:path w="5835015" h="504825">
                <a:moveTo>
                  <a:pt x="196596" y="237743"/>
                </a:moveTo>
                <a:lnTo>
                  <a:pt x="167640" y="237743"/>
                </a:lnTo>
                <a:lnTo>
                  <a:pt x="167640" y="266700"/>
                </a:lnTo>
                <a:lnTo>
                  <a:pt x="196596" y="266700"/>
                </a:lnTo>
                <a:lnTo>
                  <a:pt x="196596" y="237743"/>
                </a:lnTo>
                <a:close/>
              </a:path>
              <a:path w="5835015" h="504825">
                <a:moveTo>
                  <a:pt x="254508" y="237743"/>
                </a:moveTo>
                <a:lnTo>
                  <a:pt x="225552" y="237743"/>
                </a:lnTo>
                <a:lnTo>
                  <a:pt x="225552" y="266700"/>
                </a:lnTo>
                <a:lnTo>
                  <a:pt x="254508" y="266700"/>
                </a:lnTo>
                <a:lnTo>
                  <a:pt x="254508" y="237743"/>
                </a:lnTo>
                <a:close/>
              </a:path>
              <a:path w="5835015" h="504825">
                <a:moveTo>
                  <a:pt x="312420" y="237743"/>
                </a:moveTo>
                <a:lnTo>
                  <a:pt x="283464" y="237743"/>
                </a:lnTo>
                <a:lnTo>
                  <a:pt x="283464" y="266700"/>
                </a:lnTo>
                <a:lnTo>
                  <a:pt x="312420" y="266700"/>
                </a:lnTo>
                <a:lnTo>
                  <a:pt x="312420" y="237743"/>
                </a:lnTo>
                <a:close/>
              </a:path>
              <a:path w="5835015" h="504825">
                <a:moveTo>
                  <a:pt x="370332" y="237743"/>
                </a:moveTo>
                <a:lnTo>
                  <a:pt x="341376" y="237743"/>
                </a:lnTo>
                <a:lnTo>
                  <a:pt x="341376" y="266700"/>
                </a:lnTo>
                <a:lnTo>
                  <a:pt x="370332" y="266700"/>
                </a:lnTo>
                <a:lnTo>
                  <a:pt x="370332" y="237743"/>
                </a:lnTo>
                <a:close/>
              </a:path>
              <a:path w="5835015" h="504825">
                <a:moveTo>
                  <a:pt x="428244" y="237743"/>
                </a:moveTo>
                <a:lnTo>
                  <a:pt x="399288" y="237743"/>
                </a:lnTo>
                <a:lnTo>
                  <a:pt x="399288" y="266700"/>
                </a:lnTo>
                <a:lnTo>
                  <a:pt x="428244" y="266700"/>
                </a:lnTo>
                <a:lnTo>
                  <a:pt x="428244" y="237743"/>
                </a:lnTo>
                <a:close/>
              </a:path>
              <a:path w="5835015" h="504825">
                <a:moveTo>
                  <a:pt x="486156" y="237743"/>
                </a:moveTo>
                <a:lnTo>
                  <a:pt x="457200" y="237743"/>
                </a:lnTo>
                <a:lnTo>
                  <a:pt x="457200" y="266700"/>
                </a:lnTo>
                <a:lnTo>
                  <a:pt x="486156" y="266700"/>
                </a:lnTo>
                <a:lnTo>
                  <a:pt x="486156" y="237743"/>
                </a:lnTo>
                <a:close/>
              </a:path>
              <a:path w="5835015" h="504825">
                <a:moveTo>
                  <a:pt x="544068" y="237743"/>
                </a:moveTo>
                <a:lnTo>
                  <a:pt x="515112" y="237743"/>
                </a:lnTo>
                <a:lnTo>
                  <a:pt x="515112" y="266700"/>
                </a:lnTo>
                <a:lnTo>
                  <a:pt x="544068" y="266700"/>
                </a:lnTo>
                <a:lnTo>
                  <a:pt x="544068" y="237743"/>
                </a:lnTo>
                <a:close/>
              </a:path>
              <a:path w="5835015" h="504825">
                <a:moveTo>
                  <a:pt x="601980" y="237743"/>
                </a:moveTo>
                <a:lnTo>
                  <a:pt x="573024" y="237743"/>
                </a:lnTo>
                <a:lnTo>
                  <a:pt x="573024" y="266700"/>
                </a:lnTo>
                <a:lnTo>
                  <a:pt x="601980" y="266700"/>
                </a:lnTo>
                <a:lnTo>
                  <a:pt x="601980" y="237743"/>
                </a:lnTo>
                <a:close/>
              </a:path>
              <a:path w="5835015" h="504825">
                <a:moveTo>
                  <a:pt x="659892" y="237743"/>
                </a:moveTo>
                <a:lnTo>
                  <a:pt x="630936" y="237743"/>
                </a:lnTo>
                <a:lnTo>
                  <a:pt x="630936" y="266700"/>
                </a:lnTo>
                <a:lnTo>
                  <a:pt x="659892" y="266700"/>
                </a:lnTo>
                <a:lnTo>
                  <a:pt x="659892" y="237743"/>
                </a:lnTo>
                <a:close/>
              </a:path>
              <a:path w="5835015" h="504825">
                <a:moveTo>
                  <a:pt x="717804" y="237743"/>
                </a:moveTo>
                <a:lnTo>
                  <a:pt x="688848" y="237743"/>
                </a:lnTo>
                <a:lnTo>
                  <a:pt x="688848" y="266700"/>
                </a:lnTo>
                <a:lnTo>
                  <a:pt x="717804" y="266700"/>
                </a:lnTo>
                <a:lnTo>
                  <a:pt x="717804" y="237743"/>
                </a:lnTo>
                <a:close/>
              </a:path>
              <a:path w="5835015" h="504825">
                <a:moveTo>
                  <a:pt x="775716" y="237743"/>
                </a:moveTo>
                <a:lnTo>
                  <a:pt x="746760" y="237743"/>
                </a:lnTo>
                <a:lnTo>
                  <a:pt x="746760" y="266700"/>
                </a:lnTo>
                <a:lnTo>
                  <a:pt x="775716" y="266700"/>
                </a:lnTo>
                <a:lnTo>
                  <a:pt x="775716" y="237743"/>
                </a:lnTo>
                <a:close/>
              </a:path>
              <a:path w="5835015" h="504825">
                <a:moveTo>
                  <a:pt x="833628" y="237743"/>
                </a:moveTo>
                <a:lnTo>
                  <a:pt x="804671" y="237743"/>
                </a:lnTo>
                <a:lnTo>
                  <a:pt x="804671" y="266700"/>
                </a:lnTo>
                <a:lnTo>
                  <a:pt x="833628" y="266700"/>
                </a:lnTo>
                <a:lnTo>
                  <a:pt x="833628" y="237743"/>
                </a:lnTo>
                <a:close/>
              </a:path>
              <a:path w="5835015" h="504825">
                <a:moveTo>
                  <a:pt x="891540" y="237743"/>
                </a:moveTo>
                <a:lnTo>
                  <a:pt x="862583" y="237743"/>
                </a:lnTo>
                <a:lnTo>
                  <a:pt x="862583" y="266700"/>
                </a:lnTo>
                <a:lnTo>
                  <a:pt x="891540" y="266700"/>
                </a:lnTo>
                <a:lnTo>
                  <a:pt x="891540" y="237743"/>
                </a:lnTo>
                <a:close/>
              </a:path>
              <a:path w="5835015" h="504825">
                <a:moveTo>
                  <a:pt x="949452" y="237743"/>
                </a:moveTo>
                <a:lnTo>
                  <a:pt x="920495" y="237743"/>
                </a:lnTo>
                <a:lnTo>
                  <a:pt x="920495" y="266700"/>
                </a:lnTo>
                <a:lnTo>
                  <a:pt x="949452" y="266700"/>
                </a:lnTo>
                <a:lnTo>
                  <a:pt x="949452" y="237743"/>
                </a:lnTo>
                <a:close/>
              </a:path>
              <a:path w="5835015" h="504825">
                <a:moveTo>
                  <a:pt x="1007364" y="237743"/>
                </a:moveTo>
                <a:lnTo>
                  <a:pt x="978407" y="237743"/>
                </a:lnTo>
                <a:lnTo>
                  <a:pt x="978407" y="266700"/>
                </a:lnTo>
                <a:lnTo>
                  <a:pt x="1007364" y="266700"/>
                </a:lnTo>
                <a:lnTo>
                  <a:pt x="1007364" y="237743"/>
                </a:lnTo>
                <a:close/>
              </a:path>
              <a:path w="5835015" h="504825">
                <a:moveTo>
                  <a:pt x="1065276" y="237743"/>
                </a:moveTo>
                <a:lnTo>
                  <a:pt x="1036319" y="237743"/>
                </a:lnTo>
                <a:lnTo>
                  <a:pt x="1036319" y="266700"/>
                </a:lnTo>
                <a:lnTo>
                  <a:pt x="1065276" y="266700"/>
                </a:lnTo>
                <a:lnTo>
                  <a:pt x="1065276" y="237743"/>
                </a:lnTo>
                <a:close/>
              </a:path>
              <a:path w="5835015" h="504825">
                <a:moveTo>
                  <a:pt x="1123188" y="237743"/>
                </a:moveTo>
                <a:lnTo>
                  <a:pt x="1094232" y="237743"/>
                </a:lnTo>
                <a:lnTo>
                  <a:pt x="1094232" y="266700"/>
                </a:lnTo>
                <a:lnTo>
                  <a:pt x="1123188" y="266700"/>
                </a:lnTo>
                <a:lnTo>
                  <a:pt x="1123188" y="237743"/>
                </a:lnTo>
                <a:close/>
              </a:path>
              <a:path w="5835015" h="504825">
                <a:moveTo>
                  <a:pt x="1181100" y="237743"/>
                </a:moveTo>
                <a:lnTo>
                  <a:pt x="1152144" y="237743"/>
                </a:lnTo>
                <a:lnTo>
                  <a:pt x="1152144" y="266700"/>
                </a:lnTo>
                <a:lnTo>
                  <a:pt x="1181100" y="266700"/>
                </a:lnTo>
                <a:lnTo>
                  <a:pt x="1181100" y="237743"/>
                </a:lnTo>
                <a:close/>
              </a:path>
              <a:path w="5835015" h="504825">
                <a:moveTo>
                  <a:pt x="1239012" y="237743"/>
                </a:moveTo>
                <a:lnTo>
                  <a:pt x="1210056" y="237743"/>
                </a:lnTo>
                <a:lnTo>
                  <a:pt x="1210056" y="266700"/>
                </a:lnTo>
                <a:lnTo>
                  <a:pt x="1239012" y="266700"/>
                </a:lnTo>
                <a:lnTo>
                  <a:pt x="1239012" y="237743"/>
                </a:lnTo>
                <a:close/>
              </a:path>
              <a:path w="5835015" h="504825">
                <a:moveTo>
                  <a:pt x="1296924" y="237743"/>
                </a:moveTo>
                <a:lnTo>
                  <a:pt x="1267968" y="237743"/>
                </a:lnTo>
                <a:lnTo>
                  <a:pt x="1267968" y="266700"/>
                </a:lnTo>
                <a:lnTo>
                  <a:pt x="1296924" y="266700"/>
                </a:lnTo>
                <a:lnTo>
                  <a:pt x="1296924" y="237743"/>
                </a:lnTo>
                <a:close/>
              </a:path>
              <a:path w="5835015" h="504825">
                <a:moveTo>
                  <a:pt x="1354836" y="237743"/>
                </a:moveTo>
                <a:lnTo>
                  <a:pt x="1325880" y="237743"/>
                </a:lnTo>
                <a:lnTo>
                  <a:pt x="1325880" y="266700"/>
                </a:lnTo>
                <a:lnTo>
                  <a:pt x="1354836" y="266700"/>
                </a:lnTo>
                <a:lnTo>
                  <a:pt x="1354836" y="237743"/>
                </a:lnTo>
                <a:close/>
              </a:path>
              <a:path w="5835015" h="504825">
                <a:moveTo>
                  <a:pt x="1412748" y="237743"/>
                </a:moveTo>
                <a:lnTo>
                  <a:pt x="1383792" y="237743"/>
                </a:lnTo>
                <a:lnTo>
                  <a:pt x="1383792" y="266700"/>
                </a:lnTo>
                <a:lnTo>
                  <a:pt x="1412748" y="266700"/>
                </a:lnTo>
                <a:lnTo>
                  <a:pt x="1412748" y="237743"/>
                </a:lnTo>
                <a:close/>
              </a:path>
              <a:path w="5835015" h="504825">
                <a:moveTo>
                  <a:pt x="1470660" y="237743"/>
                </a:moveTo>
                <a:lnTo>
                  <a:pt x="1441704" y="237743"/>
                </a:lnTo>
                <a:lnTo>
                  <a:pt x="1441704" y="266700"/>
                </a:lnTo>
                <a:lnTo>
                  <a:pt x="1470660" y="266700"/>
                </a:lnTo>
                <a:lnTo>
                  <a:pt x="1470660" y="237743"/>
                </a:lnTo>
                <a:close/>
              </a:path>
              <a:path w="5835015" h="504825">
                <a:moveTo>
                  <a:pt x="1528571" y="237743"/>
                </a:moveTo>
                <a:lnTo>
                  <a:pt x="1499616" y="237743"/>
                </a:lnTo>
                <a:lnTo>
                  <a:pt x="1499616" y="266700"/>
                </a:lnTo>
                <a:lnTo>
                  <a:pt x="1528571" y="266700"/>
                </a:lnTo>
                <a:lnTo>
                  <a:pt x="1528571" y="237743"/>
                </a:lnTo>
                <a:close/>
              </a:path>
              <a:path w="5835015" h="504825">
                <a:moveTo>
                  <a:pt x="1586483" y="237743"/>
                </a:moveTo>
                <a:lnTo>
                  <a:pt x="1557528" y="237743"/>
                </a:lnTo>
                <a:lnTo>
                  <a:pt x="1557528" y="266700"/>
                </a:lnTo>
                <a:lnTo>
                  <a:pt x="1586483" y="266700"/>
                </a:lnTo>
                <a:lnTo>
                  <a:pt x="1586483" y="237743"/>
                </a:lnTo>
                <a:close/>
              </a:path>
              <a:path w="5835015" h="504825">
                <a:moveTo>
                  <a:pt x="1644395" y="237743"/>
                </a:moveTo>
                <a:lnTo>
                  <a:pt x="1615440" y="237743"/>
                </a:lnTo>
                <a:lnTo>
                  <a:pt x="1615440" y="266700"/>
                </a:lnTo>
                <a:lnTo>
                  <a:pt x="1644395" y="266700"/>
                </a:lnTo>
                <a:lnTo>
                  <a:pt x="1644395" y="237743"/>
                </a:lnTo>
                <a:close/>
              </a:path>
              <a:path w="5835015" h="504825">
                <a:moveTo>
                  <a:pt x="1702308" y="237743"/>
                </a:moveTo>
                <a:lnTo>
                  <a:pt x="1673352" y="237743"/>
                </a:lnTo>
                <a:lnTo>
                  <a:pt x="1673352" y="266700"/>
                </a:lnTo>
                <a:lnTo>
                  <a:pt x="1702308" y="266700"/>
                </a:lnTo>
                <a:lnTo>
                  <a:pt x="1702308" y="237743"/>
                </a:lnTo>
                <a:close/>
              </a:path>
              <a:path w="5835015" h="504825">
                <a:moveTo>
                  <a:pt x="1760220" y="237743"/>
                </a:moveTo>
                <a:lnTo>
                  <a:pt x="1731264" y="237743"/>
                </a:lnTo>
                <a:lnTo>
                  <a:pt x="1731264" y="266700"/>
                </a:lnTo>
                <a:lnTo>
                  <a:pt x="1760220" y="266700"/>
                </a:lnTo>
                <a:lnTo>
                  <a:pt x="1760220" y="237743"/>
                </a:lnTo>
                <a:close/>
              </a:path>
              <a:path w="5835015" h="504825">
                <a:moveTo>
                  <a:pt x="1818132" y="237743"/>
                </a:moveTo>
                <a:lnTo>
                  <a:pt x="1789176" y="237743"/>
                </a:lnTo>
                <a:lnTo>
                  <a:pt x="1789176" y="266700"/>
                </a:lnTo>
                <a:lnTo>
                  <a:pt x="1818132" y="266700"/>
                </a:lnTo>
                <a:lnTo>
                  <a:pt x="1818132" y="237743"/>
                </a:lnTo>
                <a:close/>
              </a:path>
              <a:path w="5835015" h="504825">
                <a:moveTo>
                  <a:pt x="1876044" y="237743"/>
                </a:moveTo>
                <a:lnTo>
                  <a:pt x="1847088" y="237743"/>
                </a:lnTo>
                <a:lnTo>
                  <a:pt x="1847088" y="266700"/>
                </a:lnTo>
                <a:lnTo>
                  <a:pt x="1876044" y="266700"/>
                </a:lnTo>
                <a:lnTo>
                  <a:pt x="1876044" y="237743"/>
                </a:lnTo>
                <a:close/>
              </a:path>
              <a:path w="5835015" h="504825">
                <a:moveTo>
                  <a:pt x="1933956" y="237743"/>
                </a:moveTo>
                <a:lnTo>
                  <a:pt x="1905000" y="237743"/>
                </a:lnTo>
                <a:lnTo>
                  <a:pt x="1905000" y="266700"/>
                </a:lnTo>
                <a:lnTo>
                  <a:pt x="1933956" y="266700"/>
                </a:lnTo>
                <a:lnTo>
                  <a:pt x="1933956" y="237743"/>
                </a:lnTo>
                <a:close/>
              </a:path>
              <a:path w="5835015" h="504825">
                <a:moveTo>
                  <a:pt x="1991868" y="237743"/>
                </a:moveTo>
                <a:lnTo>
                  <a:pt x="1962912" y="237743"/>
                </a:lnTo>
                <a:lnTo>
                  <a:pt x="1962912" y="266700"/>
                </a:lnTo>
                <a:lnTo>
                  <a:pt x="1991868" y="266700"/>
                </a:lnTo>
                <a:lnTo>
                  <a:pt x="1991868" y="237743"/>
                </a:lnTo>
                <a:close/>
              </a:path>
              <a:path w="5835015" h="504825">
                <a:moveTo>
                  <a:pt x="2049780" y="237743"/>
                </a:moveTo>
                <a:lnTo>
                  <a:pt x="2020824" y="237743"/>
                </a:lnTo>
                <a:lnTo>
                  <a:pt x="2020824" y="266700"/>
                </a:lnTo>
                <a:lnTo>
                  <a:pt x="2049780" y="266700"/>
                </a:lnTo>
                <a:lnTo>
                  <a:pt x="2049780" y="237743"/>
                </a:lnTo>
                <a:close/>
              </a:path>
              <a:path w="5835015" h="504825">
                <a:moveTo>
                  <a:pt x="2107692" y="237743"/>
                </a:moveTo>
                <a:lnTo>
                  <a:pt x="2078736" y="237743"/>
                </a:lnTo>
                <a:lnTo>
                  <a:pt x="2078736" y="266700"/>
                </a:lnTo>
                <a:lnTo>
                  <a:pt x="2107692" y="266700"/>
                </a:lnTo>
                <a:lnTo>
                  <a:pt x="2107692" y="237743"/>
                </a:lnTo>
                <a:close/>
              </a:path>
              <a:path w="5835015" h="504825">
                <a:moveTo>
                  <a:pt x="2165604" y="237743"/>
                </a:moveTo>
                <a:lnTo>
                  <a:pt x="2136648" y="237743"/>
                </a:lnTo>
                <a:lnTo>
                  <a:pt x="2136648" y="266700"/>
                </a:lnTo>
                <a:lnTo>
                  <a:pt x="2165604" y="266700"/>
                </a:lnTo>
                <a:lnTo>
                  <a:pt x="2165604" y="237743"/>
                </a:lnTo>
                <a:close/>
              </a:path>
              <a:path w="5835015" h="504825">
                <a:moveTo>
                  <a:pt x="2223516" y="237743"/>
                </a:moveTo>
                <a:lnTo>
                  <a:pt x="2194560" y="237743"/>
                </a:lnTo>
                <a:lnTo>
                  <a:pt x="2194560" y="266700"/>
                </a:lnTo>
                <a:lnTo>
                  <a:pt x="2223516" y="266700"/>
                </a:lnTo>
                <a:lnTo>
                  <a:pt x="2223516" y="237743"/>
                </a:lnTo>
                <a:close/>
              </a:path>
              <a:path w="5835015" h="504825">
                <a:moveTo>
                  <a:pt x="2281428" y="237743"/>
                </a:moveTo>
                <a:lnTo>
                  <a:pt x="2252472" y="237743"/>
                </a:lnTo>
                <a:lnTo>
                  <a:pt x="2252472" y="266700"/>
                </a:lnTo>
                <a:lnTo>
                  <a:pt x="2281428" y="266700"/>
                </a:lnTo>
                <a:lnTo>
                  <a:pt x="2281428" y="237743"/>
                </a:lnTo>
                <a:close/>
              </a:path>
              <a:path w="5835015" h="504825">
                <a:moveTo>
                  <a:pt x="2339340" y="237743"/>
                </a:moveTo>
                <a:lnTo>
                  <a:pt x="2310384" y="237743"/>
                </a:lnTo>
                <a:lnTo>
                  <a:pt x="2310384" y="266700"/>
                </a:lnTo>
                <a:lnTo>
                  <a:pt x="2339340" y="266700"/>
                </a:lnTo>
                <a:lnTo>
                  <a:pt x="2339340" y="237743"/>
                </a:lnTo>
                <a:close/>
              </a:path>
              <a:path w="5835015" h="504825">
                <a:moveTo>
                  <a:pt x="2397252" y="237743"/>
                </a:moveTo>
                <a:lnTo>
                  <a:pt x="2368296" y="237743"/>
                </a:lnTo>
                <a:lnTo>
                  <a:pt x="2368296" y="266700"/>
                </a:lnTo>
                <a:lnTo>
                  <a:pt x="2397252" y="266700"/>
                </a:lnTo>
                <a:lnTo>
                  <a:pt x="2397252" y="237743"/>
                </a:lnTo>
                <a:close/>
              </a:path>
              <a:path w="5835015" h="504825">
                <a:moveTo>
                  <a:pt x="2455164" y="237743"/>
                </a:moveTo>
                <a:lnTo>
                  <a:pt x="2426208" y="237743"/>
                </a:lnTo>
                <a:lnTo>
                  <a:pt x="2426208" y="266700"/>
                </a:lnTo>
                <a:lnTo>
                  <a:pt x="2455164" y="266700"/>
                </a:lnTo>
                <a:lnTo>
                  <a:pt x="2455164" y="237743"/>
                </a:lnTo>
                <a:close/>
              </a:path>
              <a:path w="5835015" h="504825">
                <a:moveTo>
                  <a:pt x="2513076" y="237743"/>
                </a:moveTo>
                <a:lnTo>
                  <a:pt x="2484120" y="237743"/>
                </a:lnTo>
                <a:lnTo>
                  <a:pt x="2484120" y="266700"/>
                </a:lnTo>
                <a:lnTo>
                  <a:pt x="2513076" y="266700"/>
                </a:lnTo>
                <a:lnTo>
                  <a:pt x="2513076" y="237743"/>
                </a:lnTo>
                <a:close/>
              </a:path>
              <a:path w="5835015" h="504825">
                <a:moveTo>
                  <a:pt x="2570988" y="237743"/>
                </a:moveTo>
                <a:lnTo>
                  <a:pt x="2542032" y="237743"/>
                </a:lnTo>
                <a:lnTo>
                  <a:pt x="2542032" y="266700"/>
                </a:lnTo>
                <a:lnTo>
                  <a:pt x="2570988" y="266700"/>
                </a:lnTo>
                <a:lnTo>
                  <a:pt x="2570988" y="237743"/>
                </a:lnTo>
                <a:close/>
              </a:path>
              <a:path w="5835015" h="504825">
                <a:moveTo>
                  <a:pt x="2628900" y="237743"/>
                </a:moveTo>
                <a:lnTo>
                  <a:pt x="2599944" y="237743"/>
                </a:lnTo>
                <a:lnTo>
                  <a:pt x="2599944" y="266700"/>
                </a:lnTo>
                <a:lnTo>
                  <a:pt x="2628900" y="266700"/>
                </a:lnTo>
                <a:lnTo>
                  <a:pt x="2628900" y="237743"/>
                </a:lnTo>
                <a:close/>
              </a:path>
              <a:path w="5835015" h="504825">
                <a:moveTo>
                  <a:pt x="2686812" y="237743"/>
                </a:moveTo>
                <a:lnTo>
                  <a:pt x="2657856" y="237743"/>
                </a:lnTo>
                <a:lnTo>
                  <a:pt x="2657856" y="266700"/>
                </a:lnTo>
                <a:lnTo>
                  <a:pt x="2686812" y="266700"/>
                </a:lnTo>
                <a:lnTo>
                  <a:pt x="2686812" y="237743"/>
                </a:lnTo>
                <a:close/>
              </a:path>
              <a:path w="5835015" h="504825">
                <a:moveTo>
                  <a:pt x="2744724" y="237743"/>
                </a:moveTo>
                <a:lnTo>
                  <a:pt x="2715768" y="237743"/>
                </a:lnTo>
                <a:lnTo>
                  <a:pt x="2715768" y="266700"/>
                </a:lnTo>
                <a:lnTo>
                  <a:pt x="2744724" y="266700"/>
                </a:lnTo>
                <a:lnTo>
                  <a:pt x="2744724" y="237743"/>
                </a:lnTo>
                <a:close/>
              </a:path>
              <a:path w="5835015" h="504825">
                <a:moveTo>
                  <a:pt x="2802636" y="237743"/>
                </a:moveTo>
                <a:lnTo>
                  <a:pt x="2773680" y="237743"/>
                </a:lnTo>
                <a:lnTo>
                  <a:pt x="2773680" y="266700"/>
                </a:lnTo>
                <a:lnTo>
                  <a:pt x="2802636" y="266700"/>
                </a:lnTo>
                <a:lnTo>
                  <a:pt x="2802636" y="237743"/>
                </a:lnTo>
                <a:close/>
              </a:path>
              <a:path w="5835015" h="504825">
                <a:moveTo>
                  <a:pt x="2860548" y="237743"/>
                </a:moveTo>
                <a:lnTo>
                  <a:pt x="2831592" y="237743"/>
                </a:lnTo>
                <a:lnTo>
                  <a:pt x="2831592" y="266700"/>
                </a:lnTo>
                <a:lnTo>
                  <a:pt x="2860548" y="266700"/>
                </a:lnTo>
                <a:lnTo>
                  <a:pt x="2860548" y="237743"/>
                </a:lnTo>
                <a:close/>
              </a:path>
              <a:path w="5835015" h="504825">
                <a:moveTo>
                  <a:pt x="2918460" y="237743"/>
                </a:moveTo>
                <a:lnTo>
                  <a:pt x="2889504" y="237743"/>
                </a:lnTo>
                <a:lnTo>
                  <a:pt x="2889504" y="266700"/>
                </a:lnTo>
                <a:lnTo>
                  <a:pt x="2918460" y="266700"/>
                </a:lnTo>
                <a:lnTo>
                  <a:pt x="2918460" y="237743"/>
                </a:lnTo>
                <a:close/>
              </a:path>
              <a:path w="5835015" h="504825">
                <a:moveTo>
                  <a:pt x="2976372" y="237743"/>
                </a:moveTo>
                <a:lnTo>
                  <a:pt x="2947416" y="237743"/>
                </a:lnTo>
                <a:lnTo>
                  <a:pt x="2947416" y="266700"/>
                </a:lnTo>
                <a:lnTo>
                  <a:pt x="2976372" y="266700"/>
                </a:lnTo>
                <a:lnTo>
                  <a:pt x="2976372" y="237743"/>
                </a:lnTo>
                <a:close/>
              </a:path>
              <a:path w="5835015" h="504825">
                <a:moveTo>
                  <a:pt x="3034284" y="237743"/>
                </a:moveTo>
                <a:lnTo>
                  <a:pt x="3005328" y="237743"/>
                </a:lnTo>
                <a:lnTo>
                  <a:pt x="3005328" y="266700"/>
                </a:lnTo>
                <a:lnTo>
                  <a:pt x="3034284" y="266700"/>
                </a:lnTo>
                <a:lnTo>
                  <a:pt x="3034284" y="237743"/>
                </a:lnTo>
                <a:close/>
              </a:path>
              <a:path w="5835015" h="504825">
                <a:moveTo>
                  <a:pt x="3092196" y="237743"/>
                </a:moveTo>
                <a:lnTo>
                  <a:pt x="3063240" y="237743"/>
                </a:lnTo>
                <a:lnTo>
                  <a:pt x="3063240" y="266700"/>
                </a:lnTo>
                <a:lnTo>
                  <a:pt x="3092196" y="266700"/>
                </a:lnTo>
                <a:lnTo>
                  <a:pt x="3092196" y="237743"/>
                </a:lnTo>
                <a:close/>
              </a:path>
              <a:path w="5835015" h="504825">
                <a:moveTo>
                  <a:pt x="3150108" y="237743"/>
                </a:moveTo>
                <a:lnTo>
                  <a:pt x="3121152" y="237743"/>
                </a:lnTo>
                <a:lnTo>
                  <a:pt x="3121152" y="266700"/>
                </a:lnTo>
                <a:lnTo>
                  <a:pt x="3150108" y="266700"/>
                </a:lnTo>
                <a:lnTo>
                  <a:pt x="3150108" y="237743"/>
                </a:lnTo>
                <a:close/>
              </a:path>
              <a:path w="5835015" h="504825">
                <a:moveTo>
                  <a:pt x="3208020" y="237743"/>
                </a:moveTo>
                <a:lnTo>
                  <a:pt x="3179064" y="237743"/>
                </a:lnTo>
                <a:lnTo>
                  <a:pt x="3179064" y="266700"/>
                </a:lnTo>
                <a:lnTo>
                  <a:pt x="3208020" y="266700"/>
                </a:lnTo>
                <a:lnTo>
                  <a:pt x="3208020" y="237743"/>
                </a:lnTo>
                <a:close/>
              </a:path>
              <a:path w="5835015" h="504825">
                <a:moveTo>
                  <a:pt x="3265931" y="237743"/>
                </a:moveTo>
                <a:lnTo>
                  <a:pt x="3236976" y="237743"/>
                </a:lnTo>
                <a:lnTo>
                  <a:pt x="3236976" y="266700"/>
                </a:lnTo>
                <a:lnTo>
                  <a:pt x="3265931" y="266700"/>
                </a:lnTo>
                <a:lnTo>
                  <a:pt x="3265931" y="237743"/>
                </a:lnTo>
                <a:close/>
              </a:path>
              <a:path w="5835015" h="504825">
                <a:moveTo>
                  <a:pt x="3323844" y="237743"/>
                </a:moveTo>
                <a:lnTo>
                  <a:pt x="3294888" y="237743"/>
                </a:lnTo>
                <a:lnTo>
                  <a:pt x="3294888" y="266700"/>
                </a:lnTo>
                <a:lnTo>
                  <a:pt x="3323844" y="266700"/>
                </a:lnTo>
                <a:lnTo>
                  <a:pt x="3323844" y="237743"/>
                </a:lnTo>
                <a:close/>
              </a:path>
              <a:path w="5835015" h="504825">
                <a:moveTo>
                  <a:pt x="3381755" y="237743"/>
                </a:moveTo>
                <a:lnTo>
                  <a:pt x="3352800" y="237743"/>
                </a:lnTo>
                <a:lnTo>
                  <a:pt x="3352800" y="266700"/>
                </a:lnTo>
                <a:lnTo>
                  <a:pt x="3381755" y="266700"/>
                </a:lnTo>
                <a:lnTo>
                  <a:pt x="3381755" y="237743"/>
                </a:lnTo>
                <a:close/>
              </a:path>
              <a:path w="5835015" h="504825">
                <a:moveTo>
                  <a:pt x="3439668" y="237743"/>
                </a:moveTo>
                <a:lnTo>
                  <a:pt x="3410712" y="237743"/>
                </a:lnTo>
                <a:lnTo>
                  <a:pt x="3410712" y="266700"/>
                </a:lnTo>
                <a:lnTo>
                  <a:pt x="3439668" y="266700"/>
                </a:lnTo>
                <a:lnTo>
                  <a:pt x="3439668" y="237743"/>
                </a:lnTo>
                <a:close/>
              </a:path>
              <a:path w="5835015" h="504825">
                <a:moveTo>
                  <a:pt x="3497579" y="237743"/>
                </a:moveTo>
                <a:lnTo>
                  <a:pt x="3468624" y="237743"/>
                </a:lnTo>
                <a:lnTo>
                  <a:pt x="3468624" y="266700"/>
                </a:lnTo>
                <a:lnTo>
                  <a:pt x="3497579" y="266700"/>
                </a:lnTo>
                <a:lnTo>
                  <a:pt x="3497579" y="237743"/>
                </a:lnTo>
                <a:close/>
              </a:path>
              <a:path w="5835015" h="504825">
                <a:moveTo>
                  <a:pt x="3555492" y="237743"/>
                </a:moveTo>
                <a:lnTo>
                  <a:pt x="3526536" y="237743"/>
                </a:lnTo>
                <a:lnTo>
                  <a:pt x="3526536" y="266700"/>
                </a:lnTo>
                <a:lnTo>
                  <a:pt x="3555492" y="266700"/>
                </a:lnTo>
                <a:lnTo>
                  <a:pt x="3555492" y="237743"/>
                </a:lnTo>
                <a:close/>
              </a:path>
              <a:path w="5835015" h="504825">
                <a:moveTo>
                  <a:pt x="3613404" y="237743"/>
                </a:moveTo>
                <a:lnTo>
                  <a:pt x="3584448" y="237743"/>
                </a:lnTo>
                <a:lnTo>
                  <a:pt x="3584448" y="266700"/>
                </a:lnTo>
                <a:lnTo>
                  <a:pt x="3613404" y="266700"/>
                </a:lnTo>
                <a:lnTo>
                  <a:pt x="3613404" y="237743"/>
                </a:lnTo>
                <a:close/>
              </a:path>
              <a:path w="5835015" h="504825">
                <a:moveTo>
                  <a:pt x="3671316" y="237743"/>
                </a:moveTo>
                <a:lnTo>
                  <a:pt x="3642360" y="237743"/>
                </a:lnTo>
                <a:lnTo>
                  <a:pt x="3642360" y="266700"/>
                </a:lnTo>
                <a:lnTo>
                  <a:pt x="3671316" y="266700"/>
                </a:lnTo>
                <a:lnTo>
                  <a:pt x="3671316" y="237743"/>
                </a:lnTo>
                <a:close/>
              </a:path>
              <a:path w="5835015" h="504825">
                <a:moveTo>
                  <a:pt x="3729228" y="237743"/>
                </a:moveTo>
                <a:lnTo>
                  <a:pt x="3700272" y="237743"/>
                </a:lnTo>
                <a:lnTo>
                  <a:pt x="3700272" y="266700"/>
                </a:lnTo>
                <a:lnTo>
                  <a:pt x="3729228" y="266700"/>
                </a:lnTo>
                <a:lnTo>
                  <a:pt x="3729228" y="237743"/>
                </a:lnTo>
                <a:close/>
              </a:path>
              <a:path w="5835015" h="504825">
                <a:moveTo>
                  <a:pt x="3787140" y="237743"/>
                </a:moveTo>
                <a:lnTo>
                  <a:pt x="3758183" y="237743"/>
                </a:lnTo>
                <a:lnTo>
                  <a:pt x="3758183" y="266700"/>
                </a:lnTo>
                <a:lnTo>
                  <a:pt x="3787140" y="266700"/>
                </a:lnTo>
                <a:lnTo>
                  <a:pt x="3787140" y="237743"/>
                </a:lnTo>
                <a:close/>
              </a:path>
              <a:path w="5835015" h="504825">
                <a:moveTo>
                  <a:pt x="3845052" y="237743"/>
                </a:moveTo>
                <a:lnTo>
                  <a:pt x="3816096" y="237743"/>
                </a:lnTo>
                <a:lnTo>
                  <a:pt x="3816096" y="266700"/>
                </a:lnTo>
                <a:lnTo>
                  <a:pt x="3845052" y="266700"/>
                </a:lnTo>
                <a:lnTo>
                  <a:pt x="3845052" y="237743"/>
                </a:lnTo>
                <a:close/>
              </a:path>
              <a:path w="5835015" h="504825">
                <a:moveTo>
                  <a:pt x="3902964" y="237743"/>
                </a:moveTo>
                <a:lnTo>
                  <a:pt x="3874007" y="237743"/>
                </a:lnTo>
                <a:lnTo>
                  <a:pt x="3874007" y="266700"/>
                </a:lnTo>
                <a:lnTo>
                  <a:pt x="3902964" y="266700"/>
                </a:lnTo>
                <a:lnTo>
                  <a:pt x="3902964" y="237743"/>
                </a:lnTo>
                <a:close/>
              </a:path>
              <a:path w="5835015" h="504825">
                <a:moveTo>
                  <a:pt x="3960876" y="237743"/>
                </a:moveTo>
                <a:lnTo>
                  <a:pt x="3931920" y="237743"/>
                </a:lnTo>
                <a:lnTo>
                  <a:pt x="3931920" y="266700"/>
                </a:lnTo>
                <a:lnTo>
                  <a:pt x="3960876" y="266700"/>
                </a:lnTo>
                <a:lnTo>
                  <a:pt x="3960876" y="237743"/>
                </a:lnTo>
                <a:close/>
              </a:path>
              <a:path w="5835015" h="504825">
                <a:moveTo>
                  <a:pt x="4018788" y="237743"/>
                </a:moveTo>
                <a:lnTo>
                  <a:pt x="3989831" y="237743"/>
                </a:lnTo>
                <a:lnTo>
                  <a:pt x="3989831" y="266700"/>
                </a:lnTo>
                <a:lnTo>
                  <a:pt x="4018788" y="266700"/>
                </a:lnTo>
                <a:lnTo>
                  <a:pt x="4018788" y="237743"/>
                </a:lnTo>
                <a:close/>
              </a:path>
              <a:path w="5835015" h="504825">
                <a:moveTo>
                  <a:pt x="4076700" y="237743"/>
                </a:moveTo>
                <a:lnTo>
                  <a:pt x="4047744" y="237743"/>
                </a:lnTo>
                <a:lnTo>
                  <a:pt x="4047744" y="266700"/>
                </a:lnTo>
                <a:lnTo>
                  <a:pt x="4076700" y="266700"/>
                </a:lnTo>
                <a:lnTo>
                  <a:pt x="4076700" y="237743"/>
                </a:lnTo>
                <a:close/>
              </a:path>
              <a:path w="5835015" h="504825">
                <a:moveTo>
                  <a:pt x="4134612" y="237743"/>
                </a:moveTo>
                <a:lnTo>
                  <a:pt x="4105656" y="237743"/>
                </a:lnTo>
                <a:lnTo>
                  <a:pt x="4105656" y="266700"/>
                </a:lnTo>
                <a:lnTo>
                  <a:pt x="4134612" y="266700"/>
                </a:lnTo>
                <a:lnTo>
                  <a:pt x="4134612" y="237743"/>
                </a:lnTo>
                <a:close/>
              </a:path>
              <a:path w="5835015" h="504825">
                <a:moveTo>
                  <a:pt x="4192524" y="237743"/>
                </a:moveTo>
                <a:lnTo>
                  <a:pt x="4163568" y="237743"/>
                </a:lnTo>
                <a:lnTo>
                  <a:pt x="4163568" y="266700"/>
                </a:lnTo>
                <a:lnTo>
                  <a:pt x="4192524" y="266700"/>
                </a:lnTo>
                <a:lnTo>
                  <a:pt x="4192524" y="237743"/>
                </a:lnTo>
                <a:close/>
              </a:path>
              <a:path w="5835015" h="504825">
                <a:moveTo>
                  <a:pt x="4250436" y="237743"/>
                </a:moveTo>
                <a:lnTo>
                  <a:pt x="4221480" y="237743"/>
                </a:lnTo>
                <a:lnTo>
                  <a:pt x="4221480" y="266700"/>
                </a:lnTo>
                <a:lnTo>
                  <a:pt x="4250436" y="266700"/>
                </a:lnTo>
                <a:lnTo>
                  <a:pt x="4250436" y="237743"/>
                </a:lnTo>
                <a:close/>
              </a:path>
              <a:path w="5835015" h="504825">
                <a:moveTo>
                  <a:pt x="4308348" y="237743"/>
                </a:moveTo>
                <a:lnTo>
                  <a:pt x="4279392" y="237743"/>
                </a:lnTo>
                <a:lnTo>
                  <a:pt x="4279392" y="266700"/>
                </a:lnTo>
                <a:lnTo>
                  <a:pt x="4308348" y="266700"/>
                </a:lnTo>
                <a:lnTo>
                  <a:pt x="4308348" y="237743"/>
                </a:lnTo>
                <a:close/>
              </a:path>
              <a:path w="5835015" h="504825">
                <a:moveTo>
                  <a:pt x="4366260" y="237743"/>
                </a:moveTo>
                <a:lnTo>
                  <a:pt x="4337304" y="237743"/>
                </a:lnTo>
                <a:lnTo>
                  <a:pt x="4337304" y="266700"/>
                </a:lnTo>
                <a:lnTo>
                  <a:pt x="4366260" y="266700"/>
                </a:lnTo>
                <a:lnTo>
                  <a:pt x="4366260" y="237743"/>
                </a:lnTo>
                <a:close/>
              </a:path>
              <a:path w="5835015" h="504825">
                <a:moveTo>
                  <a:pt x="4424172" y="237743"/>
                </a:moveTo>
                <a:lnTo>
                  <a:pt x="4395216" y="237743"/>
                </a:lnTo>
                <a:lnTo>
                  <a:pt x="4395216" y="266700"/>
                </a:lnTo>
                <a:lnTo>
                  <a:pt x="4424172" y="266700"/>
                </a:lnTo>
                <a:lnTo>
                  <a:pt x="4424172" y="237743"/>
                </a:lnTo>
                <a:close/>
              </a:path>
              <a:path w="5835015" h="504825">
                <a:moveTo>
                  <a:pt x="4482084" y="237743"/>
                </a:moveTo>
                <a:lnTo>
                  <a:pt x="4453128" y="237743"/>
                </a:lnTo>
                <a:lnTo>
                  <a:pt x="4453128" y="266700"/>
                </a:lnTo>
                <a:lnTo>
                  <a:pt x="4482084" y="266700"/>
                </a:lnTo>
                <a:lnTo>
                  <a:pt x="4482084" y="237743"/>
                </a:lnTo>
                <a:close/>
              </a:path>
              <a:path w="5835015" h="504825">
                <a:moveTo>
                  <a:pt x="4539996" y="237743"/>
                </a:moveTo>
                <a:lnTo>
                  <a:pt x="4511040" y="237743"/>
                </a:lnTo>
                <a:lnTo>
                  <a:pt x="4511040" y="266700"/>
                </a:lnTo>
                <a:lnTo>
                  <a:pt x="4539996" y="266700"/>
                </a:lnTo>
                <a:lnTo>
                  <a:pt x="4539996" y="237743"/>
                </a:lnTo>
                <a:close/>
              </a:path>
              <a:path w="5835015" h="504825">
                <a:moveTo>
                  <a:pt x="4597908" y="237743"/>
                </a:moveTo>
                <a:lnTo>
                  <a:pt x="4568952" y="237743"/>
                </a:lnTo>
                <a:lnTo>
                  <a:pt x="4568952" y="266700"/>
                </a:lnTo>
                <a:lnTo>
                  <a:pt x="4597908" y="266700"/>
                </a:lnTo>
                <a:lnTo>
                  <a:pt x="4597908" y="237743"/>
                </a:lnTo>
                <a:close/>
              </a:path>
              <a:path w="5835015" h="504825">
                <a:moveTo>
                  <a:pt x="4655820" y="237743"/>
                </a:moveTo>
                <a:lnTo>
                  <a:pt x="4626864" y="237743"/>
                </a:lnTo>
                <a:lnTo>
                  <a:pt x="4626864" y="266700"/>
                </a:lnTo>
                <a:lnTo>
                  <a:pt x="4655820" y="266700"/>
                </a:lnTo>
                <a:lnTo>
                  <a:pt x="4655820" y="237743"/>
                </a:lnTo>
                <a:close/>
              </a:path>
              <a:path w="5835015" h="504825">
                <a:moveTo>
                  <a:pt x="4713732" y="237743"/>
                </a:moveTo>
                <a:lnTo>
                  <a:pt x="4684776" y="237743"/>
                </a:lnTo>
                <a:lnTo>
                  <a:pt x="4684776" y="266700"/>
                </a:lnTo>
                <a:lnTo>
                  <a:pt x="4713732" y="266700"/>
                </a:lnTo>
                <a:lnTo>
                  <a:pt x="4713732" y="237743"/>
                </a:lnTo>
                <a:close/>
              </a:path>
              <a:path w="5835015" h="504825">
                <a:moveTo>
                  <a:pt x="4771644" y="237743"/>
                </a:moveTo>
                <a:lnTo>
                  <a:pt x="4742688" y="237743"/>
                </a:lnTo>
                <a:lnTo>
                  <a:pt x="4742688" y="266700"/>
                </a:lnTo>
                <a:lnTo>
                  <a:pt x="4771644" y="266700"/>
                </a:lnTo>
                <a:lnTo>
                  <a:pt x="4771644" y="237743"/>
                </a:lnTo>
                <a:close/>
              </a:path>
              <a:path w="5835015" h="504825">
                <a:moveTo>
                  <a:pt x="4829556" y="237743"/>
                </a:moveTo>
                <a:lnTo>
                  <a:pt x="4800600" y="237743"/>
                </a:lnTo>
                <a:lnTo>
                  <a:pt x="4800600" y="266700"/>
                </a:lnTo>
                <a:lnTo>
                  <a:pt x="4829556" y="266700"/>
                </a:lnTo>
                <a:lnTo>
                  <a:pt x="4829556" y="237743"/>
                </a:lnTo>
                <a:close/>
              </a:path>
              <a:path w="5835015" h="504825">
                <a:moveTo>
                  <a:pt x="4887468" y="237743"/>
                </a:moveTo>
                <a:lnTo>
                  <a:pt x="4858512" y="237743"/>
                </a:lnTo>
                <a:lnTo>
                  <a:pt x="4858512" y="266700"/>
                </a:lnTo>
                <a:lnTo>
                  <a:pt x="4887468" y="266700"/>
                </a:lnTo>
                <a:lnTo>
                  <a:pt x="4887468" y="237743"/>
                </a:lnTo>
                <a:close/>
              </a:path>
              <a:path w="5835015" h="504825">
                <a:moveTo>
                  <a:pt x="4945380" y="237743"/>
                </a:moveTo>
                <a:lnTo>
                  <a:pt x="4916424" y="237743"/>
                </a:lnTo>
                <a:lnTo>
                  <a:pt x="4916424" y="266700"/>
                </a:lnTo>
                <a:lnTo>
                  <a:pt x="4945380" y="266700"/>
                </a:lnTo>
                <a:lnTo>
                  <a:pt x="4945380" y="237743"/>
                </a:lnTo>
                <a:close/>
              </a:path>
              <a:path w="5835015" h="504825">
                <a:moveTo>
                  <a:pt x="5003292" y="237743"/>
                </a:moveTo>
                <a:lnTo>
                  <a:pt x="4974336" y="237743"/>
                </a:lnTo>
                <a:lnTo>
                  <a:pt x="4974336" y="266700"/>
                </a:lnTo>
                <a:lnTo>
                  <a:pt x="5003292" y="266700"/>
                </a:lnTo>
                <a:lnTo>
                  <a:pt x="5003292" y="237743"/>
                </a:lnTo>
                <a:close/>
              </a:path>
              <a:path w="5835015" h="504825">
                <a:moveTo>
                  <a:pt x="5061204" y="237743"/>
                </a:moveTo>
                <a:lnTo>
                  <a:pt x="5032248" y="237743"/>
                </a:lnTo>
                <a:lnTo>
                  <a:pt x="5032248" y="266700"/>
                </a:lnTo>
                <a:lnTo>
                  <a:pt x="5061204" y="266700"/>
                </a:lnTo>
                <a:lnTo>
                  <a:pt x="5061204" y="237743"/>
                </a:lnTo>
                <a:close/>
              </a:path>
              <a:path w="5835015" h="504825">
                <a:moveTo>
                  <a:pt x="5119116" y="237743"/>
                </a:moveTo>
                <a:lnTo>
                  <a:pt x="5090160" y="237743"/>
                </a:lnTo>
                <a:lnTo>
                  <a:pt x="5090160" y="266700"/>
                </a:lnTo>
                <a:lnTo>
                  <a:pt x="5119116" y="266700"/>
                </a:lnTo>
                <a:lnTo>
                  <a:pt x="5119116" y="237743"/>
                </a:lnTo>
                <a:close/>
              </a:path>
              <a:path w="5835015" h="504825">
                <a:moveTo>
                  <a:pt x="5177028" y="237743"/>
                </a:moveTo>
                <a:lnTo>
                  <a:pt x="5148072" y="237743"/>
                </a:lnTo>
                <a:lnTo>
                  <a:pt x="5148072" y="266700"/>
                </a:lnTo>
                <a:lnTo>
                  <a:pt x="5177028" y="266700"/>
                </a:lnTo>
                <a:lnTo>
                  <a:pt x="5177028" y="237743"/>
                </a:lnTo>
                <a:close/>
              </a:path>
              <a:path w="5835015" h="504825">
                <a:moveTo>
                  <a:pt x="5234940" y="237743"/>
                </a:moveTo>
                <a:lnTo>
                  <a:pt x="5205984" y="237743"/>
                </a:lnTo>
                <a:lnTo>
                  <a:pt x="5205984" y="266700"/>
                </a:lnTo>
                <a:lnTo>
                  <a:pt x="5234940" y="266700"/>
                </a:lnTo>
                <a:lnTo>
                  <a:pt x="5234940" y="237743"/>
                </a:lnTo>
                <a:close/>
              </a:path>
              <a:path w="5835015" h="504825">
                <a:moveTo>
                  <a:pt x="5292852" y="237743"/>
                </a:moveTo>
                <a:lnTo>
                  <a:pt x="5263896" y="237743"/>
                </a:lnTo>
                <a:lnTo>
                  <a:pt x="5263896" y="266700"/>
                </a:lnTo>
                <a:lnTo>
                  <a:pt x="5292852" y="266700"/>
                </a:lnTo>
                <a:lnTo>
                  <a:pt x="5292852" y="237743"/>
                </a:lnTo>
                <a:close/>
              </a:path>
              <a:path w="5835015" h="504825">
                <a:moveTo>
                  <a:pt x="5350764" y="237743"/>
                </a:moveTo>
                <a:lnTo>
                  <a:pt x="5321808" y="237743"/>
                </a:lnTo>
                <a:lnTo>
                  <a:pt x="5321808" y="266700"/>
                </a:lnTo>
                <a:lnTo>
                  <a:pt x="5350764" y="266700"/>
                </a:lnTo>
                <a:lnTo>
                  <a:pt x="5350764" y="237743"/>
                </a:lnTo>
                <a:close/>
              </a:path>
              <a:path w="5835015" h="504825">
                <a:moveTo>
                  <a:pt x="5408676" y="237743"/>
                </a:moveTo>
                <a:lnTo>
                  <a:pt x="5379720" y="237743"/>
                </a:lnTo>
                <a:lnTo>
                  <a:pt x="5379720" y="266700"/>
                </a:lnTo>
                <a:lnTo>
                  <a:pt x="5408676" y="266700"/>
                </a:lnTo>
                <a:lnTo>
                  <a:pt x="5408676" y="237743"/>
                </a:lnTo>
                <a:close/>
              </a:path>
              <a:path w="5835015" h="504825">
                <a:moveTo>
                  <a:pt x="5466588" y="237743"/>
                </a:moveTo>
                <a:lnTo>
                  <a:pt x="5437632" y="237743"/>
                </a:lnTo>
                <a:lnTo>
                  <a:pt x="5437632" y="266700"/>
                </a:lnTo>
                <a:lnTo>
                  <a:pt x="5466588" y="266700"/>
                </a:lnTo>
                <a:lnTo>
                  <a:pt x="5466588" y="237743"/>
                </a:lnTo>
                <a:close/>
              </a:path>
              <a:path w="5835015" h="504825">
                <a:moveTo>
                  <a:pt x="5524500" y="237743"/>
                </a:moveTo>
                <a:lnTo>
                  <a:pt x="5495544" y="237743"/>
                </a:lnTo>
                <a:lnTo>
                  <a:pt x="5495544" y="266700"/>
                </a:lnTo>
                <a:lnTo>
                  <a:pt x="5524500" y="266700"/>
                </a:lnTo>
                <a:lnTo>
                  <a:pt x="5524500" y="237743"/>
                </a:lnTo>
                <a:close/>
              </a:path>
              <a:path w="5835015" h="504825">
                <a:moveTo>
                  <a:pt x="5582412" y="237743"/>
                </a:moveTo>
                <a:lnTo>
                  <a:pt x="5553456" y="237743"/>
                </a:lnTo>
                <a:lnTo>
                  <a:pt x="5553456" y="266700"/>
                </a:lnTo>
                <a:lnTo>
                  <a:pt x="5582412" y="266700"/>
                </a:lnTo>
                <a:lnTo>
                  <a:pt x="5582412" y="237743"/>
                </a:lnTo>
                <a:close/>
              </a:path>
              <a:path w="5835015" h="504825">
                <a:moveTo>
                  <a:pt x="5640324" y="237743"/>
                </a:moveTo>
                <a:lnTo>
                  <a:pt x="5611368" y="237743"/>
                </a:lnTo>
                <a:lnTo>
                  <a:pt x="5611368" y="266700"/>
                </a:lnTo>
                <a:lnTo>
                  <a:pt x="5640324" y="266700"/>
                </a:lnTo>
                <a:lnTo>
                  <a:pt x="5640324" y="237743"/>
                </a:lnTo>
                <a:close/>
              </a:path>
              <a:path w="5835015" h="504825">
                <a:moveTo>
                  <a:pt x="5698236" y="237743"/>
                </a:moveTo>
                <a:lnTo>
                  <a:pt x="5669280" y="237743"/>
                </a:lnTo>
                <a:lnTo>
                  <a:pt x="5669280" y="266700"/>
                </a:lnTo>
                <a:lnTo>
                  <a:pt x="5698236" y="266700"/>
                </a:lnTo>
                <a:lnTo>
                  <a:pt x="5698236" y="237743"/>
                </a:lnTo>
                <a:close/>
              </a:path>
              <a:path w="5835015" h="504825">
                <a:moveTo>
                  <a:pt x="5756148" y="237743"/>
                </a:moveTo>
                <a:lnTo>
                  <a:pt x="5727192" y="237743"/>
                </a:lnTo>
                <a:lnTo>
                  <a:pt x="5727192" y="266700"/>
                </a:lnTo>
                <a:lnTo>
                  <a:pt x="5756148" y="266700"/>
                </a:lnTo>
                <a:lnTo>
                  <a:pt x="5756148" y="237743"/>
                </a:lnTo>
                <a:close/>
              </a:path>
              <a:path w="5835015" h="504825">
                <a:moveTo>
                  <a:pt x="5776849" y="252221"/>
                </a:moveTo>
                <a:lnTo>
                  <a:pt x="5776849" y="274954"/>
                </a:lnTo>
                <a:lnTo>
                  <a:pt x="5805805" y="274954"/>
                </a:lnTo>
                <a:lnTo>
                  <a:pt x="5805805" y="266700"/>
                </a:lnTo>
                <a:lnTo>
                  <a:pt x="5785104" y="266700"/>
                </a:lnTo>
                <a:lnTo>
                  <a:pt x="5785104" y="260477"/>
                </a:lnTo>
                <a:lnTo>
                  <a:pt x="5776849" y="252221"/>
                </a:lnTo>
                <a:close/>
              </a:path>
              <a:path w="5835015" h="504825">
                <a:moveTo>
                  <a:pt x="5785104" y="260477"/>
                </a:moveTo>
                <a:lnTo>
                  <a:pt x="5785104" y="266700"/>
                </a:lnTo>
                <a:lnTo>
                  <a:pt x="5791327" y="266700"/>
                </a:lnTo>
                <a:lnTo>
                  <a:pt x="5785104" y="260477"/>
                </a:lnTo>
                <a:close/>
              </a:path>
              <a:path w="5835015" h="504825">
                <a:moveTo>
                  <a:pt x="5805805" y="237743"/>
                </a:moveTo>
                <a:lnTo>
                  <a:pt x="5785104" y="237743"/>
                </a:lnTo>
                <a:lnTo>
                  <a:pt x="5785104" y="260477"/>
                </a:lnTo>
                <a:lnTo>
                  <a:pt x="5791327" y="266700"/>
                </a:lnTo>
                <a:lnTo>
                  <a:pt x="5805805" y="266700"/>
                </a:lnTo>
                <a:lnTo>
                  <a:pt x="5805805" y="237743"/>
                </a:lnTo>
                <a:close/>
              </a:path>
              <a:path w="5835015" h="504825">
                <a:moveTo>
                  <a:pt x="5805805" y="303911"/>
                </a:moveTo>
                <a:lnTo>
                  <a:pt x="5776849" y="303911"/>
                </a:lnTo>
                <a:lnTo>
                  <a:pt x="5776849" y="332866"/>
                </a:lnTo>
                <a:lnTo>
                  <a:pt x="5805805" y="332866"/>
                </a:lnTo>
                <a:lnTo>
                  <a:pt x="5805805" y="303911"/>
                </a:lnTo>
                <a:close/>
              </a:path>
              <a:path w="5835015" h="504825">
                <a:moveTo>
                  <a:pt x="5805805" y="361823"/>
                </a:moveTo>
                <a:lnTo>
                  <a:pt x="5776849" y="361823"/>
                </a:lnTo>
                <a:lnTo>
                  <a:pt x="5776849" y="390778"/>
                </a:lnTo>
                <a:lnTo>
                  <a:pt x="5805805" y="390778"/>
                </a:lnTo>
                <a:lnTo>
                  <a:pt x="5805805" y="361823"/>
                </a:lnTo>
                <a:close/>
              </a:path>
              <a:path w="5835015" h="504825">
                <a:moveTo>
                  <a:pt x="5834761" y="417575"/>
                </a:moveTo>
                <a:lnTo>
                  <a:pt x="5747893" y="417575"/>
                </a:lnTo>
                <a:lnTo>
                  <a:pt x="5791327" y="504443"/>
                </a:lnTo>
                <a:lnTo>
                  <a:pt x="5827522" y="432053"/>
                </a:lnTo>
                <a:lnTo>
                  <a:pt x="5776849" y="432053"/>
                </a:lnTo>
                <a:lnTo>
                  <a:pt x="5776849" y="419734"/>
                </a:lnTo>
                <a:lnTo>
                  <a:pt x="5833681" y="419734"/>
                </a:lnTo>
                <a:lnTo>
                  <a:pt x="5834761" y="417575"/>
                </a:lnTo>
                <a:close/>
              </a:path>
              <a:path w="5835015" h="504825">
                <a:moveTo>
                  <a:pt x="5805805" y="419734"/>
                </a:moveTo>
                <a:lnTo>
                  <a:pt x="5776849" y="419734"/>
                </a:lnTo>
                <a:lnTo>
                  <a:pt x="5776849" y="432053"/>
                </a:lnTo>
                <a:lnTo>
                  <a:pt x="5805805" y="432053"/>
                </a:lnTo>
                <a:lnTo>
                  <a:pt x="5805805" y="419734"/>
                </a:lnTo>
                <a:close/>
              </a:path>
              <a:path w="5835015" h="504825">
                <a:moveTo>
                  <a:pt x="5833681" y="419734"/>
                </a:moveTo>
                <a:lnTo>
                  <a:pt x="5805805" y="419734"/>
                </a:lnTo>
                <a:lnTo>
                  <a:pt x="5805805" y="432053"/>
                </a:lnTo>
                <a:lnTo>
                  <a:pt x="5827522" y="432053"/>
                </a:lnTo>
                <a:lnTo>
                  <a:pt x="5833681" y="419734"/>
                </a:lnTo>
                <a:close/>
              </a:path>
            </a:pathLst>
          </a:custGeom>
          <a:solidFill>
            <a:srgbClr val="8496A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512308" y="4299203"/>
            <a:ext cx="2592705" cy="576580"/>
          </a:xfrm>
          <a:custGeom>
            <a:avLst/>
            <a:gdLst/>
            <a:ahLst/>
            <a:cxnLst/>
            <a:rect l="l" t="t" r="r" b="b"/>
            <a:pathLst>
              <a:path w="2592704" h="576579">
                <a:moveTo>
                  <a:pt x="1296162" y="0"/>
                </a:moveTo>
                <a:lnTo>
                  <a:pt x="1222605" y="455"/>
                </a:lnTo>
                <a:lnTo>
                  <a:pt x="1150126" y="1807"/>
                </a:lnTo>
                <a:lnTo>
                  <a:pt x="1078833" y="4030"/>
                </a:lnTo>
                <a:lnTo>
                  <a:pt x="1008836" y="7100"/>
                </a:lnTo>
                <a:lnTo>
                  <a:pt x="940244" y="10993"/>
                </a:lnTo>
                <a:lnTo>
                  <a:pt x="873166" y="15685"/>
                </a:lnTo>
                <a:lnTo>
                  <a:pt x="807713" y="21150"/>
                </a:lnTo>
                <a:lnTo>
                  <a:pt x="743993" y="27365"/>
                </a:lnTo>
                <a:lnTo>
                  <a:pt x="682116" y="34306"/>
                </a:lnTo>
                <a:lnTo>
                  <a:pt x="622191" y="41948"/>
                </a:lnTo>
                <a:lnTo>
                  <a:pt x="564327" y="50267"/>
                </a:lnTo>
                <a:lnTo>
                  <a:pt x="508635" y="59238"/>
                </a:lnTo>
                <a:lnTo>
                  <a:pt x="455222" y="68838"/>
                </a:lnTo>
                <a:lnTo>
                  <a:pt x="404199" y="79042"/>
                </a:lnTo>
                <a:lnTo>
                  <a:pt x="355676" y="89825"/>
                </a:lnTo>
                <a:lnTo>
                  <a:pt x="309761" y="101164"/>
                </a:lnTo>
                <a:lnTo>
                  <a:pt x="266563" y="113033"/>
                </a:lnTo>
                <a:lnTo>
                  <a:pt x="226193" y="125409"/>
                </a:lnTo>
                <a:lnTo>
                  <a:pt x="188759" y="138268"/>
                </a:lnTo>
                <a:lnTo>
                  <a:pt x="123139" y="165335"/>
                </a:lnTo>
                <a:lnTo>
                  <a:pt x="70578" y="194040"/>
                </a:lnTo>
                <a:lnTo>
                  <a:pt x="31951" y="224188"/>
                </a:lnTo>
                <a:lnTo>
                  <a:pt x="8133" y="255585"/>
                </a:lnTo>
                <a:lnTo>
                  <a:pt x="0" y="288036"/>
                </a:lnTo>
                <a:lnTo>
                  <a:pt x="2051" y="304381"/>
                </a:lnTo>
                <a:lnTo>
                  <a:pt x="31951" y="351883"/>
                </a:lnTo>
                <a:lnTo>
                  <a:pt x="70578" y="382031"/>
                </a:lnTo>
                <a:lnTo>
                  <a:pt x="123139" y="410736"/>
                </a:lnTo>
                <a:lnTo>
                  <a:pt x="188759" y="437803"/>
                </a:lnTo>
                <a:lnTo>
                  <a:pt x="226193" y="450662"/>
                </a:lnTo>
                <a:lnTo>
                  <a:pt x="266563" y="463038"/>
                </a:lnTo>
                <a:lnTo>
                  <a:pt x="309761" y="474907"/>
                </a:lnTo>
                <a:lnTo>
                  <a:pt x="355676" y="486246"/>
                </a:lnTo>
                <a:lnTo>
                  <a:pt x="404199" y="497029"/>
                </a:lnTo>
                <a:lnTo>
                  <a:pt x="455222" y="507233"/>
                </a:lnTo>
                <a:lnTo>
                  <a:pt x="508635" y="516833"/>
                </a:lnTo>
                <a:lnTo>
                  <a:pt x="564327" y="525804"/>
                </a:lnTo>
                <a:lnTo>
                  <a:pt x="622191" y="534123"/>
                </a:lnTo>
                <a:lnTo>
                  <a:pt x="682116" y="541765"/>
                </a:lnTo>
                <a:lnTo>
                  <a:pt x="743993" y="548706"/>
                </a:lnTo>
                <a:lnTo>
                  <a:pt x="807713" y="554921"/>
                </a:lnTo>
                <a:lnTo>
                  <a:pt x="873166" y="560386"/>
                </a:lnTo>
                <a:lnTo>
                  <a:pt x="940244" y="565078"/>
                </a:lnTo>
                <a:lnTo>
                  <a:pt x="1008836" y="568971"/>
                </a:lnTo>
                <a:lnTo>
                  <a:pt x="1078833" y="572041"/>
                </a:lnTo>
                <a:lnTo>
                  <a:pt x="1150126" y="574264"/>
                </a:lnTo>
                <a:lnTo>
                  <a:pt x="1222605" y="575616"/>
                </a:lnTo>
                <a:lnTo>
                  <a:pt x="1296162" y="576072"/>
                </a:lnTo>
                <a:lnTo>
                  <a:pt x="1369718" y="575616"/>
                </a:lnTo>
                <a:lnTo>
                  <a:pt x="1442197" y="574264"/>
                </a:lnTo>
                <a:lnTo>
                  <a:pt x="1513490" y="572041"/>
                </a:lnTo>
                <a:lnTo>
                  <a:pt x="1583487" y="568971"/>
                </a:lnTo>
                <a:lnTo>
                  <a:pt x="1652079" y="565078"/>
                </a:lnTo>
                <a:lnTo>
                  <a:pt x="1719157" y="560386"/>
                </a:lnTo>
                <a:lnTo>
                  <a:pt x="1784610" y="554921"/>
                </a:lnTo>
                <a:lnTo>
                  <a:pt x="1848330" y="548706"/>
                </a:lnTo>
                <a:lnTo>
                  <a:pt x="1910207" y="541765"/>
                </a:lnTo>
                <a:lnTo>
                  <a:pt x="1970132" y="534123"/>
                </a:lnTo>
                <a:lnTo>
                  <a:pt x="2027996" y="525804"/>
                </a:lnTo>
                <a:lnTo>
                  <a:pt x="2083688" y="516833"/>
                </a:lnTo>
                <a:lnTo>
                  <a:pt x="2137101" y="507233"/>
                </a:lnTo>
                <a:lnTo>
                  <a:pt x="2188124" y="497029"/>
                </a:lnTo>
                <a:lnTo>
                  <a:pt x="2236647" y="486246"/>
                </a:lnTo>
                <a:lnTo>
                  <a:pt x="2282562" y="474907"/>
                </a:lnTo>
                <a:lnTo>
                  <a:pt x="2325760" y="463038"/>
                </a:lnTo>
                <a:lnTo>
                  <a:pt x="2366130" y="450662"/>
                </a:lnTo>
                <a:lnTo>
                  <a:pt x="2403564" y="437803"/>
                </a:lnTo>
                <a:lnTo>
                  <a:pt x="2469184" y="410736"/>
                </a:lnTo>
                <a:lnTo>
                  <a:pt x="2521745" y="382031"/>
                </a:lnTo>
                <a:lnTo>
                  <a:pt x="2560372" y="351883"/>
                </a:lnTo>
                <a:lnTo>
                  <a:pt x="2584190" y="320486"/>
                </a:lnTo>
                <a:lnTo>
                  <a:pt x="2592323" y="288036"/>
                </a:lnTo>
                <a:lnTo>
                  <a:pt x="2590272" y="271690"/>
                </a:lnTo>
                <a:lnTo>
                  <a:pt x="2560372" y="224188"/>
                </a:lnTo>
                <a:lnTo>
                  <a:pt x="2521745" y="194040"/>
                </a:lnTo>
                <a:lnTo>
                  <a:pt x="2469184" y="165335"/>
                </a:lnTo>
                <a:lnTo>
                  <a:pt x="2403564" y="138268"/>
                </a:lnTo>
                <a:lnTo>
                  <a:pt x="2366130" y="125409"/>
                </a:lnTo>
                <a:lnTo>
                  <a:pt x="2325760" y="113033"/>
                </a:lnTo>
                <a:lnTo>
                  <a:pt x="2282562" y="101164"/>
                </a:lnTo>
                <a:lnTo>
                  <a:pt x="2236647" y="89825"/>
                </a:lnTo>
                <a:lnTo>
                  <a:pt x="2188124" y="79042"/>
                </a:lnTo>
                <a:lnTo>
                  <a:pt x="2137101" y="68838"/>
                </a:lnTo>
                <a:lnTo>
                  <a:pt x="2083688" y="59238"/>
                </a:lnTo>
                <a:lnTo>
                  <a:pt x="2027996" y="50267"/>
                </a:lnTo>
                <a:lnTo>
                  <a:pt x="1970132" y="41948"/>
                </a:lnTo>
                <a:lnTo>
                  <a:pt x="1910207" y="34306"/>
                </a:lnTo>
                <a:lnTo>
                  <a:pt x="1848330" y="27365"/>
                </a:lnTo>
                <a:lnTo>
                  <a:pt x="1784610" y="21150"/>
                </a:lnTo>
                <a:lnTo>
                  <a:pt x="1719157" y="15685"/>
                </a:lnTo>
                <a:lnTo>
                  <a:pt x="1652079" y="10993"/>
                </a:lnTo>
                <a:lnTo>
                  <a:pt x="1583487" y="7100"/>
                </a:lnTo>
                <a:lnTo>
                  <a:pt x="1513490" y="4030"/>
                </a:lnTo>
                <a:lnTo>
                  <a:pt x="1442197" y="1807"/>
                </a:lnTo>
                <a:lnTo>
                  <a:pt x="1369718" y="455"/>
                </a:lnTo>
                <a:lnTo>
                  <a:pt x="129616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6106795" y="3598291"/>
            <a:ext cx="1406525" cy="11487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800" spc="10" dirty="0">
                <a:latin typeface="Noto Sans Mono CJK JP Regular"/>
                <a:cs typeface="Noto Sans Mono CJK JP Regular"/>
              </a:rPr>
              <a:t>关连工作部门</a:t>
            </a:r>
            <a:endParaRPr sz="1800">
              <a:latin typeface="Noto Sans Mono CJK JP Regular"/>
              <a:cs typeface="Noto Sans Mono CJK JP Regular"/>
            </a:endParaRPr>
          </a:p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35"/>
              </a:spcBef>
            </a:pPr>
            <a:endParaRPr sz="21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1800" spc="5" dirty="0">
                <a:latin typeface="Noto Sans Mono CJK JP Regular"/>
                <a:cs typeface="Noto Sans Mono CJK JP Regular"/>
              </a:rPr>
              <a:t>设备供应商</a:t>
            </a:r>
            <a:endParaRPr sz="1800">
              <a:latin typeface="Noto Sans Mono CJK JP Regular"/>
              <a:cs typeface="Noto Sans Mono CJK JP Regular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6771131" y="3939540"/>
            <a:ext cx="76200" cy="360045"/>
          </a:xfrm>
          <a:custGeom>
            <a:avLst/>
            <a:gdLst/>
            <a:ahLst/>
            <a:cxnLst/>
            <a:rect l="l" t="t" r="r" b="b"/>
            <a:pathLst>
              <a:path w="76200" h="360045">
                <a:moveTo>
                  <a:pt x="44450" y="63500"/>
                </a:moveTo>
                <a:lnTo>
                  <a:pt x="31750" y="63500"/>
                </a:lnTo>
                <a:lnTo>
                  <a:pt x="31750" y="360045"/>
                </a:lnTo>
                <a:lnTo>
                  <a:pt x="44450" y="360045"/>
                </a:lnTo>
                <a:lnTo>
                  <a:pt x="44450" y="63500"/>
                </a:lnTo>
                <a:close/>
              </a:path>
              <a:path w="76200" h="36004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36004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364479" y="2867151"/>
            <a:ext cx="1447800" cy="677545"/>
          </a:xfrm>
          <a:custGeom>
            <a:avLst/>
            <a:gdLst/>
            <a:ahLst/>
            <a:cxnLst/>
            <a:rect l="l" t="t" r="r" b="b"/>
            <a:pathLst>
              <a:path w="1447800" h="677545">
                <a:moveTo>
                  <a:pt x="71814" y="28817"/>
                </a:moveTo>
                <a:lnTo>
                  <a:pt x="66447" y="40358"/>
                </a:lnTo>
                <a:lnTo>
                  <a:pt x="1442085" y="677545"/>
                </a:lnTo>
                <a:lnTo>
                  <a:pt x="1447419" y="666115"/>
                </a:lnTo>
                <a:lnTo>
                  <a:pt x="71814" y="28817"/>
                </a:lnTo>
                <a:close/>
              </a:path>
              <a:path w="1447800" h="677545">
                <a:moveTo>
                  <a:pt x="85217" y="0"/>
                </a:moveTo>
                <a:lnTo>
                  <a:pt x="0" y="2540"/>
                </a:lnTo>
                <a:lnTo>
                  <a:pt x="53086" y="69087"/>
                </a:lnTo>
                <a:lnTo>
                  <a:pt x="66447" y="40358"/>
                </a:lnTo>
                <a:lnTo>
                  <a:pt x="54991" y="35052"/>
                </a:lnTo>
                <a:lnTo>
                  <a:pt x="60325" y="23495"/>
                </a:lnTo>
                <a:lnTo>
                  <a:pt x="74290" y="23495"/>
                </a:lnTo>
                <a:lnTo>
                  <a:pt x="85217" y="0"/>
                </a:lnTo>
                <a:close/>
              </a:path>
              <a:path w="1447800" h="677545">
                <a:moveTo>
                  <a:pt x="60325" y="23495"/>
                </a:moveTo>
                <a:lnTo>
                  <a:pt x="54991" y="35052"/>
                </a:lnTo>
                <a:lnTo>
                  <a:pt x="66447" y="40358"/>
                </a:lnTo>
                <a:lnTo>
                  <a:pt x="71814" y="28817"/>
                </a:lnTo>
                <a:lnTo>
                  <a:pt x="60325" y="23495"/>
                </a:lnTo>
                <a:close/>
              </a:path>
              <a:path w="1447800" h="677545">
                <a:moveTo>
                  <a:pt x="74290" y="23495"/>
                </a:moveTo>
                <a:lnTo>
                  <a:pt x="60325" y="23495"/>
                </a:lnTo>
                <a:lnTo>
                  <a:pt x="71814" y="28817"/>
                </a:lnTo>
                <a:lnTo>
                  <a:pt x="74290" y="23495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300215" y="2866644"/>
            <a:ext cx="514350" cy="676275"/>
          </a:xfrm>
          <a:custGeom>
            <a:avLst/>
            <a:gdLst/>
            <a:ahLst/>
            <a:cxnLst/>
            <a:rect l="l" t="t" r="r" b="b"/>
            <a:pathLst>
              <a:path w="514350" h="676275">
                <a:moveTo>
                  <a:pt x="51019" y="56884"/>
                </a:moveTo>
                <a:lnTo>
                  <a:pt x="40894" y="64552"/>
                </a:lnTo>
                <a:lnTo>
                  <a:pt x="503809" y="676275"/>
                </a:lnTo>
                <a:lnTo>
                  <a:pt x="513968" y="668528"/>
                </a:lnTo>
                <a:lnTo>
                  <a:pt x="51019" y="56884"/>
                </a:lnTo>
                <a:close/>
              </a:path>
              <a:path w="514350" h="676275">
                <a:moveTo>
                  <a:pt x="0" y="0"/>
                </a:moveTo>
                <a:lnTo>
                  <a:pt x="15621" y="83693"/>
                </a:lnTo>
                <a:lnTo>
                  <a:pt x="40894" y="64552"/>
                </a:lnTo>
                <a:lnTo>
                  <a:pt x="33274" y="54482"/>
                </a:lnTo>
                <a:lnTo>
                  <a:pt x="43434" y="46862"/>
                </a:lnTo>
                <a:lnTo>
                  <a:pt x="64252" y="46862"/>
                </a:lnTo>
                <a:lnTo>
                  <a:pt x="76326" y="37718"/>
                </a:lnTo>
                <a:lnTo>
                  <a:pt x="0" y="0"/>
                </a:lnTo>
                <a:close/>
              </a:path>
              <a:path w="514350" h="676275">
                <a:moveTo>
                  <a:pt x="43434" y="46862"/>
                </a:moveTo>
                <a:lnTo>
                  <a:pt x="33274" y="54482"/>
                </a:lnTo>
                <a:lnTo>
                  <a:pt x="40894" y="64552"/>
                </a:lnTo>
                <a:lnTo>
                  <a:pt x="51019" y="56884"/>
                </a:lnTo>
                <a:lnTo>
                  <a:pt x="43434" y="46862"/>
                </a:lnTo>
                <a:close/>
              </a:path>
              <a:path w="514350" h="676275">
                <a:moveTo>
                  <a:pt x="64252" y="46862"/>
                </a:moveTo>
                <a:lnTo>
                  <a:pt x="43434" y="46862"/>
                </a:lnTo>
                <a:lnTo>
                  <a:pt x="51019" y="56884"/>
                </a:lnTo>
                <a:lnTo>
                  <a:pt x="64252" y="46862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804152" y="2866644"/>
            <a:ext cx="513715" cy="676275"/>
          </a:xfrm>
          <a:custGeom>
            <a:avLst/>
            <a:gdLst/>
            <a:ahLst/>
            <a:cxnLst/>
            <a:rect l="l" t="t" r="r" b="b"/>
            <a:pathLst>
              <a:path w="513715" h="676275">
                <a:moveTo>
                  <a:pt x="462339" y="57030"/>
                </a:moveTo>
                <a:lnTo>
                  <a:pt x="0" y="668528"/>
                </a:lnTo>
                <a:lnTo>
                  <a:pt x="10159" y="676275"/>
                </a:lnTo>
                <a:lnTo>
                  <a:pt x="472385" y="64638"/>
                </a:lnTo>
                <a:lnTo>
                  <a:pt x="462339" y="57030"/>
                </a:lnTo>
                <a:close/>
              </a:path>
              <a:path w="513715" h="676275">
                <a:moveTo>
                  <a:pt x="504600" y="46862"/>
                </a:moveTo>
                <a:lnTo>
                  <a:pt x="470026" y="46862"/>
                </a:lnTo>
                <a:lnTo>
                  <a:pt x="480059" y="54482"/>
                </a:lnTo>
                <a:lnTo>
                  <a:pt x="472385" y="64638"/>
                </a:lnTo>
                <a:lnTo>
                  <a:pt x="497713" y="83819"/>
                </a:lnTo>
                <a:lnTo>
                  <a:pt x="504600" y="46862"/>
                </a:lnTo>
                <a:close/>
              </a:path>
              <a:path w="513715" h="676275">
                <a:moveTo>
                  <a:pt x="470026" y="46862"/>
                </a:moveTo>
                <a:lnTo>
                  <a:pt x="462339" y="57030"/>
                </a:lnTo>
                <a:lnTo>
                  <a:pt x="472385" y="64638"/>
                </a:lnTo>
                <a:lnTo>
                  <a:pt x="480059" y="54482"/>
                </a:lnTo>
                <a:lnTo>
                  <a:pt x="470026" y="46862"/>
                </a:lnTo>
                <a:close/>
              </a:path>
              <a:path w="513715" h="676275">
                <a:moveTo>
                  <a:pt x="513333" y="0"/>
                </a:moveTo>
                <a:lnTo>
                  <a:pt x="437006" y="37845"/>
                </a:lnTo>
                <a:lnTo>
                  <a:pt x="462339" y="57030"/>
                </a:lnTo>
                <a:lnTo>
                  <a:pt x="470026" y="46862"/>
                </a:lnTo>
                <a:lnTo>
                  <a:pt x="504600" y="46862"/>
                </a:lnTo>
                <a:lnTo>
                  <a:pt x="513333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806565" y="2864230"/>
            <a:ext cx="1447800" cy="680720"/>
          </a:xfrm>
          <a:custGeom>
            <a:avLst/>
            <a:gdLst/>
            <a:ahLst/>
            <a:cxnLst/>
            <a:rect l="l" t="t" r="r" b="b"/>
            <a:pathLst>
              <a:path w="1447800" h="680720">
                <a:moveTo>
                  <a:pt x="1375613" y="28837"/>
                </a:moveTo>
                <a:lnTo>
                  <a:pt x="0" y="669035"/>
                </a:lnTo>
                <a:lnTo>
                  <a:pt x="5333" y="680593"/>
                </a:lnTo>
                <a:lnTo>
                  <a:pt x="1380955" y="40323"/>
                </a:lnTo>
                <a:lnTo>
                  <a:pt x="1375613" y="28837"/>
                </a:lnTo>
                <a:close/>
              </a:path>
              <a:path w="1447800" h="680720">
                <a:moveTo>
                  <a:pt x="1430633" y="23494"/>
                </a:moveTo>
                <a:lnTo>
                  <a:pt x="1387093" y="23494"/>
                </a:lnTo>
                <a:lnTo>
                  <a:pt x="1392554" y="34925"/>
                </a:lnTo>
                <a:lnTo>
                  <a:pt x="1380955" y="40323"/>
                </a:lnTo>
                <a:lnTo>
                  <a:pt x="1394332" y="69087"/>
                </a:lnTo>
                <a:lnTo>
                  <a:pt x="1430633" y="23494"/>
                </a:lnTo>
                <a:close/>
              </a:path>
              <a:path w="1447800" h="680720">
                <a:moveTo>
                  <a:pt x="1387093" y="23494"/>
                </a:moveTo>
                <a:lnTo>
                  <a:pt x="1375613" y="28837"/>
                </a:lnTo>
                <a:lnTo>
                  <a:pt x="1380955" y="40323"/>
                </a:lnTo>
                <a:lnTo>
                  <a:pt x="1392554" y="34925"/>
                </a:lnTo>
                <a:lnTo>
                  <a:pt x="1387093" y="23494"/>
                </a:lnTo>
                <a:close/>
              </a:path>
              <a:path w="1447800" h="680720">
                <a:moveTo>
                  <a:pt x="1362202" y="0"/>
                </a:moveTo>
                <a:lnTo>
                  <a:pt x="1375613" y="28837"/>
                </a:lnTo>
                <a:lnTo>
                  <a:pt x="1387093" y="23494"/>
                </a:lnTo>
                <a:lnTo>
                  <a:pt x="1430633" y="23494"/>
                </a:lnTo>
                <a:lnTo>
                  <a:pt x="1447418" y="2412"/>
                </a:lnTo>
                <a:lnTo>
                  <a:pt x="1362202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5372480" y="3114294"/>
            <a:ext cx="28708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Mono CJK JP Regular"/>
                <a:cs typeface="Noto Sans Mono CJK JP Regular"/>
              </a:rPr>
              <a:t>数据供</a:t>
            </a:r>
            <a:r>
              <a:rPr sz="1400" spc="-15" dirty="0">
                <a:latin typeface="Noto Sans Mono CJK JP Regular"/>
                <a:cs typeface="Noto Sans Mono CJK JP Regular"/>
              </a:rPr>
              <a:t>应</a:t>
            </a:r>
            <a:r>
              <a:rPr sz="1400" dirty="0">
                <a:latin typeface="Noto Sans Mono CJK JP Regular"/>
                <a:cs typeface="Noto Sans Mono CJK JP Regular"/>
              </a:rPr>
              <a:t>者，</a:t>
            </a:r>
            <a:r>
              <a:rPr sz="1400" spc="-15" dirty="0">
                <a:latin typeface="Noto Sans Mono CJK JP Regular"/>
                <a:cs typeface="Noto Sans Mono CJK JP Regular"/>
              </a:rPr>
              <a:t>亦是</a:t>
            </a:r>
            <a:r>
              <a:rPr sz="1400" dirty="0">
                <a:latin typeface="Noto Sans Mono CJK JP Regular"/>
                <a:cs typeface="Noto Sans Mono CJK JP Regular"/>
              </a:rPr>
              <a:t>结果信</a:t>
            </a:r>
            <a:r>
              <a:rPr sz="1400" spc="-15" dirty="0">
                <a:latin typeface="Noto Sans Mono CJK JP Regular"/>
                <a:cs typeface="Noto Sans Mono CJK JP Regular"/>
              </a:rPr>
              <a:t>息</a:t>
            </a:r>
            <a:r>
              <a:rPr sz="1400" dirty="0">
                <a:latin typeface="Noto Sans Mono CJK JP Regular"/>
                <a:cs typeface="Noto Sans Mono CJK JP Regular"/>
              </a:rPr>
              <a:t>的需</a:t>
            </a:r>
            <a:r>
              <a:rPr sz="1400" spc="-15" dirty="0">
                <a:latin typeface="Noto Sans Mono CJK JP Regular"/>
                <a:cs typeface="Noto Sans Mono CJK JP Regular"/>
              </a:rPr>
              <a:t>求</a:t>
            </a:r>
            <a:r>
              <a:rPr sz="1400" dirty="0">
                <a:latin typeface="Noto Sans Mono CJK JP Regular"/>
                <a:cs typeface="Noto Sans Mono CJK JP Regular"/>
              </a:rPr>
              <a:t>者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158597" y="789254"/>
            <a:ext cx="5715635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5" dirty="0">
                <a:latin typeface="Noto Sans Mono CJK JP Regular"/>
                <a:cs typeface="Noto Sans Mono CJK JP Regular"/>
              </a:rPr>
              <a:t>制</a:t>
            </a:r>
            <a:r>
              <a:rPr sz="1400" dirty="0">
                <a:latin typeface="Noto Sans Mono CJK JP Regular"/>
                <a:cs typeface="Noto Sans Mono CJK JP Regular"/>
              </a:rPr>
              <a:t>造</a:t>
            </a:r>
            <a:r>
              <a:rPr sz="1400" spc="5" dirty="0">
                <a:latin typeface="Noto Sans Mono CJK JP Regular"/>
                <a:cs typeface="Noto Sans Mono CJK JP Regular"/>
              </a:rPr>
              <a:t>标</a:t>
            </a:r>
            <a:r>
              <a:rPr sz="1400" spc="-15" dirty="0">
                <a:latin typeface="Noto Sans Mono CJK JP Regular"/>
                <a:cs typeface="Noto Sans Mono CJK JP Regular"/>
              </a:rPr>
              <a:t>准</a:t>
            </a:r>
            <a:r>
              <a:rPr sz="1400" spc="5" dirty="0">
                <a:latin typeface="Noto Sans Mono CJK JP Regular"/>
                <a:cs typeface="Noto Sans Mono CJK JP Regular"/>
              </a:rPr>
              <a:t>和</a:t>
            </a:r>
            <a:r>
              <a:rPr sz="1400" spc="-5" dirty="0">
                <a:latin typeface="Noto Sans Mono CJK JP Regular"/>
                <a:cs typeface="Noto Sans Mono CJK JP Regular"/>
              </a:rPr>
              <a:t>计</a:t>
            </a:r>
            <a:r>
              <a:rPr sz="1400" spc="-10" dirty="0">
                <a:latin typeface="Noto Sans Mono CJK JP Regular"/>
                <a:cs typeface="Noto Sans Mono CJK JP Regular"/>
              </a:rPr>
              <a:t>画的</a:t>
            </a:r>
            <a:r>
              <a:rPr sz="1400" spc="5" dirty="0">
                <a:latin typeface="Noto Sans Mono CJK JP Regular"/>
                <a:cs typeface="Noto Sans Mono CJK JP Regular"/>
              </a:rPr>
              <a:t>设</a:t>
            </a:r>
            <a:r>
              <a:rPr sz="1400" dirty="0">
                <a:latin typeface="Noto Sans Mono CJK JP Regular"/>
                <a:cs typeface="Noto Sans Mono CJK JP Regular"/>
              </a:rPr>
              <a:t>计</a:t>
            </a:r>
            <a:r>
              <a:rPr sz="1400" spc="5" dirty="0">
                <a:latin typeface="Noto Sans Mono CJK JP Regular"/>
                <a:cs typeface="Noto Sans Mono CJK JP Regular"/>
              </a:rPr>
              <a:t>单</a:t>
            </a:r>
            <a:r>
              <a:rPr sz="1400" spc="-15" dirty="0">
                <a:latin typeface="Noto Sans Mono CJK JP Regular"/>
                <a:cs typeface="Noto Sans Mono CJK JP Regular"/>
              </a:rPr>
              <a:t>位</a:t>
            </a:r>
            <a:r>
              <a:rPr sz="1400" spc="5" dirty="0">
                <a:latin typeface="Noto Sans Mono CJK JP Regular"/>
                <a:cs typeface="Noto Sans Mono CJK JP Regular"/>
              </a:rPr>
              <a:t>，</a:t>
            </a:r>
            <a:r>
              <a:rPr sz="1400" dirty="0">
                <a:latin typeface="Noto Sans Mono CJK JP Regular"/>
                <a:cs typeface="Noto Sans Mono CJK JP Regular"/>
              </a:rPr>
              <a:t>亦</a:t>
            </a:r>
            <a:r>
              <a:rPr sz="1400" spc="-10" dirty="0">
                <a:latin typeface="Noto Sans Mono CJK JP Regular"/>
                <a:cs typeface="Noto Sans Mono CJK JP Regular"/>
              </a:rPr>
              <a:t>是制</a:t>
            </a:r>
            <a:r>
              <a:rPr sz="1400" spc="5" dirty="0">
                <a:latin typeface="Noto Sans Mono CJK JP Regular"/>
                <a:cs typeface="Noto Sans Mono CJK JP Regular"/>
              </a:rPr>
              <a:t>造</a:t>
            </a:r>
            <a:r>
              <a:rPr sz="1400" dirty="0">
                <a:latin typeface="Noto Sans Mono CJK JP Regular"/>
                <a:cs typeface="Noto Sans Mono CJK JP Regular"/>
              </a:rPr>
              <a:t>的</a:t>
            </a:r>
            <a:r>
              <a:rPr sz="1400" spc="5" dirty="0">
                <a:latin typeface="Noto Sans Mono CJK JP Regular"/>
                <a:cs typeface="Noto Sans Mono CJK JP Regular"/>
              </a:rPr>
              <a:t>执</a:t>
            </a:r>
            <a:r>
              <a:rPr sz="1400" spc="-15" dirty="0">
                <a:latin typeface="Noto Sans Mono CJK JP Regular"/>
                <a:cs typeface="Noto Sans Mono CJK JP Regular"/>
              </a:rPr>
              <a:t>行</a:t>
            </a:r>
            <a:r>
              <a:rPr sz="1400" spc="5" dirty="0">
                <a:latin typeface="Noto Sans Mono CJK JP Regular"/>
                <a:cs typeface="Noto Sans Mono CJK JP Regular"/>
              </a:rPr>
              <a:t>单</a:t>
            </a:r>
            <a:r>
              <a:rPr sz="1400" dirty="0">
                <a:latin typeface="Noto Sans Mono CJK JP Regular"/>
                <a:cs typeface="Noto Sans Mono CJK JP Regular"/>
              </a:rPr>
              <a:t>位</a:t>
            </a:r>
            <a:r>
              <a:rPr sz="1400" spc="-10" dirty="0">
                <a:latin typeface="Noto Sans Mono CJK JP Regular"/>
                <a:cs typeface="Noto Sans Mono CJK JP Regular"/>
              </a:rPr>
              <a:t>，亦</a:t>
            </a:r>
            <a:r>
              <a:rPr sz="1400" spc="5" dirty="0">
                <a:latin typeface="Noto Sans Mono CJK JP Regular"/>
                <a:cs typeface="Noto Sans Mono CJK JP Regular"/>
              </a:rPr>
              <a:t>是</a:t>
            </a:r>
            <a:r>
              <a:rPr sz="1400" dirty="0">
                <a:latin typeface="Noto Sans Mono CJK JP Regular"/>
                <a:cs typeface="Noto Sans Mono CJK JP Regular"/>
              </a:rPr>
              <a:t>结</a:t>
            </a:r>
            <a:r>
              <a:rPr sz="1400" spc="5" dirty="0">
                <a:latin typeface="Noto Sans Mono CJK JP Regular"/>
                <a:cs typeface="Noto Sans Mono CJK JP Regular"/>
              </a:rPr>
              <a:t>果</a:t>
            </a:r>
            <a:r>
              <a:rPr sz="1400" spc="-15" dirty="0">
                <a:latin typeface="Noto Sans Mono CJK JP Regular"/>
                <a:cs typeface="Noto Sans Mono CJK JP Regular"/>
              </a:rPr>
              <a:t>的</a:t>
            </a:r>
            <a:r>
              <a:rPr sz="1400" spc="5" dirty="0">
                <a:latin typeface="Noto Sans Mono CJK JP Regular"/>
                <a:cs typeface="Noto Sans Mono CJK JP Regular"/>
              </a:rPr>
              <a:t>负</a:t>
            </a:r>
            <a:r>
              <a:rPr sz="1400" dirty="0">
                <a:latin typeface="Noto Sans Mono CJK JP Regular"/>
                <a:cs typeface="Noto Sans Mono CJK JP Regular"/>
              </a:rPr>
              <a:t>责</a:t>
            </a:r>
            <a:r>
              <a:rPr sz="1400" spc="-10" dirty="0">
                <a:latin typeface="Noto Sans Mono CJK JP Regular"/>
                <a:cs typeface="Noto Sans Mono CJK JP Regular"/>
              </a:rPr>
              <a:t>单</a:t>
            </a:r>
            <a:r>
              <a:rPr sz="1400" spc="5" dirty="0">
                <a:latin typeface="Noto Sans Mono CJK JP Regular"/>
                <a:cs typeface="Noto Sans Mono CJK JP Regular"/>
              </a:rPr>
              <a:t>位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852671" y="2564892"/>
            <a:ext cx="828040" cy="439420"/>
          </a:xfrm>
          <a:custGeom>
            <a:avLst/>
            <a:gdLst/>
            <a:ahLst/>
            <a:cxnLst/>
            <a:rect l="l" t="t" r="r" b="b"/>
            <a:pathLst>
              <a:path w="828039" h="439419">
                <a:moveTo>
                  <a:pt x="413765" y="0"/>
                </a:moveTo>
                <a:lnTo>
                  <a:pt x="352632" y="2380"/>
                </a:lnTo>
                <a:lnTo>
                  <a:pt x="294280" y="9295"/>
                </a:lnTo>
                <a:lnTo>
                  <a:pt x="239351" y="20403"/>
                </a:lnTo>
                <a:lnTo>
                  <a:pt x="188485" y="35366"/>
                </a:lnTo>
                <a:lnTo>
                  <a:pt x="142322" y="53843"/>
                </a:lnTo>
                <a:lnTo>
                  <a:pt x="101504" y="75494"/>
                </a:lnTo>
                <a:lnTo>
                  <a:pt x="66671" y="99979"/>
                </a:lnTo>
                <a:lnTo>
                  <a:pt x="38463" y="126958"/>
                </a:lnTo>
                <a:lnTo>
                  <a:pt x="4487" y="187036"/>
                </a:lnTo>
                <a:lnTo>
                  <a:pt x="0" y="219456"/>
                </a:lnTo>
                <a:lnTo>
                  <a:pt x="4487" y="251875"/>
                </a:lnTo>
                <a:lnTo>
                  <a:pt x="38463" y="311953"/>
                </a:lnTo>
                <a:lnTo>
                  <a:pt x="66671" y="338932"/>
                </a:lnTo>
                <a:lnTo>
                  <a:pt x="101504" y="363417"/>
                </a:lnTo>
                <a:lnTo>
                  <a:pt x="142322" y="385068"/>
                </a:lnTo>
                <a:lnTo>
                  <a:pt x="188485" y="403545"/>
                </a:lnTo>
                <a:lnTo>
                  <a:pt x="239351" y="418508"/>
                </a:lnTo>
                <a:lnTo>
                  <a:pt x="294280" y="429616"/>
                </a:lnTo>
                <a:lnTo>
                  <a:pt x="352632" y="436531"/>
                </a:lnTo>
                <a:lnTo>
                  <a:pt x="413765" y="438912"/>
                </a:lnTo>
                <a:lnTo>
                  <a:pt x="474899" y="436531"/>
                </a:lnTo>
                <a:lnTo>
                  <a:pt x="533251" y="429616"/>
                </a:lnTo>
                <a:lnTo>
                  <a:pt x="588180" y="418508"/>
                </a:lnTo>
                <a:lnTo>
                  <a:pt x="639046" y="403545"/>
                </a:lnTo>
                <a:lnTo>
                  <a:pt x="685209" y="385068"/>
                </a:lnTo>
                <a:lnTo>
                  <a:pt x="726027" y="363417"/>
                </a:lnTo>
                <a:lnTo>
                  <a:pt x="760860" y="338932"/>
                </a:lnTo>
                <a:lnTo>
                  <a:pt x="789068" y="311953"/>
                </a:lnTo>
                <a:lnTo>
                  <a:pt x="823044" y="251875"/>
                </a:lnTo>
                <a:lnTo>
                  <a:pt x="827531" y="219456"/>
                </a:lnTo>
                <a:lnTo>
                  <a:pt x="823044" y="187036"/>
                </a:lnTo>
                <a:lnTo>
                  <a:pt x="789068" y="126958"/>
                </a:lnTo>
                <a:lnTo>
                  <a:pt x="760860" y="99979"/>
                </a:lnTo>
                <a:lnTo>
                  <a:pt x="726027" y="75494"/>
                </a:lnTo>
                <a:lnTo>
                  <a:pt x="685209" y="53843"/>
                </a:lnTo>
                <a:lnTo>
                  <a:pt x="639046" y="35366"/>
                </a:lnTo>
                <a:lnTo>
                  <a:pt x="588180" y="20403"/>
                </a:lnTo>
                <a:lnTo>
                  <a:pt x="533251" y="9295"/>
                </a:lnTo>
                <a:lnTo>
                  <a:pt x="474899" y="2380"/>
                </a:lnTo>
                <a:lnTo>
                  <a:pt x="413765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3986910" y="2565882"/>
            <a:ext cx="560705" cy="641350"/>
          </a:xfrm>
          <a:prstGeom prst="rect">
            <a:avLst/>
          </a:prstGeom>
        </p:spPr>
        <p:txBody>
          <a:bodyPr vert="horz" wrap="square" lIns="0" tIns="1066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84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精益办</a:t>
            </a:r>
            <a:endParaRPr sz="1400">
              <a:latin typeface="Noto Sans CJK JP Regular"/>
              <a:cs typeface="Noto Sans CJK JP Regular"/>
            </a:endParaRPr>
          </a:p>
          <a:p>
            <a:pPr marL="14604">
              <a:lnSpc>
                <a:spcPct val="100000"/>
              </a:lnSpc>
              <a:spcBef>
                <a:spcPts val="745"/>
              </a:spcBef>
            </a:pPr>
            <a:r>
              <a:rPr sz="1400" spc="5" dirty="0">
                <a:latin typeface="Noto Sans Mono CJK JP Regular"/>
                <a:cs typeface="Noto Sans Mono CJK JP Regular"/>
              </a:rPr>
              <a:t>3C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5788152" y="1065275"/>
            <a:ext cx="2809240" cy="441959"/>
          </a:xfrm>
          <a:custGeom>
            <a:avLst/>
            <a:gdLst/>
            <a:ahLst/>
            <a:cxnLst/>
            <a:rect l="l" t="t" r="r" b="b"/>
            <a:pathLst>
              <a:path w="2809240" h="441959">
                <a:moveTo>
                  <a:pt x="1404366" y="0"/>
                </a:moveTo>
                <a:lnTo>
                  <a:pt x="1327314" y="326"/>
                </a:lnTo>
                <a:lnTo>
                  <a:pt x="1251348" y="1296"/>
                </a:lnTo>
                <a:lnTo>
                  <a:pt x="1176575" y="2892"/>
                </a:lnTo>
                <a:lnTo>
                  <a:pt x="1031037" y="7893"/>
                </a:lnTo>
                <a:lnTo>
                  <a:pt x="891555" y="15195"/>
                </a:lnTo>
                <a:lnTo>
                  <a:pt x="758988" y="24664"/>
                </a:lnTo>
                <a:lnTo>
                  <a:pt x="695564" y="30169"/>
                </a:lnTo>
                <a:lnTo>
                  <a:pt x="634191" y="36165"/>
                </a:lnTo>
                <a:lnTo>
                  <a:pt x="574974" y="42635"/>
                </a:lnTo>
                <a:lnTo>
                  <a:pt x="518022" y="49562"/>
                </a:lnTo>
                <a:lnTo>
                  <a:pt x="463440" y="56930"/>
                </a:lnTo>
                <a:lnTo>
                  <a:pt x="411337" y="64722"/>
                </a:lnTo>
                <a:lnTo>
                  <a:pt x="361819" y="72920"/>
                </a:lnTo>
                <a:lnTo>
                  <a:pt x="314993" y="81509"/>
                </a:lnTo>
                <a:lnTo>
                  <a:pt x="270967" y="90470"/>
                </a:lnTo>
                <a:lnTo>
                  <a:pt x="229847" y="99788"/>
                </a:lnTo>
                <a:lnTo>
                  <a:pt x="191741" y="109445"/>
                </a:lnTo>
                <a:lnTo>
                  <a:pt x="124999" y="129711"/>
                </a:lnTo>
                <a:lnTo>
                  <a:pt x="71597" y="151132"/>
                </a:lnTo>
                <a:lnTo>
                  <a:pt x="32392" y="173573"/>
                </a:lnTo>
                <a:lnTo>
                  <a:pt x="2078" y="208855"/>
                </a:lnTo>
                <a:lnTo>
                  <a:pt x="0" y="220979"/>
                </a:lnTo>
                <a:lnTo>
                  <a:pt x="2078" y="233104"/>
                </a:lnTo>
                <a:lnTo>
                  <a:pt x="32392" y="268386"/>
                </a:lnTo>
                <a:lnTo>
                  <a:pt x="71597" y="290827"/>
                </a:lnTo>
                <a:lnTo>
                  <a:pt x="124999" y="312248"/>
                </a:lnTo>
                <a:lnTo>
                  <a:pt x="191741" y="332514"/>
                </a:lnTo>
                <a:lnTo>
                  <a:pt x="229847" y="342171"/>
                </a:lnTo>
                <a:lnTo>
                  <a:pt x="270967" y="351489"/>
                </a:lnTo>
                <a:lnTo>
                  <a:pt x="314993" y="360450"/>
                </a:lnTo>
                <a:lnTo>
                  <a:pt x="361819" y="369039"/>
                </a:lnTo>
                <a:lnTo>
                  <a:pt x="411337" y="377237"/>
                </a:lnTo>
                <a:lnTo>
                  <a:pt x="463440" y="385029"/>
                </a:lnTo>
                <a:lnTo>
                  <a:pt x="518022" y="392397"/>
                </a:lnTo>
                <a:lnTo>
                  <a:pt x="574974" y="399324"/>
                </a:lnTo>
                <a:lnTo>
                  <a:pt x="634191" y="405794"/>
                </a:lnTo>
                <a:lnTo>
                  <a:pt x="695564" y="411790"/>
                </a:lnTo>
                <a:lnTo>
                  <a:pt x="758988" y="417295"/>
                </a:lnTo>
                <a:lnTo>
                  <a:pt x="824354" y="422292"/>
                </a:lnTo>
                <a:lnTo>
                  <a:pt x="960485" y="430694"/>
                </a:lnTo>
                <a:lnTo>
                  <a:pt x="1103102" y="436863"/>
                </a:lnTo>
                <a:lnTo>
                  <a:pt x="1251348" y="440663"/>
                </a:lnTo>
                <a:lnTo>
                  <a:pt x="1327314" y="441633"/>
                </a:lnTo>
                <a:lnTo>
                  <a:pt x="1404366" y="441960"/>
                </a:lnTo>
                <a:lnTo>
                  <a:pt x="1557383" y="440663"/>
                </a:lnTo>
                <a:lnTo>
                  <a:pt x="1705629" y="436863"/>
                </a:lnTo>
                <a:lnTo>
                  <a:pt x="1848246" y="430694"/>
                </a:lnTo>
                <a:lnTo>
                  <a:pt x="1984377" y="422292"/>
                </a:lnTo>
                <a:lnTo>
                  <a:pt x="2049743" y="417295"/>
                </a:lnTo>
                <a:lnTo>
                  <a:pt x="2113167" y="411790"/>
                </a:lnTo>
                <a:lnTo>
                  <a:pt x="2174540" y="405794"/>
                </a:lnTo>
                <a:lnTo>
                  <a:pt x="2233757" y="399324"/>
                </a:lnTo>
                <a:lnTo>
                  <a:pt x="2290709" y="392397"/>
                </a:lnTo>
                <a:lnTo>
                  <a:pt x="2345291" y="385029"/>
                </a:lnTo>
                <a:lnTo>
                  <a:pt x="2397394" y="377237"/>
                </a:lnTo>
                <a:lnTo>
                  <a:pt x="2446912" y="369039"/>
                </a:lnTo>
                <a:lnTo>
                  <a:pt x="2493738" y="360450"/>
                </a:lnTo>
                <a:lnTo>
                  <a:pt x="2537764" y="351489"/>
                </a:lnTo>
                <a:lnTo>
                  <a:pt x="2578884" y="342171"/>
                </a:lnTo>
                <a:lnTo>
                  <a:pt x="2616990" y="332514"/>
                </a:lnTo>
                <a:lnTo>
                  <a:pt x="2683732" y="312248"/>
                </a:lnTo>
                <a:lnTo>
                  <a:pt x="2737134" y="290827"/>
                </a:lnTo>
                <a:lnTo>
                  <a:pt x="2776339" y="268386"/>
                </a:lnTo>
                <a:lnTo>
                  <a:pt x="2806653" y="233104"/>
                </a:lnTo>
                <a:lnTo>
                  <a:pt x="2808731" y="220979"/>
                </a:lnTo>
                <a:lnTo>
                  <a:pt x="2806653" y="208855"/>
                </a:lnTo>
                <a:lnTo>
                  <a:pt x="2776339" y="173573"/>
                </a:lnTo>
                <a:lnTo>
                  <a:pt x="2737134" y="151132"/>
                </a:lnTo>
                <a:lnTo>
                  <a:pt x="2683732" y="129711"/>
                </a:lnTo>
                <a:lnTo>
                  <a:pt x="2616990" y="109445"/>
                </a:lnTo>
                <a:lnTo>
                  <a:pt x="2578884" y="99788"/>
                </a:lnTo>
                <a:lnTo>
                  <a:pt x="2537764" y="90470"/>
                </a:lnTo>
                <a:lnTo>
                  <a:pt x="2493738" y="81509"/>
                </a:lnTo>
                <a:lnTo>
                  <a:pt x="2446912" y="72920"/>
                </a:lnTo>
                <a:lnTo>
                  <a:pt x="2397394" y="64722"/>
                </a:lnTo>
                <a:lnTo>
                  <a:pt x="2345291" y="56930"/>
                </a:lnTo>
                <a:lnTo>
                  <a:pt x="2290709" y="49562"/>
                </a:lnTo>
                <a:lnTo>
                  <a:pt x="2233757" y="42635"/>
                </a:lnTo>
                <a:lnTo>
                  <a:pt x="2174540" y="36165"/>
                </a:lnTo>
                <a:lnTo>
                  <a:pt x="2113167" y="30169"/>
                </a:lnTo>
                <a:lnTo>
                  <a:pt x="2049743" y="24664"/>
                </a:lnTo>
                <a:lnTo>
                  <a:pt x="1917176" y="15195"/>
                </a:lnTo>
                <a:lnTo>
                  <a:pt x="1777694" y="7893"/>
                </a:lnTo>
                <a:lnTo>
                  <a:pt x="1632156" y="2892"/>
                </a:lnTo>
                <a:lnTo>
                  <a:pt x="1481417" y="326"/>
                </a:lnTo>
                <a:lnTo>
                  <a:pt x="140436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6467983" y="1161669"/>
            <a:ext cx="145224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项目建置组织体系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3851147" y="2107692"/>
            <a:ext cx="828040" cy="439420"/>
          </a:xfrm>
          <a:custGeom>
            <a:avLst/>
            <a:gdLst/>
            <a:ahLst/>
            <a:cxnLst/>
            <a:rect l="l" t="t" r="r" b="b"/>
            <a:pathLst>
              <a:path w="828039" h="439419">
                <a:moveTo>
                  <a:pt x="413765" y="0"/>
                </a:moveTo>
                <a:lnTo>
                  <a:pt x="352632" y="2380"/>
                </a:lnTo>
                <a:lnTo>
                  <a:pt x="294280" y="9295"/>
                </a:lnTo>
                <a:lnTo>
                  <a:pt x="239351" y="20403"/>
                </a:lnTo>
                <a:lnTo>
                  <a:pt x="188485" y="35366"/>
                </a:lnTo>
                <a:lnTo>
                  <a:pt x="142322" y="53843"/>
                </a:lnTo>
                <a:lnTo>
                  <a:pt x="101504" y="75494"/>
                </a:lnTo>
                <a:lnTo>
                  <a:pt x="66671" y="99979"/>
                </a:lnTo>
                <a:lnTo>
                  <a:pt x="38463" y="126958"/>
                </a:lnTo>
                <a:lnTo>
                  <a:pt x="4487" y="187036"/>
                </a:lnTo>
                <a:lnTo>
                  <a:pt x="0" y="219456"/>
                </a:lnTo>
                <a:lnTo>
                  <a:pt x="4487" y="251875"/>
                </a:lnTo>
                <a:lnTo>
                  <a:pt x="38463" y="311953"/>
                </a:lnTo>
                <a:lnTo>
                  <a:pt x="66671" y="338932"/>
                </a:lnTo>
                <a:lnTo>
                  <a:pt x="101504" y="363417"/>
                </a:lnTo>
                <a:lnTo>
                  <a:pt x="142322" y="385068"/>
                </a:lnTo>
                <a:lnTo>
                  <a:pt x="188485" y="403545"/>
                </a:lnTo>
                <a:lnTo>
                  <a:pt x="239351" y="418508"/>
                </a:lnTo>
                <a:lnTo>
                  <a:pt x="294280" y="429616"/>
                </a:lnTo>
                <a:lnTo>
                  <a:pt x="352632" y="436531"/>
                </a:lnTo>
                <a:lnTo>
                  <a:pt x="413765" y="438912"/>
                </a:lnTo>
                <a:lnTo>
                  <a:pt x="474899" y="436531"/>
                </a:lnTo>
                <a:lnTo>
                  <a:pt x="533251" y="429616"/>
                </a:lnTo>
                <a:lnTo>
                  <a:pt x="588180" y="418508"/>
                </a:lnTo>
                <a:lnTo>
                  <a:pt x="639046" y="403545"/>
                </a:lnTo>
                <a:lnTo>
                  <a:pt x="685209" y="385068"/>
                </a:lnTo>
                <a:lnTo>
                  <a:pt x="726027" y="363417"/>
                </a:lnTo>
                <a:lnTo>
                  <a:pt x="760860" y="338932"/>
                </a:lnTo>
                <a:lnTo>
                  <a:pt x="789068" y="311953"/>
                </a:lnTo>
                <a:lnTo>
                  <a:pt x="823044" y="251875"/>
                </a:lnTo>
                <a:lnTo>
                  <a:pt x="827531" y="219456"/>
                </a:lnTo>
                <a:lnTo>
                  <a:pt x="823044" y="187036"/>
                </a:lnTo>
                <a:lnTo>
                  <a:pt x="789068" y="126958"/>
                </a:lnTo>
                <a:lnTo>
                  <a:pt x="760860" y="99979"/>
                </a:lnTo>
                <a:lnTo>
                  <a:pt x="726027" y="75494"/>
                </a:lnTo>
                <a:lnTo>
                  <a:pt x="685209" y="53843"/>
                </a:lnTo>
                <a:lnTo>
                  <a:pt x="639046" y="35366"/>
                </a:lnTo>
                <a:lnTo>
                  <a:pt x="588180" y="20403"/>
                </a:lnTo>
                <a:lnTo>
                  <a:pt x="533251" y="9295"/>
                </a:lnTo>
                <a:lnTo>
                  <a:pt x="474899" y="2380"/>
                </a:lnTo>
                <a:lnTo>
                  <a:pt x="413765" y="0"/>
                </a:lnTo>
                <a:close/>
              </a:path>
            </a:pathLst>
          </a:custGeom>
          <a:solidFill>
            <a:srgbClr val="00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3985386" y="2201926"/>
            <a:ext cx="5607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自动化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4773167" y="1248283"/>
            <a:ext cx="1015365" cy="76200"/>
          </a:xfrm>
          <a:custGeom>
            <a:avLst/>
            <a:gdLst/>
            <a:ahLst/>
            <a:cxnLst/>
            <a:rect l="l" t="t" r="r" b="b"/>
            <a:pathLst>
              <a:path w="1015364" h="76200">
                <a:moveTo>
                  <a:pt x="1002369" y="31750"/>
                </a:moveTo>
                <a:lnTo>
                  <a:pt x="951357" y="31750"/>
                </a:lnTo>
                <a:lnTo>
                  <a:pt x="951484" y="44450"/>
                </a:lnTo>
                <a:lnTo>
                  <a:pt x="938731" y="44482"/>
                </a:lnTo>
                <a:lnTo>
                  <a:pt x="938784" y="76200"/>
                </a:lnTo>
                <a:lnTo>
                  <a:pt x="1014857" y="37972"/>
                </a:lnTo>
                <a:lnTo>
                  <a:pt x="1002369" y="31750"/>
                </a:lnTo>
                <a:close/>
              </a:path>
              <a:path w="1015364" h="76200">
                <a:moveTo>
                  <a:pt x="938709" y="31782"/>
                </a:moveTo>
                <a:lnTo>
                  <a:pt x="0" y="34162"/>
                </a:lnTo>
                <a:lnTo>
                  <a:pt x="0" y="46862"/>
                </a:lnTo>
                <a:lnTo>
                  <a:pt x="938731" y="44482"/>
                </a:lnTo>
                <a:lnTo>
                  <a:pt x="938709" y="31782"/>
                </a:lnTo>
                <a:close/>
              </a:path>
              <a:path w="1015364" h="76200">
                <a:moveTo>
                  <a:pt x="951357" y="31750"/>
                </a:moveTo>
                <a:lnTo>
                  <a:pt x="938709" y="31782"/>
                </a:lnTo>
                <a:lnTo>
                  <a:pt x="938731" y="44482"/>
                </a:lnTo>
                <a:lnTo>
                  <a:pt x="951484" y="44450"/>
                </a:lnTo>
                <a:lnTo>
                  <a:pt x="951357" y="31750"/>
                </a:lnTo>
                <a:close/>
              </a:path>
              <a:path w="1015364" h="76200">
                <a:moveTo>
                  <a:pt x="938657" y="0"/>
                </a:moveTo>
                <a:lnTo>
                  <a:pt x="938709" y="31782"/>
                </a:lnTo>
                <a:lnTo>
                  <a:pt x="1002369" y="31750"/>
                </a:lnTo>
                <a:lnTo>
                  <a:pt x="938657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8596883" y="1248155"/>
            <a:ext cx="347345" cy="2497455"/>
          </a:xfrm>
          <a:custGeom>
            <a:avLst/>
            <a:gdLst/>
            <a:ahLst/>
            <a:cxnLst/>
            <a:rect l="l" t="t" r="r" b="b"/>
            <a:pathLst>
              <a:path w="347345" h="2497454">
                <a:moveTo>
                  <a:pt x="334391" y="2484374"/>
                </a:moveTo>
                <a:lnTo>
                  <a:pt x="112141" y="2484374"/>
                </a:lnTo>
                <a:lnTo>
                  <a:pt x="112141" y="2497074"/>
                </a:lnTo>
                <a:lnTo>
                  <a:pt x="347091" y="2497074"/>
                </a:lnTo>
                <a:lnTo>
                  <a:pt x="347091" y="2490724"/>
                </a:lnTo>
                <a:lnTo>
                  <a:pt x="334391" y="2490724"/>
                </a:lnTo>
                <a:lnTo>
                  <a:pt x="334391" y="2484374"/>
                </a:lnTo>
                <a:close/>
              </a:path>
              <a:path w="347345" h="2497454">
                <a:moveTo>
                  <a:pt x="334391" y="38100"/>
                </a:moveTo>
                <a:lnTo>
                  <a:pt x="334391" y="2490724"/>
                </a:lnTo>
                <a:lnTo>
                  <a:pt x="340741" y="2484374"/>
                </a:lnTo>
                <a:lnTo>
                  <a:pt x="347091" y="2484374"/>
                </a:lnTo>
                <a:lnTo>
                  <a:pt x="347091" y="44450"/>
                </a:lnTo>
                <a:lnTo>
                  <a:pt x="340741" y="44450"/>
                </a:lnTo>
                <a:lnTo>
                  <a:pt x="334391" y="38100"/>
                </a:lnTo>
                <a:close/>
              </a:path>
              <a:path w="347345" h="2497454">
                <a:moveTo>
                  <a:pt x="347091" y="2484374"/>
                </a:moveTo>
                <a:lnTo>
                  <a:pt x="340741" y="2484374"/>
                </a:lnTo>
                <a:lnTo>
                  <a:pt x="334391" y="2490724"/>
                </a:lnTo>
                <a:lnTo>
                  <a:pt x="347091" y="2490724"/>
                </a:lnTo>
                <a:lnTo>
                  <a:pt x="347091" y="2484374"/>
                </a:lnTo>
                <a:close/>
              </a:path>
              <a:path w="347345" h="2497454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4450"/>
                </a:lnTo>
                <a:lnTo>
                  <a:pt x="63500" y="44450"/>
                </a:lnTo>
                <a:lnTo>
                  <a:pt x="63500" y="31750"/>
                </a:lnTo>
                <a:lnTo>
                  <a:pt x="76200" y="31750"/>
                </a:lnTo>
                <a:lnTo>
                  <a:pt x="76200" y="0"/>
                </a:lnTo>
                <a:close/>
              </a:path>
              <a:path w="347345" h="2497454">
                <a:moveTo>
                  <a:pt x="76200" y="31750"/>
                </a:moveTo>
                <a:lnTo>
                  <a:pt x="63500" y="31750"/>
                </a:lnTo>
                <a:lnTo>
                  <a:pt x="63500" y="44450"/>
                </a:lnTo>
                <a:lnTo>
                  <a:pt x="76200" y="44450"/>
                </a:lnTo>
                <a:lnTo>
                  <a:pt x="76200" y="31750"/>
                </a:lnTo>
                <a:close/>
              </a:path>
              <a:path w="347345" h="2497454">
                <a:moveTo>
                  <a:pt x="347091" y="31750"/>
                </a:moveTo>
                <a:lnTo>
                  <a:pt x="76200" y="31750"/>
                </a:lnTo>
                <a:lnTo>
                  <a:pt x="76200" y="44450"/>
                </a:lnTo>
                <a:lnTo>
                  <a:pt x="334391" y="44450"/>
                </a:lnTo>
                <a:lnTo>
                  <a:pt x="334391" y="38100"/>
                </a:lnTo>
                <a:lnTo>
                  <a:pt x="347091" y="38100"/>
                </a:lnTo>
                <a:lnTo>
                  <a:pt x="347091" y="31750"/>
                </a:lnTo>
                <a:close/>
              </a:path>
              <a:path w="347345" h="2497454">
                <a:moveTo>
                  <a:pt x="347091" y="38100"/>
                </a:moveTo>
                <a:lnTo>
                  <a:pt x="334391" y="38100"/>
                </a:lnTo>
                <a:lnTo>
                  <a:pt x="340741" y="44450"/>
                </a:lnTo>
                <a:lnTo>
                  <a:pt x="347091" y="44450"/>
                </a:lnTo>
                <a:lnTo>
                  <a:pt x="347091" y="3810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0" y="0"/>
            <a:ext cx="411480" cy="556260"/>
          </a:xfrm>
          <a:custGeom>
            <a:avLst/>
            <a:gdLst/>
            <a:ahLst/>
            <a:cxnLst/>
            <a:rect l="l" t="t" r="r" b="b"/>
            <a:pathLst>
              <a:path w="411480" h="556260">
                <a:moveTo>
                  <a:pt x="411480" y="0"/>
                </a:moveTo>
                <a:lnTo>
                  <a:pt x="0" y="0"/>
                </a:lnTo>
                <a:lnTo>
                  <a:pt x="0" y="350520"/>
                </a:lnTo>
                <a:lnTo>
                  <a:pt x="205740" y="556260"/>
                </a:lnTo>
                <a:lnTo>
                  <a:pt x="411480" y="350520"/>
                </a:lnTo>
                <a:lnTo>
                  <a:pt x="41148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121716" y="53720"/>
            <a:ext cx="1670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548" y="365252"/>
            <a:ext cx="30892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0000"/>
                </a:solidFill>
              </a:rPr>
              <a:t>2.</a:t>
            </a:r>
            <a:r>
              <a:rPr spc="10" dirty="0">
                <a:solidFill>
                  <a:srgbClr val="FFFFFF"/>
                </a:solidFill>
              </a:rPr>
              <a:t>需要哪些生产数据</a:t>
            </a:r>
            <a:r>
              <a:rPr dirty="0">
                <a:solidFill>
                  <a:srgbClr val="FFFFFF"/>
                </a:solidFill>
              </a:rPr>
              <a:t>？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931875" y="885189"/>
            <a:ext cx="7473950" cy="36544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79400" indent="-266700">
              <a:lnSpc>
                <a:spcPct val="100000"/>
              </a:lnSpc>
              <a:spcBef>
                <a:spcPts val="105"/>
              </a:spcBef>
              <a:buFont typeface="Wingdings"/>
              <a:buChar char=""/>
              <a:tabLst>
                <a:tab pos="278765" algn="l"/>
                <a:tab pos="279400" algn="l"/>
              </a:tabLst>
            </a:pPr>
            <a:r>
              <a:rPr sz="14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人员进</a:t>
            </a:r>
            <a:r>
              <a:rPr sz="14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出</a:t>
            </a:r>
            <a:r>
              <a:rPr sz="14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岗位</a:t>
            </a:r>
            <a:r>
              <a:rPr sz="14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数</a:t>
            </a:r>
            <a:r>
              <a:rPr sz="14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据</a:t>
            </a:r>
            <a:endParaRPr sz="14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buFont typeface="Arial"/>
              <a:buChar char="•"/>
              <a:tabLst>
                <a:tab pos="528320" algn="l"/>
              </a:tabLst>
            </a:pPr>
            <a:r>
              <a:rPr sz="1400" dirty="0">
                <a:latin typeface="Noto Sans Mono CJK JP Regular"/>
                <a:cs typeface="Noto Sans Mono CJK JP Regular"/>
              </a:rPr>
              <a:t>进岗位</a:t>
            </a:r>
            <a:r>
              <a:rPr sz="1400" spc="-15" dirty="0">
                <a:latin typeface="Noto Sans Mono CJK JP Regular"/>
                <a:cs typeface="Noto Sans Mono CJK JP Regular"/>
              </a:rPr>
              <a:t>人</a:t>
            </a:r>
            <a:r>
              <a:rPr sz="1400" dirty="0">
                <a:latin typeface="Noto Sans Mono CJK JP Regular"/>
                <a:cs typeface="Noto Sans Mono CJK JP Regular"/>
              </a:rPr>
              <a:t>员数据</a:t>
            </a:r>
            <a:r>
              <a:rPr sz="1400" spc="-10" dirty="0">
                <a:latin typeface="Noto Sans Mono CJK JP Regular"/>
                <a:cs typeface="Noto Sans Mono CJK JP Regular"/>
              </a:rPr>
              <a:t>/</a:t>
            </a:r>
            <a:r>
              <a:rPr sz="1400" spc="-15" dirty="0">
                <a:latin typeface="Noto Sans Mono CJK JP Regular"/>
                <a:cs typeface="Noto Sans Mono CJK JP Regular"/>
              </a:rPr>
              <a:t>出</a:t>
            </a:r>
            <a:r>
              <a:rPr sz="1400" dirty="0">
                <a:latin typeface="Noto Sans Mono CJK JP Regular"/>
                <a:cs typeface="Noto Sans Mono CJK JP Regular"/>
              </a:rPr>
              <a:t>岗位人</a:t>
            </a:r>
            <a:r>
              <a:rPr sz="1400" spc="-15" dirty="0">
                <a:latin typeface="Noto Sans Mono CJK JP Regular"/>
                <a:cs typeface="Noto Sans Mono CJK JP Regular"/>
              </a:rPr>
              <a:t>员</a:t>
            </a:r>
            <a:r>
              <a:rPr sz="1400" dirty="0">
                <a:latin typeface="Noto Sans Mono CJK JP Regular"/>
                <a:cs typeface="Noto Sans Mono CJK JP Regular"/>
              </a:rPr>
              <a:t>数据</a:t>
            </a:r>
            <a:r>
              <a:rPr sz="1400" spc="-10" dirty="0">
                <a:latin typeface="Noto Sans Mono CJK JP Regular"/>
                <a:cs typeface="Noto Sans Mono CJK JP Regular"/>
              </a:rPr>
              <a:t>/</a:t>
            </a:r>
            <a:r>
              <a:rPr sz="1400" dirty="0">
                <a:latin typeface="Noto Sans Mono CJK JP Regular"/>
                <a:cs typeface="Noto Sans Mono CJK JP Regular"/>
              </a:rPr>
              <a:t>进</a:t>
            </a:r>
            <a:r>
              <a:rPr sz="1400" spc="-15" dirty="0">
                <a:latin typeface="Noto Sans Mono CJK JP Regular"/>
                <a:cs typeface="Noto Sans Mono CJK JP Regular"/>
              </a:rPr>
              <a:t>出</a:t>
            </a:r>
            <a:r>
              <a:rPr sz="1400" dirty="0">
                <a:latin typeface="Noto Sans Mono CJK JP Regular"/>
                <a:cs typeface="Noto Sans Mono CJK JP Regular"/>
              </a:rPr>
              <a:t>岗位原</a:t>
            </a:r>
            <a:r>
              <a:rPr sz="1400" spc="-15" dirty="0">
                <a:latin typeface="Noto Sans Mono CJK JP Regular"/>
                <a:cs typeface="Noto Sans Mono CJK JP Regular"/>
              </a:rPr>
              <a:t>因</a:t>
            </a:r>
            <a:r>
              <a:rPr sz="1400" dirty="0">
                <a:latin typeface="Noto Sans Mono CJK JP Regular"/>
                <a:cs typeface="Noto Sans Mono CJK JP Regular"/>
              </a:rPr>
              <a:t>数据</a:t>
            </a:r>
            <a:endParaRPr sz="1400">
              <a:latin typeface="Noto Sans Mono CJK JP Regular"/>
              <a:cs typeface="Noto Sans Mono CJK JP Regular"/>
            </a:endParaRPr>
          </a:p>
          <a:p>
            <a:pPr marL="279400" indent="-266700">
              <a:lnSpc>
                <a:spcPct val="100000"/>
              </a:lnSpc>
              <a:buFont typeface="Wingdings"/>
              <a:buChar char=""/>
              <a:tabLst>
                <a:tab pos="278765" algn="l"/>
                <a:tab pos="279400" algn="l"/>
              </a:tabLst>
            </a:pPr>
            <a:r>
              <a:rPr sz="14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投入数据</a:t>
            </a:r>
            <a:endParaRPr sz="14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buFont typeface="Arial"/>
              <a:buChar char="•"/>
              <a:tabLst>
                <a:tab pos="528320" algn="l"/>
              </a:tabLst>
            </a:pPr>
            <a:r>
              <a:rPr sz="1400" spc="-10" dirty="0">
                <a:latin typeface="Noto Sans Mono CJK JP Regular"/>
                <a:cs typeface="Noto Sans Mono CJK JP Regular"/>
              </a:rPr>
              <a:t>[</a:t>
            </a:r>
            <a:r>
              <a:rPr sz="1400" dirty="0">
                <a:latin typeface="Noto Sans Mono CJK JP Regular"/>
                <a:cs typeface="Noto Sans Mono CJK JP Regular"/>
              </a:rPr>
              <a:t>岗</a:t>
            </a:r>
            <a:r>
              <a:rPr sz="1400" spc="-5" dirty="0">
                <a:latin typeface="Noto Sans Mono CJK JP Regular"/>
                <a:cs typeface="Noto Sans Mono CJK JP Regular"/>
              </a:rPr>
              <a:t>位</a:t>
            </a:r>
            <a:r>
              <a:rPr sz="1400" spc="-10" dirty="0">
                <a:latin typeface="Noto Sans Mono CJK JP Regular"/>
                <a:cs typeface="Noto Sans Mono CJK JP Regular"/>
              </a:rPr>
              <a:t>/</a:t>
            </a:r>
            <a:r>
              <a:rPr sz="1400" dirty="0">
                <a:latin typeface="Noto Sans Mono CJK JP Regular"/>
                <a:cs typeface="Noto Sans Mono CJK JP Regular"/>
              </a:rPr>
              <a:t>机台数据]</a:t>
            </a:r>
            <a:r>
              <a:rPr sz="1400" spc="-10" dirty="0">
                <a:latin typeface="Noto Sans Mono CJK JP Regular"/>
                <a:cs typeface="Noto Sans Mono CJK JP Regular"/>
              </a:rPr>
              <a:t> </a:t>
            </a:r>
            <a:r>
              <a:rPr sz="1400" dirty="0">
                <a:latin typeface="Noto Sans Mono CJK JP Regular"/>
                <a:cs typeface="Noto Sans Mono CJK JP Regular"/>
              </a:rPr>
              <a:t>-</a:t>
            </a:r>
            <a:r>
              <a:rPr sz="1400" spc="5" dirty="0">
                <a:latin typeface="Noto Sans Mono CJK JP Regular"/>
                <a:cs typeface="Noto Sans Mono CJK JP Regular"/>
              </a:rPr>
              <a:t> </a:t>
            </a:r>
            <a:r>
              <a:rPr sz="1400" spc="-10" dirty="0">
                <a:latin typeface="Noto Sans Mono CJK JP Regular"/>
                <a:cs typeface="Noto Sans Mono CJK JP Regular"/>
              </a:rPr>
              <a:t>[</a:t>
            </a:r>
            <a:r>
              <a:rPr sz="1400" dirty="0">
                <a:latin typeface="Noto Sans Mono CJK JP Regular"/>
                <a:cs typeface="Noto Sans Mono CJK JP Regular"/>
              </a:rPr>
              <a:t>材料</a:t>
            </a:r>
            <a:r>
              <a:rPr sz="1400" spc="-15" dirty="0">
                <a:latin typeface="Noto Sans Mono CJK JP Regular"/>
                <a:cs typeface="Noto Sans Mono CJK JP Regular"/>
              </a:rPr>
              <a:t>数</a:t>
            </a:r>
            <a:r>
              <a:rPr sz="1400" dirty="0">
                <a:latin typeface="Noto Sans Mono CJK JP Regular"/>
                <a:cs typeface="Noto Sans Mono CJK JP Regular"/>
              </a:rPr>
              <a:t>据]</a:t>
            </a:r>
            <a:r>
              <a:rPr sz="1400" spc="-5" dirty="0">
                <a:latin typeface="Noto Sans Mono CJK JP Regular"/>
                <a:cs typeface="Noto Sans Mono CJK JP Regular"/>
              </a:rPr>
              <a:t> </a:t>
            </a:r>
            <a:r>
              <a:rPr sz="1400" dirty="0">
                <a:latin typeface="Noto Sans Mono CJK JP Regular"/>
                <a:cs typeface="Noto Sans Mono CJK JP Regular"/>
              </a:rPr>
              <a:t>- </a:t>
            </a:r>
            <a:r>
              <a:rPr sz="1400" spc="-10" dirty="0">
                <a:latin typeface="Noto Sans Mono CJK JP Regular"/>
                <a:cs typeface="Noto Sans Mono CJK JP Regular"/>
              </a:rPr>
              <a:t>[</a:t>
            </a:r>
            <a:r>
              <a:rPr sz="1400" dirty="0">
                <a:latin typeface="Noto Sans Mono CJK JP Regular"/>
                <a:cs typeface="Noto Sans Mono CJK JP Regular"/>
              </a:rPr>
              <a:t>材料供应</a:t>
            </a:r>
            <a:r>
              <a:rPr sz="1400" spc="-15" dirty="0">
                <a:latin typeface="Noto Sans Mono CJK JP Regular"/>
                <a:cs typeface="Noto Sans Mono CJK JP Regular"/>
              </a:rPr>
              <a:t>者</a:t>
            </a:r>
            <a:r>
              <a:rPr sz="1400" dirty="0">
                <a:latin typeface="Noto Sans Mono CJK JP Regular"/>
                <a:cs typeface="Noto Sans Mono CJK JP Regular"/>
              </a:rPr>
              <a:t>数据]</a:t>
            </a:r>
            <a:r>
              <a:rPr sz="1400" spc="-5" dirty="0">
                <a:latin typeface="Noto Sans Mono CJK JP Regular"/>
                <a:cs typeface="Noto Sans Mono CJK JP Regular"/>
              </a:rPr>
              <a:t> </a:t>
            </a:r>
            <a:r>
              <a:rPr sz="1400" dirty="0">
                <a:latin typeface="Noto Sans Mono CJK JP Regular"/>
                <a:cs typeface="Noto Sans Mono CJK JP Regular"/>
              </a:rPr>
              <a:t>-</a:t>
            </a:r>
            <a:r>
              <a:rPr sz="1400" spc="5" dirty="0">
                <a:latin typeface="Noto Sans Mono CJK JP Regular"/>
                <a:cs typeface="Noto Sans Mono CJK JP Regular"/>
              </a:rPr>
              <a:t> </a:t>
            </a:r>
            <a:r>
              <a:rPr sz="1400" spc="-10" dirty="0">
                <a:latin typeface="Noto Sans Mono CJK JP Regular"/>
                <a:cs typeface="Noto Sans Mono CJK JP Regular"/>
              </a:rPr>
              <a:t>[</a:t>
            </a:r>
            <a:r>
              <a:rPr sz="1400" dirty="0">
                <a:latin typeface="Noto Sans Mono CJK JP Regular"/>
                <a:cs typeface="Noto Sans Mono CJK JP Regular"/>
              </a:rPr>
              <a:t>工装数据]</a:t>
            </a:r>
            <a:r>
              <a:rPr sz="1400" spc="-10" dirty="0">
                <a:latin typeface="Noto Sans Mono CJK JP Regular"/>
                <a:cs typeface="Noto Sans Mono CJK JP Regular"/>
              </a:rPr>
              <a:t> </a:t>
            </a:r>
            <a:r>
              <a:rPr sz="1400" dirty="0">
                <a:latin typeface="Noto Sans Mono CJK JP Regular"/>
                <a:cs typeface="Noto Sans Mono CJK JP Regular"/>
              </a:rPr>
              <a:t>-</a:t>
            </a:r>
            <a:r>
              <a:rPr sz="1400" spc="-5" dirty="0">
                <a:latin typeface="Noto Sans Mono CJK JP Regular"/>
                <a:cs typeface="Noto Sans Mono CJK JP Regular"/>
              </a:rPr>
              <a:t> [</a:t>
            </a:r>
            <a:r>
              <a:rPr sz="1400" dirty="0">
                <a:latin typeface="Noto Sans Mono CJK JP Regular"/>
                <a:cs typeface="Noto Sans Mono CJK JP Regular"/>
              </a:rPr>
              <a:t>应产出数据]</a:t>
            </a:r>
            <a:r>
              <a:rPr sz="1400" spc="-5" dirty="0">
                <a:latin typeface="Noto Sans Mono CJK JP Regular"/>
                <a:cs typeface="Noto Sans Mono CJK JP Regular"/>
              </a:rPr>
              <a:t> </a:t>
            </a:r>
            <a:r>
              <a:rPr sz="1400" dirty="0">
                <a:latin typeface="Noto Sans Mono CJK JP Regular"/>
                <a:cs typeface="Noto Sans Mono CJK JP Regular"/>
              </a:rPr>
              <a:t>-</a:t>
            </a:r>
            <a:endParaRPr sz="1400">
              <a:latin typeface="Noto Sans Mono CJK JP Regular"/>
              <a:cs typeface="Noto Sans Mono CJK JP Regular"/>
            </a:endParaRPr>
          </a:p>
          <a:p>
            <a:pPr marL="527685">
              <a:lnSpc>
                <a:spcPct val="100000"/>
              </a:lnSpc>
            </a:pPr>
            <a:r>
              <a:rPr sz="1400" spc="-10" dirty="0">
                <a:latin typeface="Noto Sans Mono CJK JP Regular"/>
                <a:cs typeface="Noto Sans Mono CJK JP Regular"/>
              </a:rPr>
              <a:t>[</a:t>
            </a:r>
            <a:r>
              <a:rPr sz="1400" dirty="0">
                <a:latin typeface="Noto Sans Mono CJK JP Regular"/>
                <a:cs typeface="Noto Sans Mono CJK JP Regular"/>
              </a:rPr>
              <a:t>生</a:t>
            </a:r>
            <a:r>
              <a:rPr sz="1400" spc="-5" dirty="0">
                <a:latin typeface="Noto Sans Mono CJK JP Regular"/>
                <a:cs typeface="Noto Sans Mono CJK JP Regular"/>
              </a:rPr>
              <a:t>产SOP</a:t>
            </a:r>
            <a:r>
              <a:rPr sz="1400" dirty="0">
                <a:latin typeface="Noto Sans Mono CJK JP Regular"/>
                <a:cs typeface="Noto Sans Mono CJK JP Regular"/>
              </a:rPr>
              <a:t>数据]</a:t>
            </a:r>
            <a:r>
              <a:rPr sz="1400" spc="-15" dirty="0">
                <a:latin typeface="Noto Sans Mono CJK JP Regular"/>
                <a:cs typeface="Noto Sans Mono CJK JP Regular"/>
              </a:rPr>
              <a:t> </a:t>
            </a:r>
            <a:r>
              <a:rPr sz="1400" dirty="0">
                <a:latin typeface="Noto Sans Mono CJK JP Regular"/>
                <a:cs typeface="Noto Sans Mono CJK JP Regular"/>
              </a:rPr>
              <a:t>- </a:t>
            </a:r>
            <a:r>
              <a:rPr sz="1400" spc="-10" dirty="0">
                <a:latin typeface="Noto Sans Mono CJK JP Regular"/>
                <a:cs typeface="Noto Sans Mono CJK JP Regular"/>
              </a:rPr>
              <a:t>[</a:t>
            </a:r>
            <a:r>
              <a:rPr sz="1400" dirty="0">
                <a:latin typeface="Noto Sans Mono CJK JP Regular"/>
                <a:cs typeface="Noto Sans Mono CJK JP Regular"/>
              </a:rPr>
              <a:t>投产时</a:t>
            </a:r>
            <a:r>
              <a:rPr sz="1400" spc="-15" dirty="0">
                <a:latin typeface="Noto Sans Mono CJK JP Regular"/>
                <a:cs typeface="Noto Sans Mono CJK JP Regular"/>
              </a:rPr>
              <a:t>间</a:t>
            </a:r>
            <a:r>
              <a:rPr sz="1400" dirty="0">
                <a:latin typeface="Noto Sans Mono CJK JP Regular"/>
                <a:cs typeface="Noto Sans Mono CJK JP Regular"/>
              </a:rPr>
              <a:t>数据」</a:t>
            </a:r>
            <a:endParaRPr sz="1400">
              <a:latin typeface="Noto Sans Mono CJK JP Regular"/>
              <a:cs typeface="Noto Sans Mono CJK JP Regular"/>
            </a:endParaRPr>
          </a:p>
          <a:p>
            <a:pPr marL="279400" indent="-266700">
              <a:lnSpc>
                <a:spcPct val="100000"/>
              </a:lnSpc>
              <a:buFont typeface="Wingdings"/>
              <a:buChar char=""/>
              <a:tabLst>
                <a:tab pos="278765" algn="l"/>
                <a:tab pos="279400" algn="l"/>
              </a:tabLst>
            </a:pPr>
            <a:r>
              <a:rPr sz="14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生产中</a:t>
            </a:r>
            <a:r>
              <a:rPr sz="14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参</a:t>
            </a:r>
            <a:r>
              <a:rPr sz="14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数数据</a:t>
            </a:r>
            <a:endParaRPr sz="14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buFont typeface="Arial"/>
              <a:buChar char="•"/>
              <a:tabLst>
                <a:tab pos="528320" algn="l"/>
              </a:tabLst>
            </a:pPr>
            <a:r>
              <a:rPr sz="1400" spc="-10" dirty="0">
                <a:latin typeface="Noto Sans Mono CJK JP Regular"/>
                <a:cs typeface="Noto Sans Mono CJK JP Regular"/>
              </a:rPr>
              <a:t>[</a:t>
            </a:r>
            <a:r>
              <a:rPr sz="1400" dirty="0">
                <a:latin typeface="Noto Sans Mono CJK JP Regular"/>
                <a:cs typeface="Noto Sans Mono CJK JP Regular"/>
              </a:rPr>
              <a:t>生产参数</a:t>
            </a:r>
            <a:r>
              <a:rPr sz="1400" spc="-10" dirty="0">
                <a:latin typeface="Noto Sans Mono CJK JP Regular"/>
                <a:cs typeface="Noto Sans Mono CJK JP Regular"/>
              </a:rPr>
              <a:t>数据</a:t>
            </a:r>
            <a:r>
              <a:rPr sz="1400" dirty="0">
                <a:latin typeface="Noto Sans Mono CJK JP Regular"/>
                <a:cs typeface="Noto Sans Mono CJK JP Regular"/>
              </a:rPr>
              <a:t>]</a:t>
            </a:r>
            <a:r>
              <a:rPr sz="1400" spc="-15" dirty="0">
                <a:latin typeface="Noto Sans Mono CJK JP Regular"/>
                <a:cs typeface="Noto Sans Mono CJK JP Regular"/>
              </a:rPr>
              <a:t> </a:t>
            </a:r>
            <a:r>
              <a:rPr sz="1400" dirty="0">
                <a:latin typeface="Noto Sans Mono CJK JP Regular"/>
                <a:cs typeface="Noto Sans Mono CJK JP Regular"/>
              </a:rPr>
              <a:t>- </a:t>
            </a:r>
            <a:r>
              <a:rPr sz="1400" spc="-10" dirty="0">
                <a:latin typeface="Noto Sans Mono CJK JP Regular"/>
                <a:cs typeface="Noto Sans Mono CJK JP Regular"/>
              </a:rPr>
              <a:t>[</a:t>
            </a:r>
            <a:r>
              <a:rPr sz="1400" dirty="0">
                <a:latin typeface="Noto Sans Mono CJK JP Regular"/>
                <a:cs typeface="Noto Sans Mono CJK JP Regular"/>
              </a:rPr>
              <a:t>机况数据]</a:t>
            </a:r>
            <a:r>
              <a:rPr sz="1400" spc="-10" dirty="0">
                <a:latin typeface="Noto Sans Mono CJK JP Regular"/>
                <a:cs typeface="Noto Sans Mono CJK JP Regular"/>
              </a:rPr>
              <a:t> </a:t>
            </a:r>
            <a:r>
              <a:rPr sz="1400" dirty="0">
                <a:latin typeface="Noto Sans Mono CJK JP Regular"/>
                <a:cs typeface="Noto Sans Mono CJK JP Regular"/>
              </a:rPr>
              <a:t>- </a:t>
            </a:r>
            <a:r>
              <a:rPr sz="1400" spc="-10" dirty="0">
                <a:latin typeface="Noto Sans Mono CJK JP Regular"/>
                <a:cs typeface="Noto Sans Mono CJK JP Regular"/>
              </a:rPr>
              <a:t>[</a:t>
            </a:r>
            <a:r>
              <a:rPr sz="1400" spc="-15" dirty="0">
                <a:latin typeface="Noto Sans Mono CJK JP Regular"/>
                <a:cs typeface="Noto Sans Mono CJK JP Regular"/>
              </a:rPr>
              <a:t>机</a:t>
            </a:r>
            <a:r>
              <a:rPr sz="1400" dirty="0">
                <a:latin typeface="Noto Sans Mono CJK JP Regular"/>
                <a:cs typeface="Noto Sans Mono CJK JP Regular"/>
              </a:rPr>
              <a:t>况异常</a:t>
            </a:r>
            <a:r>
              <a:rPr sz="1400" spc="-15" dirty="0">
                <a:latin typeface="Noto Sans Mono CJK JP Regular"/>
                <a:cs typeface="Noto Sans Mono CJK JP Regular"/>
              </a:rPr>
              <a:t>数</a:t>
            </a:r>
            <a:r>
              <a:rPr sz="1400" dirty="0">
                <a:latin typeface="Noto Sans Mono CJK JP Regular"/>
                <a:cs typeface="Noto Sans Mono CJK JP Regular"/>
              </a:rPr>
              <a:t>据]</a:t>
            </a:r>
            <a:endParaRPr sz="1400">
              <a:latin typeface="Noto Sans Mono CJK JP Regular"/>
              <a:cs typeface="Noto Sans Mono CJK JP Regular"/>
            </a:endParaRPr>
          </a:p>
          <a:p>
            <a:pPr marL="279400" indent="-266700">
              <a:lnSpc>
                <a:spcPct val="100000"/>
              </a:lnSpc>
              <a:buFont typeface="Wingdings"/>
              <a:buChar char=""/>
              <a:tabLst>
                <a:tab pos="278765" algn="l"/>
                <a:tab pos="279400" algn="l"/>
              </a:tabLst>
            </a:pPr>
            <a:r>
              <a:rPr sz="14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产出数据</a:t>
            </a:r>
            <a:endParaRPr sz="14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buFont typeface="Arial"/>
              <a:buChar char="•"/>
              <a:tabLst>
                <a:tab pos="528320" algn="l"/>
              </a:tabLst>
            </a:pPr>
            <a:r>
              <a:rPr sz="1400" spc="-10" dirty="0">
                <a:latin typeface="Noto Sans Mono CJK JP Regular"/>
                <a:cs typeface="Noto Sans Mono CJK JP Regular"/>
              </a:rPr>
              <a:t>[</a:t>
            </a:r>
            <a:r>
              <a:rPr sz="1400" spc="5" dirty="0">
                <a:latin typeface="Noto Sans Mono CJK JP Regular"/>
                <a:cs typeface="Noto Sans Mono CJK JP Regular"/>
              </a:rPr>
              <a:t>岗</a:t>
            </a:r>
            <a:r>
              <a:rPr sz="1400" dirty="0">
                <a:latin typeface="Noto Sans Mono CJK JP Regular"/>
                <a:cs typeface="Noto Sans Mono CJK JP Regular"/>
              </a:rPr>
              <a:t>位</a:t>
            </a:r>
            <a:r>
              <a:rPr sz="1400" spc="-10" dirty="0">
                <a:latin typeface="Noto Sans Mono CJK JP Regular"/>
                <a:cs typeface="Noto Sans Mono CJK JP Regular"/>
              </a:rPr>
              <a:t>/</a:t>
            </a:r>
            <a:r>
              <a:rPr sz="1400" dirty="0">
                <a:latin typeface="Noto Sans Mono CJK JP Regular"/>
                <a:cs typeface="Noto Sans Mono CJK JP Regular"/>
              </a:rPr>
              <a:t>机台数据]</a:t>
            </a:r>
            <a:r>
              <a:rPr sz="1400" spc="-20" dirty="0">
                <a:latin typeface="Noto Sans Mono CJK JP Regular"/>
                <a:cs typeface="Noto Sans Mono CJK JP Regular"/>
              </a:rPr>
              <a:t> </a:t>
            </a:r>
            <a:r>
              <a:rPr sz="1400" dirty="0">
                <a:latin typeface="Noto Sans Mono CJK JP Regular"/>
                <a:cs typeface="Noto Sans Mono CJK JP Regular"/>
              </a:rPr>
              <a:t>- </a:t>
            </a:r>
            <a:r>
              <a:rPr sz="1400" spc="-10" dirty="0">
                <a:latin typeface="Noto Sans Mono CJK JP Regular"/>
                <a:cs typeface="Noto Sans Mono CJK JP Regular"/>
              </a:rPr>
              <a:t>[</a:t>
            </a:r>
            <a:r>
              <a:rPr sz="1400" spc="5" dirty="0">
                <a:latin typeface="Noto Sans Mono CJK JP Regular"/>
                <a:cs typeface="Noto Sans Mono CJK JP Regular"/>
              </a:rPr>
              <a:t>材</a:t>
            </a:r>
            <a:r>
              <a:rPr sz="1400" dirty="0">
                <a:latin typeface="Noto Sans Mono CJK JP Regular"/>
                <a:cs typeface="Noto Sans Mono CJK JP Regular"/>
              </a:rPr>
              <a:t>料</a:t>
            </a:r>
            <a:r>
              <a:rPr sz="1400" spc="-10" dirty="0">
                <a:latin typeface="Noto Sans Mono CJK JP Regular"/>
                <a:cs typeface="Noto Sans Mono CJK JP Regular"/>
              </a:rPr>
              <a:t>数</a:t>
            </a:r>
            <a:r>
              <a:rPr sz="1400" dirty="0">
                <a:latin typeface="Noto Sans Mono CJK JP Regular"/>
                <a:cs typeface="Noto Sans Mono CJK JP Regular"/>
              </a:rPr>
              <a:t>据]</a:t>
            </a:r>
            <a:r>
              <a:rPr sz="1400" spc="-15" dirty="0">
                <a:latin typeface="Noto Sans Mono CJK JP Regular"/>
                <a:cs typeface="Noto Sans Mono CJK JP Regular"/>
              </a:rPr>
              <a:t> </a:t>
            </a:r>
            <a:r>
              <a:rPr sz="1400" dirty="0">
                <a:latin typeface="Noto Sans Mono CJK JP Regular"/>
                <a:cs typeface="Noto Sans Mono CJK JP Regular"/>
              </a:rPr>
              <a:t>-</a:t>
            </a:r>
            <a:r>
              <a:rPr sz="1400" spc="-5" dirty="0">
                <a:latin typeface="Noto Sans Mono CJK JP Regular"/>
                <a:cs typeface="Noto Sans Mono CJK JP Regular"/>
              </a:rPr>
              <a:t> </a:t>
            </a:r>
            <a:r>
              <a:rPr sz="1400" spc="-10" dirty="0">
                <a:latin typeface="Noto Sans Mono CJK JP Regular"/>
                <a:cs typeface="Noto Sans Mono CJK JP Regular"/>
              </a:rPr>
              <a:t>[</a:t>
            </a:r>
            <a:r>
              <a:rPr sz="1400" dirty="0">
                <a:latin typeface="Noto Sans Mono CJK JP Regular"/>
                <a:cs typeface="Noto Sans Mono CJK JP Regular"/>
              </a:rPr>
              <a:t>工装数据]</a:t>
            </a:r>
            <a:r>
              <a:rPr sz="1400" spc="-15" dirty="0">
                <a:latin typeface="Noto Sans Mono CJK JP Regular"/>
                <a:cs typeface="Noto Sans Mono CJK JP Regular"/>
              </a:rPr>
              <a:t> </a:t>
            </a:r>
            <a:r>
              <a:rPr sz="1400" dirty="0">
                <a:latin typeface="Noto Sans Mono CJK JP Regular"/>
                <a:cs typeface="Noto Sans Mono CJK JP Regular"/>
              </a:rPr>
              <a:t>- </a:t>
            </a:r>
            <a:r>
              <a:rPr sz="1400" spc="-10" dirty="0">
                <a:latin typeface="Noto Sans Mono CJK JP Regular"/>
                <a:cs typeface="Noto Sans Mono CJK JP Regular"/>
              </a:rPr>
              <a:t>[</a:t>
            </a:r>
            <a:r>
              <a:rPr sz="1400" spc="5" dirty="0">
                <a:latin typeface="Noto Sans Mono CJK JP Regular"/>
                <a:cs typeface="Noto Sans Mono CJK JP Regular"/>
              </a:rPr>
              <a:t>产</a:t>
            </a:r>
            <a:r>
              <a:rPr sz="1400" dirty="0">
                <a:latin typeface="Noto Sans Mono CJK JP Regular"/>
                <a:cs typeface="Noto Sans Mono CJK JP Regular"/>
              </a:rPr>
              <a:t>出</a:t>
            </a:r>
            <a:r>
              <a:rPr sz="1400" spc="-10" dirty="0">
                <a:latin typeface="Noto Sans Mono CJK JP Regular"/>
                <a:cs typeface="Noto Sans Mono CJK JP Regular"/>
              </a:rPr>
              <a:t>良</a:t>
            </a:r>
            <a:r>
              <a:rPr sz="1400" spc="5" dirty="0">
                <a:latin typeface="Noto Sans Mono CJK JP Regular"/>
                <a:cs typeface="Noto Sans Mono CJK JP Regular"/>
              </a:rPr>
              <a:t>量</a:t>
            </a:r>
            <a:r>
              <a:rPr sz="1400" dirty="0">
                <a:latin typeface="Noto Sans Mono CJK JP Regular"/>
                <a:cs typeface="Noto Sans Mono CJK JP Regular"/>
              </a:rPr>
              <a:t>数据]</a:t>
            </a:r>
            <a:r>
              <a:rPr sz="1400" spc="-20" dirty="0">
                <a:latin typeface="Noto Sans Mono CJK JP Regular"/>
                <a:cs typeface="Noto Sans Mono CJK JP Regular"/>
              </a:rPr>
              <a:t> </a:t>
            </a:r>
            <a:r>
              <a:rPr sz="1400" dirty="0">
                <a:latin typeface="Noto Sans Mono CJK JP Regular"/>
                <a:cs typeface="Noto Sans Mono CJK JP Regular"/>
              </a:rPr>
              <a:t>- </a:t>
            </a:r>
            <a:r>
              <a:rPr sz="1400" spc="-10" dirty="0">
                <a:latin typeface="Noto Sans Mono CJK JP Regular"/>
                <a:cs typeface="Noto Sans Mono CJK JP Regular"/>
              </a:rPr>
              <a:t>[</a:t>
            </a:r>
            <a:r>
              <a:rPr sz="1400" spc="5" dirty="0">
                <a:latin typeface="Noto Sans Mono CJK JP Regular"/>
                <a:cs typeface="Noto Sans Mono CJK JP Regular"/>
              </a:rPr>
              <a:t>产出</a:t>
            </a:r>
            <a:r>
              <a:rPr sz="1400" spc="-10" dirty="0">
                <a:latin typeface="Noto Sans Mono CJK JP Regular"/>
                <a:cs typeface="Noto Sans Mono CJK JP Regular"/>
              </a:rPr>
              <a:t>不</a:t>
            </a:r>
            <a:r>
              <a:rPr sz="1400" spc="5" dirty="0">
                <a:latin typeface="Noto Sans Mono CJK JP Regular"/>
                <a:cs typeface="Noto Sans Mono CJK JP Regular"/>
              </a:rPr>
              <a:t>良量数</a:t>
            </a:r>
            <a:r>
              <a:rPr sz="1400" spc="-10" dirty="0">
                <a:latin typeface="Noto Sans Mono CJK JP Regular"/>
                <a:cs typeface="Noto Sans Mono CJK JP Regular"/>
              </a:rPr>
              <a:t>据</a:t>
            </a:r>
            <a:r>
              <a:rPr sz="1400" dirty="0">
                <a:latin typeface="Noto Sans Mono CJK JP Regular"/>
                <a:cs typeface="Noto Sans Mono CJK JP Regular"/>
              </a:rPr>
              <a:t>]</a:t>
            </a:r>
            <a:endParaRPr sz="1400">
              <a:latin typeface="Noto Sans Mono CJK JP Regular"/>
              <a:cs typeface="Noto Sans Mono CJK JP Regular"/>
            </a:endParaRPr>
          </a:p>
          <a:p>
            <a:pPr marL="527685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Noto Sans Mono CJK JP Regular"/>
                <a:cs typeface="Noto Sans Mono CJK JP Regular"/>
              </a:rPr>
              <a:t>- </a:t>
            </a:r>
            <a:r>
              <a:rPr sz="1400" spc="-5" dirty="0">
                <a:latin typeface="Noto Sans Mono CJK JP Regular"/>
                <a:cs typeface="Noto Sans Mono CJK JP Regular"/>
              </a:rPr>
              <a:t>[</a:t>
            </a:r>
            <a:r>
              <a:rPr sz="1400" dirty="0">
                <a:latin typeface="Noto Sans Mono CJK JP Regular"/>
                <a:cs typeface="Noto Sans Mono CJK JP Regular"/>
              </a:rPr>
              <a:t>产出报</a:t>
            </a:r>
            <a:r>
              <a:rPr sz="1400" spc="-15" dirty="0">
                <a:latin typeface="Noto Sans Mono CJK JP Regular"/>
                <a:cs typeface="Noto Sans Mono CJK JP Regular"/>
              </a:rPr>
              <a:t>废</a:t>
            </a:r>
            <a:r>
              <a:rPr sz="1400" dirty="0">
                <a:latin typeface="Noto Sans Mono CJK JP Regular"/>
                <a:cs typeface="Noto Sans Mono CJK JP Regular"/>
              </a:rPr>
              <a:t>数据]</a:t>
            </a:r>
            <a:r>
              <a:rPr sz="1400" spc="-10" dirty="0">
                <a:latin typeface="Noto Sans Mono CJK JP Regular"/>
                <a:cs typeface="Noto Sans Mono CJK JP Regular"/>
              </a:rPr>
              <a:t> </a:t>
            </a:r>
            <a:r>
              <a:rPr sz="1400" dirty="0">
                <a:latin typeface="Noto Sans Mono CJK JP Regular"/>
                <a:cs typeface="Noto Sans Mono CJK JP Regular"/>
              </a:rPr>
              <a:t>- </a:t>
            </a:r>
            <a:r>
              <a:rPr sz="1400" spc="-10" dirty="0">
                <a:latin typeface="Noto Sans Mono CJK JP Regular"/>
                <a:cs typeface="Noto Sans Mono CJK JP Regular"/>
              </a:rPr>
              <a:t>[</a:t>
            </a:r>
            <a:r>
              <a:rPr sz="1400" dirty="0">
                <a:latin typeface="Noto Sans Mono CJK JP Regular"/>
                <a:cs typeface="Noto Sans Mono CJK JP Regular"/>
              </a:rPr>
              <a:t>检验值</a:t>
            </a:r>
            <a:r>
              <a:rPr sz="1400" spc="-15" dirty="0">
                <a:latin typeface="Noto Sans Mono CJK JP Regular"/>
                <a:cs typeface="Noto Sans Mono CJK JP Regular"/>
              </a:rPr>
              <a:t>数</a:t>
            </a:r>
            <a:r>
              <a:rPr sz="1400" dirty="0">
                <a:latin typeface="Noto Sans Mono CJK JP Regular"/>
                <a:cs typeface="Noto Sans Mono CJK JP Regular"/>
              </a:rPr>
              <a:t>据]</a:t>
            </a:r>
            <a:r>
              <a:rPr sz="1400" spc="-10" dirty="0">
                <a:latin typeface="Noto Sans Mono CJK JP Regular"/>
                <a:cs typeface="Noto Sans Mono CJK JP Regular"/>
              </a:rPr>
              <a:t> </a:t>
            </a:r>
            <a:r>
              <a:rPr sz="1400" dirty="0">
                <a:latin typeface="Noto Sans Mono CJK JP Regular"/>
                <a:cs typeface="Noto Sans Mono CJK JP Regular"/>
              </a:rPr>
              <a:t>- </a:t>
            </a:r>
            <a:r>
              <a:rPr sz="1400" spc="-10" dirty="0">
                <a:latin typeface="Noto Sans Mono CJK JP Regular"/>
                <a:cs typeface="Noto Sans Mono CJK JP Regular"/>
              </a:rPr>
              <a:t>[</a:t>
            </a:r>
            <a:r>
              <a:rPr sz="1400" dirty="0">
                <a:latin typeface="Noto Sans Mono CJK JP Regular"/>
                <a:cs typeface="Noto Sans Mono CJK JP Regular"/>
              </a:rPr>
              <a:t>生产参数</a:t>
            </a:r>
            <a:r>
              <a:rPr sz="1400" spc="-15" dirty="0">
                <a:latin typeface="Noto Sans Mono CJK JP Regular"/>
                <a:cs typeface="Noto Sans Mono CJK JP Regular"/>
              </a:rPr>
              <a:t>数</a:t>
            </a:r>
            <a:r>
              <a:rPr sz="1400" dirty="0">
                <a:latin typeface="Noto Sans Mono CJK JP Regular"/>
                <a:cs typeface="Noto Sans Mono CJK JP Regular"/>
              </a:rPr>
              <a:t>据]</a:t>
            </a:r>
            <a:r>
              <a:rPr sz="1400" spc="-5" dirty="0">
                <a:latin typeface="Noto Sans Mono CJK JP Regular"/>
                <a:cs typeface="Noto Sans Mono CJK JP Regular"/>
              </a:rPr>
              <a:t> </a:t>
            </a:r>
            <a:r>
              <a:rPr sz="1400" dirty="0">
                <a:latin typeface="Noto Sans Mono CJK JP Regular"/>
                <a:cs typeface="Noto Sans Mono CJK JP Regular"/>
              </a:rPr>
              <a:t>- </a:t>
            </a:r>
            <a:r>
              <a:rPr sz="1400" spc="-10" dirty="0">
                <a:latin typeface="Noto Sans Mono CJK JP Regular"/>
                <a:cs typeface="Noto Sans Mono CJK JP Regular"/>
              </a:rPr>
              <a:t>[</a:t>
            </a:r>
            <a:r>
              <a:rPr sz="1400" dirty="0">
                <a:latin typeface="Noto Sans Mono CJK JP Regular"/>
                <a:cs typeface="Noto Sans Mono CJK JP Regular"/>
              </a:rPr>
              <a:t>投产时间</a:t>
            </a:r>
            <a:r>
              <a:rPr sz="1400" spc="-15" dirty="0">
                <a:latin typeface="Noto Sans Mono CJK JP Regular"/>
                <a:cs typeface="Noto Sans Mono CJK JP Regular"/>
              </a:rPr>
              <a:t>数</a:t>
            </a:r>
            <a:r>
              <a:rPr sz="1400" dirty="0">
                <a:latin typeface="Noto Sans Mono CJK JP Regular"/>
                <a:cs typeface="Noto Sans Mono CJK JP Regular"/>
              </a:rPr>
              <a:t>据」</a:t>
            </a:r>
            <a:endParaRPr sz="1400">
              <a:latin typeface="Noto Sans Mono CJK JP Regular"/>
              <a:cs typeface="Noto Sans Mono CJK JP Regular"/>
            </a:endParaRPr>
          </a:p>
          <a:p>
            <a:pPr marL="279400" indent="-266700">
              <a:lnSpc>
                <a:spcPct val="100000"/>
              </a:lnSpc>
              <a:buFont typeface="Wingdings"/>
              <a:buChar char=""/>
              <a:tabLst>
                <a:tab pos="278765" algn="l"/>
                <a:tab pos="279400" algn="l"/>
              </a:tabLst>
            </a:pPr>
            <a:r>
              <a:rPr sz="14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警报数据</a:t>
            </a:r>
            <a:endParaRPr sz="1400">
              <a:latin typeface="Noto Sans Mono CJK JP Regular"/>
              <a:cs typeface="Noto Sans Mono CJK JP Regular"/>
            </a:endParaRPr>
          </a:p>
          <a:p>
            <a:pPr marL="527685" marR="5080" lvl="1" indent="-172085">
              <a:lnSpc>
                <a:spcPct val="100000"/>
              </a:lnSpc>
              <a:buFont typeface="Arial"/>
              <a:buChar char="•"/>
              <a:tabLst>
                <a:tab pos="528320" algn="l"/>
              </a:tabLst>
            </a:pPr>
            <a:r>
              <a:rPr sz="1400" dirty="0">
                <a:latin typeface="Noto Sans Mono CJK JP Regular"/>
                <a:cs typeface="Noto Sans Mono CJK JP Regular"/>
              </a:rPr>
              <a:t>超出标</a:t>
            </a:r>
            <a:r>
              <a:rPr sz="1400" spc="-15" dirty="0">
                <a:latin typeface="Noto Sans Mono CJK JP Regular"/>
                <a:cs typeface="Noto Sans Mono CJK JP Regular"/>
              </a:rPr>
              <a:t>准</a:t>
            </a:r>
            <a:r>
              <a:rPr sz="1400" dirty="0">
                <a:latin typeface="Noto Sans Mono CJK JP Regular"/>
                <a:cs typeface="Noto Sans Mono CJK JP Regular"/>
              </a:rPr>
              <a:t>值的</a:t>
            </a:r>
            <a:r>
              <a:rPr sz="1400" spc="-15" dirty="0">
                <a:latin typeface="Noto Sans Mono CJK JP Regular"/>
                <a:cs typeface="Noto Sans Mono CJK JP Regular"/>
              </a:rPr>
              <a:t>异常</a:t>
            </a:r>
            <a:r>
              <a:rPr sz="1400" dirty="0">
                <a:latin typeface="Noto Sans Mono CJK JP Regular"/>
                <a:cs typeface="Noto Sans Mono CJK JP Regular"/>
              </a:rPr>
              <a:t>数据（</a:t>
            </a:r>
            <a:r>
              <a:rPr sz="1400" spc="-15" dirty="0">
                <a:latin typeface="Noto Sans Mono CJK JP Regular"/>
                <a:cs typeface="Noto Sans Mono CJK JP Regular"/>
              </a:rPr>
              <a:t>设</a:t>
            </a:r>
            <a:r>
              <a:rPr sz="1400" dirty="0">
                <a:latin typeface="Noto Sans Mono CJK JP Regular"/>
                <a:cs typeface="Noto Sans Mono CJK JP Regular"/>
              </a:rPr>
              <a:t>备参</a:t>
            </a:r>
            <a:r>
              <a:rPr sz="1400" spc="-15" dirty="0">
                <a:latin typeface="Noto Sans Mono CJK JP Regular"/>
                <a:cs typeface="Noto Sans Mono CJK JP Regular"/>
              </a:rPr>
              <a:t>数异</a:t>
            </a:r>
            <a:r>
              <a:rPr sz="1400" dirty="0">
                <a:latin typeface="Noto Sans Mono CJK JP Regular"/>
                <a:cs typeface="Noto Sans Mono CJK JP Regular"/>
              </a:rPr>
              <a:t>常、生</a:t>
            </a:r>
            <a:r>
              <a:rPr sz="1400" spc="-15" dirty="0">
                <a:latin typeface="Noto Sans Mono CJK JP Regular"/>
                <a:cs typeface="Noto Sans Mono CJK JP Regular"/>
              </a:rPr>
              <a:t>产</a:t>
            </a:r>
            <a:r>
              <a:rPr sz="1400" dirty="0">
                <a:latin typeface="Noto Sans Mono CJK JP Regular"/>
                <a:cs typeface="Noto Sans Mono CJK JP Regular"/>
              </a:rPr>
              <a:t>量异</a:t>
            </a:r>
            <a:r>
              <a:rPr sz="1400" spc="-15" dirty="0">
                <a:latin typeface="Noto Sans Mono CJK JP Regular"/>
                <a:cs typeface="Noto Sans Mono CJK JP Regular"/>
              </a:rPr>
              <a:t>常、</a:t>
            </a:r>
            <a:r>
              <a:rPr sz="1400" dirty="0">
                <a:latin typeface="Noto Sans Mono CJK JP Regular"/>
                <a:cs typeface="Noto Sans Mono CJK JP Regular"/>
              </a:rPr>
              <a:t>检验数</a:t>
            </a:r>
            <a:r>
              <a:rPr sz="1400" spc="-15" dirty="0">
                <a:latin typeface="Noto Sans Mono CJK JP Regular"/>
                <a:cs typeface="Noto Sans Mono CJK JP Regular"/>
              </a:rPr>
              <a:t>据</a:t>
            </a:r>
            <a:r>
              <a:rPr sz="1400" dirty="0">
                <a:latin typeface="Noto Sans Mono CJK JP Regular"/>
                <a:cs typeface="Noto Sans Mono CJK JP Regular"/>
              </a:rPr>
              <a:t>异常</a:t>
            </a:r>
            <a:r>
              <a:rPr sz="1400" spc="-15" dirty="0">
                <a:latin typeface="Noto Sans Mono CJK JP Regular"/>
                <a:cs typeface="Noto Sans Mono CJK JP Regular"/>
              </a:rPr>
              <a:t>、不</a:t>
            </a:r>
            <a:r>
              <a:rPr sz="1400" dirty="0">
                <a:latin typeface="Noto Sans Mono CJK JP Regular"/>
                <a:cs typeface="Noto Sans Mono CJK JP Regular"/>
              </a:rPr>
              <a:t>良率异</a:t>
            </a:r>
            <a:r>
              <a:rPr sz="1400" spc="-15" dirty="0">
                <a:latin typeface="Noto Sans Mono CJK JP Regular"/>
                <a:cs typeface="Noto Sans Mono CJK JP Regular"/>
              </a:rPr>
              <a:t>常</a:t>
            </a:r>
            <a:r>
              <a:rPr sz="1400" dirty="0">
                <a:latin typeface="Noto Sans Mono CJK JP Regular"/>
                <a:cs typeface="Noto Sans Mono CJK JP Regular"/>
              </a:rPr>
              <a:t>、延迟 产出异</a:t>
            </a:r>
            <a:r>
              <a:rPr sz="1400" spc="-15" dirty="0">
                <a:latin typeface="Noto Sans Mono CJK JP Regular"/>
                <a:cs typeface="Noto Sans Mono CJK JP Regular"/>
              </a:rPr>
              <a:t>常</a:t>
            </a:r>
            <a:r>
              <a:rPr sz="1400" dirty="0">
                <a:latin typeface="Noto Sans Mono CJK JP Regular"/>
                <a:cs typeface="Noto Sans Mono CJK JP Regular"/>
              </a:rPr>
              <a:t>）</a:t>
            </a:r>
            <a:endParaRPr sz="1400">
              <a:latin typeface="Noto Sans Mono CJK JP Regular"/>
              <a:cs typeface="Noto Sans Mono CJK JP Regular"/>
            </a:endParaRPr>
          </a:p>
          <a:p>
            <a:pPr marL="279400" indent="-266700">
              <a:lnSpc>
                <a:spcPct val="100000"/>
              </a:lnSpc>
              <a:buFont typeface="Wingdings"/>
              <a:buChar char=""/>
              <a:tabLst>
                <a:tab pos="278765" algn="l"/>
                <a:tab pos="279400" algn="l"/>
              </a:tabLst>
            </a:pPr>
            <a:r>
              <a:rPr sz="14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抽</a:t>
            </a:r>
            <a:r>
              <a:rPr sz="14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检</a:t>
            </a:r>
            <a:r>
              <a:rPr sz="14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验</a:t>
            </a:r>
            <a:r>
              <a:rPr sz="14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数</a:t>
            </a:r>
            <a:r>
              <a:rPr sz="14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据</a:t>
            </a:r>
            <a:endParaRPr sz="14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buFont typeface="Arial"/>
              <a:buChar char="•"/>
              <a:tabLst>
                <a:tab pos="528320" algn="l"/>
              </a:tabLst>
            </a:pPr>
            <a:r>
              <a:rPr sz="1400" dirty="0">
                <a:latin typeface="Noto Sans Mono CJK JP Regular"/>
                <a:cs typeface="Noto Sans Mono CJK JP Regular"/>
              </a:rPr>
              <a:t>批量抽</a:t>
            </a:r>
            <a:r>
              <a:rPr sz="1400" spc="-15" dirty="0">
                <a:latin typeface="Noto Sans Mono CJK JP Regular"/>
                <a:cs typeface="Noto Sans Mono CJK JP Regular"/>
              </a:rPr>
              <a:t>检</a:t>
            </a:r>
            <a:r>
              <a:rPr sz="1400" dirty="0">
                <a:latin typeface="Noto Sans Mono CJK JP Regular"/>
                <a:cs typeface="Noto Sans Mono CJK JP Regular"/>
              </a:rPr>
              <a:t>数据</a:t>
            </a:r>
            <a:endParaRPr sz="1400">
              <a:latin typeface="Noto Sans Mono CJK JP Regular"/>
              <a:cs typeface="Noto Sans Mono CJK JP Regular"/>
            </a:endParaRPr>
          </a:p>
          <a:p>
            <a:pPr marL="279400" indent="-266700">
              <a:lnSpc>
                <a:spcPct val="100000"/>
              </a:lnSpc>
              <a:buFont typeface="Wingdings"/>
              <a:buChar char=""/>
              <a:tabLst>
                <a:tab pos="278765" algn="l"/>
                <a:tab pos="279400" algn="l"/>
              </a:tabLst>
            </a:pPr>
            <a:r>
              <a:rPr sz="14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机检验</a:t>
            </a:r>
            <a:r>
              <a:rPr sz="14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数</a:t>
            </a:r>
            <a:r>
              <a:rPr sz="14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据</a:t>
            </a:r>
            <a:endParaRPr sz="14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buFont typeface="Arial"/>
              <a:buChar char="•"/>
              <a:tabLst>
                <a:tab pos="528320" algn="l"/>
              </a:tabLst>
            </a:pPr>
            <a:r>
              <a:rPr sz="1400" dirty="0">
                <a:latin typeface="Noto Sans Mono CJK JP Regular"/>
                <a:cs typeface="Noto Sans Mono CJK JP Regular"/>
              </a:rPr>
              <a:t>设备例</a:t>
            </a:r>
            <a:r>
              <a:rPr sz="1400" spc="-15" dirty="0">
                <a:latin typeface="Noto Sans Mono CJK JP Regular"/>
                <a:cs typeface="Noto Sans Mono CJK JP Regular"/>
              </a:rPr>
              <a:t>行</a:t>
            </a:r>
            <a:r>
              <a:rPr sz="1400" dirty="0">
                <a:latin typeface="Noto Sans Mono CJK JP Regular"/>
                <a:cs typeface="Noto Sans Mono CJK JP Regular"/>
              </a:rPr>
              <a:t>性检</a:t>
            </a:r>
            <a:r>
              <a:rPr sz="1400" spc="-15" dirty="0">
                <a:latin typeface="Noto Sans Mono CJK JP Regular"/>
                <a:cs typeface="Noto Sans Mono CJK JP Regular"/>
              </a:rPr>
              <a:t>数</a:t>
            </a:r>
            <a:r>
              <a:rPr sz="1400" dirty="0">
                <a:latin typeface="Noto Sans Mono CJK JP Regular"/>
                <a:cs typeface="Noto Sans Mono CJK JP Regular"/>
              </a:rPr>
              <a:t>据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23088" y="915924"/>
            <a:ext cx="361315" cy="3599815"/>
          </a:xfrm>
          <a:custGeom>
            <a:avLst/>
            <a:gdLst/>
            <a:ahLst/>
            <a:cxnLst/>
            <a:rect l="l" t="t" r="r" b="b"/>
            <a:pathLst>
              <a:path w="361315" h="3599815">
                <a:moveTo>
                  <a:pt x="361188" y="3252965"/>
                </a:moveTo>
                <a:lnTo>
                  <a:pt x="0" y="3252965"/>
                </a:lnTo>
                <a:lnTo>
                  <a:pt x="180593" y="3599688"/>
                </a:lnTo>
                <a:lnTo>
                  <a:pt x="361188" y="3252965"/>
                </a:lnTo>
                <a:close/>
              </a:path>
              <a:path w="361315" h="3599815">
                <a:moveTo>
                  <a:pt x="270891" y="346710"/>
                </a:moveTo>
                <a:lnTo>
                  <a:pt x="90296" y="346710"/>
                </a:lnTo>
                <a:lnTo>
                  <a:pt x="90296" y="3252965"/>
                </a:lnTo>
                <a:lnTo>
                  <a:pt x="270891" y="3252965"/>
                </a:lnTo>
                <a:lnTo>
                  <a:pt x="270891" y="346710"/>
                </a:lnTo>
                <a:close/>
              </a:path>
              <a:path w="361315" h="3599815">
                <a:moveTo>
                  <a:pt x="180593" y="0"/>
                </a:moveTo>
                <a:lnTo>
                  <a:pt x="0" y="346710"/>
                </a:lnTo>
                <a:lnTo>
                  <a:pt x="361188" y="346710"/>
                </a:lnTo>
                <a:lnTo>
                  <a:pt x="180593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67555" y="3550919"/>
            <a:ext cx="4320540" cy="159257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411480" cy="556260"/>
          </a:xfrm>
          <a:custGeom>
            <a:avLst/>
            <a:gdLst/>
            <a:ahLst/>
            <a:cxnLst/>
            <a:rect l="l" t="t" r="r" b="b"/>
            <a:pathLst>
              <a:path w="411480" h="556260">
                <a:moveTo>
                  <a:pt x="411480" y="0"/>
                </a:moveTo>
                <a:lnTo>
                  <a:pt x="0" y="0"/>
                </a:lnTo>
                <a:lnTo>
                  <a:pt x="0" y="350520"/>
                </a:lnTo>
                <a:lnTo>
                  <a:pt x="205740" y="556260"/>
                </a:lnTo>
                <a:lnTo>
                  <a:pt x="411480" y="350520"/>
                </a:lnTo>
                <a:lnTo>
                  <a:pt x="41148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1716" y="53720"/>
            <a:ext cx="1670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2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548" y="365252"/>
            <a:ext cx="37033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0000"/>
                </a:solidFill>
              </a:rPr>
              <a:t>3.</a:t>
            </a:r>
            <a:r>
              <a:rPr spc="10" dirty="0">
                <a:solidFill>
                  <a:srgbClr val="FFFFFF"/>
                </a:solidFill>
              </a:rPr>
              <a:t>数据实现哪些管理改善？</a:t>
            </a:r>
          </a:p>
        </p:txBody>
      </p:sp>
      <p:sp>
        <p:nvSpPr>
          <p:cNvPr id="3" name="object 3"/>
          <p:cNvSpPr/>
          <p:nvPr/>
        </p:nvSpPr>
        <p:spPr>
          <a:xfrm>
            <a:off x="3043427" y="982980"/>
            <a:ext cx="5843270" cy="3906520"/>
          </a:xfrm>
          <a:custGeom>
            <a:avLst/>
            <a:gdLst/>
            <a:ahLst/>
            <a:cxnLst/>
            <a:rect l="l" t="t" r="r" b="b"/>
            <a:pathLst>
              <a:path w="5843270" h="3906520">
                <a:moveTo>
                  <a:pt x="0" y="3906012"/>
                </a:moveTo>
                <a:lnTo>
                  <a:pt x="5843016" y="3906012"/>
                </a:lnTo>
                <a:lnTo>
                  <a:pt x="5843016" y="0"/>
                </a:lnTo>
                <a:lnTo>
                  <a:pt x="0" y="0"/>
                </a:lnTo>
                <a:lnTo>
                  <a:pt x="0" y="3906012"/>
                </a:lnTo>
                <a:close/>
              </a:path>
            </a:pathLst>
          </a:custGeom>
          <a:solidFill>
            <a:srgbClr val="CCCCFF">
              <a:alpha val="23136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122167" y="1098716"/>
            <a:ext cx="3907154" cy="432434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79400" indent="-266700">
              <a:lnSpc>
                <a:spcPct val="100000"/>
              </a:lnSpc>
              <a:spcBef>
                <a:spcPts val="500"/>
              </a:spcBef>
              <a:buClr>
                <a:srgbClr val="5B9BD4"/>
              </a:buClr>
              <a:buSzPct val="75000"/>
              <a:buFont typeface="Wingdings"/>
              <a:buChar char=""/>
              <a:tabLst>
                <a:tab pos="278765" algn="l"/>
                <a:tab pos="279400" algn="l"/>
              </a:tabLst>
            </a:pPr>
            <a:r>
              <a:rPr sz="1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人</a:t>
            </a:r>
            <a:r>
              <a:rPr sz="10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员</a:t>
            </a:r>
            <a:r>
              <a:rPr sz="10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进</a:t>
            </a:r>
            <a:r>
              <a:rPr sz="1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出</a:t>
            </a:r>
            <a:r>
              <a:rPr sz="10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岗</a:t>
            </a:r>
            <a:r>
              <a:rPr sz="10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位</a:t>
            </a:r>
            <a:r>
              <a:rPr sz="1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数</a:t>
            </a:r>
            <a:r>
              <a:rPr sz="10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据</a:t>
            </a:r>
            <a:endParaRPr sz="10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>
                <a:tab pos="527685" algn="l"/>
                <a:tab pos="528320" algn="l"/>
              </a:tabLst>
            </a:pPr>
            <a:r>
              <a:rPr sz="1000" dirty="0">
                <a:latin typeface="Noto Sans Mono CJK JP Regular"/>
                <a:cs typeface="Noto Sans Mono CJK JP Regular"/>
              </a:rPr>
              <a:t>[</a:t>
            </a:r>
            <a:r>
              <a:rPr sz="1000" spc="-5" dirty="0">
                <a:latin typeface="Noto Sans Mono CJK JP Regular"/>
                <a:cs typeface="Noto Sans Mono CJK JP Regular"/>
              </a:rPr>
              <a:t>进</a:t>
            </a:r>
            <a:r>
              <a:rPr sz="1000" spc="5" dirty="0">
                <a:latin typeface="Noto Sans Mono CJK JP Regular"/>
                <a:cs typeface="Noto Sans Mono CJK JP Regular"/>
              </a:rPr>
              <a:t>岗</a:t>
            </a:r>
            <a:r>
              <a:rPr sz="1000" spc="-5" dirty="0">
                <a:latin typeface="Noto Sans Mono CJK JP Regular"/>
                <a:cs typeface="Noto Sans Mono CJK JP Regular"/>
              </a:rPr>
              <a:t>位人</a:t>
            </a:r>
            <a:r>
              <a:rPr sz="1000" spc="5" dirty="0">
                <a:latin typeface="Noto Sans Mono CJK JP Regular"/>
                <a:cs typeface="Noto Sans Mono CJK JP Regular"/>
              </a:rPr>
              <a:t>员</a:t>
            </a:r>
            <a:r>
              <a:rPr sz="1000" spc="-5" dirty="0">
                <a:latin typeface="Noto Sans Mono CJK JP Regular"/>
                <a:cs typeface="Noto Sans Mono CJK JP Regular"/>
              </a:rPr>
              <a:t>数</a:t>
            </a:r>
            <a:r>
              <a:rPr sz="1000" spc="10" dirty="0">
                <a:latin typeface="Noto Sans Mono CJK JP Regular"/>
                <a:cs typeface="Noto Sans Mono CJK JP Regular"/>
              </a:rPr>
              <a:t>据</a:t>
            </a:r>
            <a:r>
              <a:rPr sz="1000" spc="-10" dirty="0">
                <a:latin typeface="Noto Sans Mono CJK JP Regular"/>
                <a:cs typeface="Noto Sans Mono CJK JP Regular"/>
              </a:rPr>
              <a:t>]-[</a:t>
            </a:r>
            <a:r>
              <a:rPr sz="1000" spc="5" dirty="0">
                <a:latin typeface="Noto Sans Mono CJK JP Regular"/>
                <a:cs typeface="Noto Sans Mono CJK JP Regular"/>
              </a:rPr>
              <a:t>出</a:t>
            </a:r>
            <a:r>
              <a:rPr sz="1000" spc="-5" dirty="0">
                <a:latin typeface="Noto Sans Mono CJK JP Regular"/>
                <a:cs typeface="Noto Sans Mono CJK JP Regular"/>
              </a:rPr>
              <a:t>岗位</a:t>
            </a:r>
            <a:r>
              <a:rPr sz="1000" spc="5" dirty="0">
                <a:latin typeface="Noto Sans Mono CJK JP Regular"/>
                <a:cs typeface="Noto Sans Mono CJK JP Regular"/>
              </a:rPr>
              <a:t>人</a:t>
            </a:r>
            <a:r>
              <a:rPr sz="1000" spc="-5" dirty="0">
                <a:latin typeface="Noto Sans Mono CJK JP Regular"/>
                <a:cs typeface="Noto Sans Mono CJK JP Regular"/>
              </a:rPr>
              <a:t>员数</a:t>
            </a:r>
            <a:r>
              <a:rPr sz="1000" spc="5" dirty="0">
                <a:latin typeface="Noto Sans Mono CJK JP Regular"/>
                <a:cs typeface="Noto Sans Mono CJK JP Regular"/>
              </a:rPr>
              <a:t>据</a:t>
            </a:r>
            <a:r>
              <a:rPr sz="1000" dirty="0">
                <a:latin typeface="Noto Sans Mono CJK JP Regular"/>
                <a:cs typeface="Noto Sans Mono CJK JP Regular"/>
              </a:rPr>
              <a:t>]-</a:t>
            </a:r>
            <a:r>
              <a:rPr sz="1000" spc="-55" dirty="0">
                <a:latin typeface="Noto Sans Mono CJK JP Regular"/>
                <a:cs typeface="Noto Sans Mono CJK JP Regular"/>
              </a:rPr>
              <a:t> </a:t>
            </a:r>
            <a:r>
              <a:rPr sz="1000" spc="-15" dirty="0">
                <a:latin typeface="Noto Sans Mono CJK JP Regular"/>
                <a:cs typeface="Noto Sans Mono CJK JP Regular"/>
              </a:rPr>
              <a:t>[</a:t>
            </a:r>
            <a:r>
              <a:rPr sz="1000" spc="5" dirty="0">
                <a:latin typeface="Noto Sans Mono CJK JP Regular"/>
                <a:cs typeface="Noto Sans Mono CJK JP Regular"/>
              </a:rPr>
              <a:t>进</a:t>
            </a:r>
            <a:r>
              <a:rPr sz="1000" spc="-5" dirty="0">
                <a:latin typeface="Noto Sans Mono CJK JP Regular"/>
                <a:cs typeface="Noto Sans Mono CJK JP Regular"/>
              </a:rPr>
              <a:t>出岗</a:t>
            </a:r>
            <a:r>
              <a:rPr sz="1000" spc="5" dirty="0">
                <a:latin typeface="Noto Sans Mono CJK JP Regular"/>
                <a:cs typeface="Noto Sans Mono CJK JP Regular"/>
              </a:rPr>
              <a:t>位</a:t>
            </a:r>
            <a:r>
              <a:rPr sz="1000" spc="-5" dirty="0">
                <a:latin typeface="Noto Sans Mono CJK JP Regular"/>
                <a:cs typeface="Noto Sans Mono CJK JP Regular"/>
              </a:rPr>
              <a:t>原因</a:t>
            </a:r>
            <a:r>
              <a:rPr sz="1000" spc="5" dirty="0">
                <a:latin typeface="Noto Sans Mono CJK JP Regular"/>
                <a:cs typeface="Noto Sans Mono CJK JP Regular"/>
              </a:rPr>
              <a:t>数</a:t>
            </a:r>
            <a:r>
              <a:rPr sz="1000" dirty="0">
                <a:latin typeface="Noto Sans Mono CJK JP Regular"/>
                <a:cs typeface="Noto Sans Mono CJK JP Regular"/>
              </a:rPr>
              <a:t>据</a:t>
            </a:r>
            <a:r>
              <a:rPr sz="1000" spc="-5" dirty="0">
                <a:latin typeface="Noto Sans Mono CJK JP Regular"/>
                <a:cs typeface="Noto Sans Mono CJK JP Regular"/>
              </a:rPr>
              <a:t>]</a:t>
            </a:r>
            <a:endParaRPr sz="1000">
              <a:latin typeface="Noto Sans Mono CJK JP Regular"/>
              <a:cs typeface="Noto Sans Mono CJK JP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22167" y="1557045"/>
            <a:ext cx="5683885" cy="58356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279400" indent="-266700">
              <a:lnSpc>
                <a:spcPct val="100000"/>
              </a:lnSpc>
              <a:spcBef>
                <a:spcPts val="495"/>
              </a:spcBef>
              <a:buClr>
                <a:srgbClr val="5B9BD4"/>
              </a:buClr>
              <a:buSzPct val="75000"/>
              <a:buFont typeface="Wingdings"/>
              <a:buChar char=""/>
              <a:tabLst>
                <a:tab pos="278765" algn="l"/>
                <a:tab pos="279400" algn="l"/>
              </a:tabLst>
            </a:pPr>
            <a:r>
              <a:rPr sz="1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投</a:t>
            </a:r>
            <a:r>
              <a:rPr sz="10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产数据</a:t>
            </a:r>
            <a:endParaRPr sz="1000">
              <a:latin typeface="Noto Sans Mono CJK JP Regular"/>
              <a:cs typeface="Noto Sans Mono CJK JP Regular"/>
            </a:endParaRPr>
          </a:p>
          <a:p>
            <a:pPr marL="527685" marR="5080" lvl="1" indent="-172085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527685" algn="l"/>
                <a:tab pos="528320" algn="l"/>
              </a:tabLst>
            </a:pPr>
            <a:r>
              <a:rPr sz="1000" dirty="0">
                <a:latin typeface="Noto Sans Mono CJK JP Regular"/>
                <a:cs typeface="Noto Sans Mono CJK JP Regular"/>
              </a:rPr>
              <a:t>[</a:t>
            </a:r>
            <a:r>
              <a:rPr sz="1000" spc="-5" dirty="0">
                <a:latin typeface="Noto Sans Mono CJK JP Regular"/>
                <a:cs typeface="Noto Sans Mono CJK JP Regular"/>
              </a:rPr>
              <a:t>岗</a:t>
            </a:r>
            <a:r>
              <a:rPr sz="1000" spc="5" dirty="0">
                <a:latin typeface="Noto Sans Mono CJK JP Regular"/>
                <a:cs typeface="Noto Sans Mono CJK JP Regular"/>
              </a:rPr>
              <a:t>位</a:t>
            </a:r>
            <a:r>
              <a:rPr sz="1000" spc="-15" dirty="0">
                <a:latin typeface="Noto Sans Mono CJK JP Regular"/>
                <a:cs typeface="Noto Sans Mono CJK JP Regular"/>
              </a:rPr>
              <a:t>/</a:t>
            </a:r>
            <a:r>
              <a:rPr sz="1000" spc="5" dirty="0">
                <a:latin typeface="Noto Sans Mono CJK JP Regular"/>
                <a:cs typeface="Noto Sans Mono CJK JP Regular"/>
              </a:rPr>
              <a:t>机</a:t>
            </a:r>
            <a:r>
              <a:rPr sz="1000" spc="-5" dirty="0">
                <a:latin typeface="Noto Sans Mono CJK JP Regular"/>
                <a:cs typeface="Noto Sans Mono CJK JP Regular"/>
              </a:rPr>
              <a:t>台数</a:t>
            </a:r>
            <a:r>
              <a:rPr sz="1000" spc="10" dirty="0">
                <a:latin typeface="Noto Sans Mono CJK JP Regular"/>
                <a:cs typeface="Noto Sans Mono CJK JP Regular"/>
              </a:rPr>
              <a:t>据</a:t>
            </a:r>
            <a:r>
              <a:rPr sz="1000" spc="-5" dirty="0">
                <a:latin typeface="Noto Sans Mono CJK JP Regular"/>
                <a:cs typeface="Noto Sans Mono CJK JP Regular"/>
              </a:rPr>
              <a:t>]</a:t>
            </a:r>
            <a:r>
              <a:rPr sz="1000" spc="-10" dirty="0">
                <a:latin typeface="Noto Sans Mono CJK JP Regular"/>
                <a:cs typeface="Noto Sans Mono CJK JP Regular"/>
              </a:rPr>
              <a:t> </a:t>
            </a:r>
            <a:r>
              <a:rPr sz="1000" spc="-5" dirty="0">
                <a:latin typeface="Noto Sans Mono CJK JP Regular"/>
                <a:cs typeface="Noto Sans Mono CJK JP Regular"/>
              </a:rPr>
              <a:t>-</a:t>
            </a:r>
            <a:r>
              <a:rPr sz="1000" spc="10" dirty="0">
                <a:latin typeface="Noto Sans Mono CJK JP Regular"/>
                <a:cs typeface="Noto Sans Mono CJK JP Regular"/>
              </a:rPr>
              <a:t> </a:t>
            </a:r>
            <a:r>
              <a:rPr sz="1000" spc="-15" dirty="0">
                <a:latin typeface="Noto Sans Mono CJK JP Regular"/>
                <a:cs typeface="Noto Sans Mono CJK JP Regular"/>
              </a:rPr>
              <a:t>[</a:t>
            </a:r>
            <a:r>
              <a:rPr sz="1000" spc="-5" dirty="0">
                <a:latin typeface="Noto Sans Mono CJK JP Regular"/>
                <a:cs typeface="Noto Sans Mono CJK JP Regular"/>
              </a:rPr>
              <a:t>材料</a:t>
            </a:r>
            <a:r>
              <a:rPr sz="1000" spc="5" dirty="0">
                <a:latin typeface="Noto Sans Mono CJK JP Regular"/>
                <a:cs typeface="Noto Sans Mono CJK JP Regular"/>
              </a:rPr>
              <a:t>数</a:t>
            </a:r>
            <a:r>
              <a:rPr sz="1000" spc="-5" dirty="0">
                <a:latin typeface="Noto Sans Mono CJK JP Regular"/>
                <a:cs typeface="Noto Sans Mono CJK JP Regular"/>
              </a:rPr>
              <a:t>据]</a:t>
            </a:r>
            <a:r>
              <a:rPr sz="1000" spc="5" dirty="0">
                <a:latin typeface="Noto Sans Mono CJK JP Regular"/>
                <a:cs typeface="Noto Sans Mono CJK JP Regular"/>
              </a:rPr>
              <a:t> </a:t>
            </a:r>
            <a:r>
              <a:rPr sz="1000" spc="-5" dirty="0">
                <a:latin typeface="Noto Sans Mono CJK JP Regular"/>
                <a:cs typeface="Noto Sans Mono CJK JP Regular"/>
              </a:rPr>
              <a:t>- </a:t>
            </a:r>
            <a:r>
              <a:rPr sz="1000" spc="-15" dirty="0">
                <a:latin typeface="Noto Sans Mono CJK JP Regular"/>
                <a:cs typeface="Noto Sans Mono CJK JP Regular"/>
              </a:rPr>
              <a:t>[</a:t>
            </a:r>
            <a:r>
              <a:rPr sz="1000" spc="5" dirty="0">
                <a:latin typeface="Noto Sans Mono CJK JP Regular"/>
                <a:cs typeface="Noto Sans Mono CJK JP Regular"/>
              </a:rPr>
              <a:t>材</a:t>
            </a:r>
            <a:r>
              <a:rPr sz="1000" spc="-5" dirty="0">
                <a:latin typeface="Noto Sans Mono CJK JP Regular"/>
                <a:cs typeface="Noto Sans Mono CJK JP Regular"/>
              </a:rPr>
              <a:t>料供</a:t>
            </a:r>
            <a:r>
              <a:rPr sz="1000" spc="5" dirty="0">
                <a:latin typeface="Noto Sans Mono CJK JP Regular"/>
                <a:cs typeface="Noto Sans Mono CJK JP Regular"/>
              </a:rPr>
              <a:t>应</a:t>
            </a:r>
            <a:r>
              <a:rPr sz="1000" spc="-5" dirty="0">
                <a:latin typeface="Noto Sans Mono CJK JP Regular"/>
                <a:cs typeface="Noto Sans Mono CJK JP Regular"/>
              </a:rPr>
              <a:t>者数</a:t>
            </a:r>
            <a:r>
              <a:rPr sz="1000" spc="10" dirty="0">
                <a:latin typeface="Noto Sans Mono CJK JP Regular"/>
                <a:cs typeface="Noto Sans Mono CJK JP Regular"/>
              </a:rPr>
              <a:t>据</a:t>
            </a:r>
            <a:r>
              <a:rPr sz="1000" spc="-5" dirty="0">
                <a:latin typeface="Noto Sans Mono CJK JP Regular"/>
                <a:cs typeface="Noto Sans Mono CJK JP Regular"/>
              </a:rPr>
              <a:t>]</a:t>
            </a:r>
            <a:r>
              <a:rPr sz="1000" spc="-10" dirty="0">
                <a:latin typeface="Noto Sans Mono CJK JP Regular"/>
                <a:cs typeface="Noto Sans Mono CJK JP Regular"/>
              </a:rPr>
              <a:t> </a:t>
            </a:r>
            <a:r>
              <a:rPr sz="1000" spc="-5" dirty="0">
                <a:latin typeface="Noto Sans Mono CJK JP Regular"/>
                <a:cs typeface="Noto Sans Mono CJK JP Regular"/>
              </a:rPr>
              <a:t>-</a:t>
            </a:r>
            <a:r>
              <a:rPr sz="1000" spc="10" dirty="0">
                <a:latin typeface="Noto Sans Mono CJK JP Regular"/>
                <a:cs typeface="Noto Sans Mono CJK JP Regular"/>
              </a:rPr>
              <a:t> </a:t>
            </a:r>
            <a:r>
              <a:rPr sz="1000" spc="-15" dirty="0">
                <a:latin typeface="Noto Sans Mono CJK JP Regular"/>
                <a:cs typeface="Noto Sans Mono CJK JP Regular"/>
              </a:rPr>
              <a:t>[</a:t>
            </a:r>
            <a:r>
              <a:rPr sz="1000" spc="-5" dirty="0">
                <a:latin typeface="Noto Sans Mono CJK JP Regular"/>
                <a:cs typeface="Noto Sans Mono CJK JP Regular"/>
              </a:rPr>
              <a:t>工</a:t>
            </a:r>
            <a:r>
              <a:rPr sz="1000" spc="5" dirty="0">
                <a:latin typeface="Noto Sans Mono CJK JP Regular"/>
                <a:cs typeface="Noto Sans Mono CJK JP Regular"/>
              </a:rPr>
              <a:t>装</a:t>
            </a:r>
            <a:r>
              <a:rPr sz="1000" spc="-5" dirty="0">
                <a:latin typeface="Noto Sans Mono CJK JP Regular"/>
                <a:cs typeface="Noto Sans Mono CJK JP Regular"/>
              </a:rPr>
              <a:t>数</a:t>
            </a:r>
            <a:r>
              <a:rPr sz="1000" spc="5" dirty="0">
                <a:latin typeface="Noto Sans Mono CJK JP Regular"/>
                <a:cs typeface="Noto Sans Mono CJK JP Regular"/>
              </a:rPr>
              <a:t>据</a:t>
            </a:r>
            <a:r>
              <a:rPr sz="1000" spc="-5" dirty="0">
                <a:latin typeface="Noto Sans Mono CJK JP Regular"/>
                <a:cs typeface="Noto Sans Mono CJK JP Regular"/>
              </a:rPr>
              <a:t>]</a:t>
            </a:r>
            <a:r>
              <a:rPr sz="1000" spc="-10" dirty="0">
                <a:latin typeface="Noto Sans Mono CJK JP Regular"/>
                <a:cs typeface="Noto Sans Mono CJK JP Regular"/>
              </a:rPr>
              <a:t> </a:t>
            </a:r>
            <a:r>
              <a:rPr sz="1000" spc="-5" dirty="0">
                <a:latin typeface="Noto Sans Mono CJK JP Regular"/>
                <a:cs typeface="Noto Sans Mono CJK JP Regular"/>
              </a:rPr>
              <a:t>- </a:t>
            </a:r>
            <a:r>
              <a:rPr sz="1000" dirty="0">
                <a:latin typeface="Noto Sans Mono CJK JP Regular"/>
                <a:cs typeface="Noto Sans Mono CJK JP Regular"/>
              </a:rPr>
              <a:t>[</a:t>
            </a:r>
            <a:r>
              <a:rPr sz="1000" spc="-5" dirty="0">
                <a:latin typeface="Noto Sans Mono CJK JP Regular"/>
                <a:cs typeface="Noto Sans Mono CJK JP Regular"/>
              </a:rPr>
              <a:t>应产出</a:t>
            </a:r>
            <a:r>
              <a:rPr sz="1000" spc="5" dirty="0">
                <a:latin typeface="Noto Sans Mono CJK JP Regular"/>
                <a:cs typeface="Noto Sans Mono CJK JP Regular"/>
              </a:rPr>
              <a:t>数</a:t>
            </a:r>
            <a:r>
              <a:rPr sz="1000" spc="-5" dirty="0">
                <a:latin typeface="Noto Sans Mono CJK JP Regular"/>
                <a:cs typeface="Noto Sans Mono CJK JP Regular"/>
              </a:rPr>
              <a:t>据]</a:t>
            </a:r>
            <a:r>
              <a:rPr sz="1000" spc="10" dirty="0">
                <a:latin typeface="Noto Sans Mono CJK JP Regular"/>
                <a:cs typeface="Noto Sans Mono CJK JP Regular"/>
              </a:rPr>
              <a:t> </a:t>
            </a:r>
            <a:r>
              <a:rPr sz="1000" spc="-5" dirty="0">
                <a:latin typeface="Noto Sans Mono CJK JP Regular"/>
                <a:cs typeface="Noto Sans Mono CJK JP Regular"/>
              </a:rPr>
              <a:t>-</a:t>
            </a:r>
            <a:r>
              <a:rPr sz="1000" spc="-10" dirty="0">
                <a:latin typeface="Noto Sans Mono CJK JP Regular"/>
                <a:cs typeface="Noto Sans Mono CJK JP Regular"/>
              </a:rPr>
              <a:t> </a:t>
            </a:r>
            <a:r>
              <a:rPr sz="1000" spc="-15" dirty="0">
                <a:latin typeface="Noto Sans Mono CJK JP Regular"/>
                <a:cs typeface="Noto Sans Mono CJK JP Regular"/>
              </a:rPr>
              <a:t>[</a:t>
            </a:r>
            <a:r>
              <a:rPr sz="1000" spc="-5" dirty="0">
                <a:latin typeface="Noto Sans Mono CJK JP Regular"/>
                <a:cs typeface="Noto Sans Mono CJK JP Regular"/>
              </a:rPr>
              <a:t>生 </a:t>
            </a:r>
            <a:r>
              <a:rPr sz="1000" spc="5" dirty="0">
                <a:latin typeface="Noto Sans Mono CJK JP Regular"/>
                <a:cs typeface="Noto Sans Mono CJK JP Regular"/>
              </a:rPr>
              <a:t>产</a:t>
            </a:r>
            <a:r>
              <a:rPr sz="1000" spc="-5" dirty="0">
                <a:latin typeface="Noto Sans Mono CJK JP Regular"/>
                <a:cs typeface="Noto Sans Mono CJK JP Regular"/>
              </a:rPr>
              <a:t>SOP数</a:t>
            </a:r>
            <a:r>
              <a:rPr sz="1000" spc="5" dirty="0">
                <a:latin typeface="Noto Sans Mono CJK JP Regular"/>
                <a:cs typeface="Noto Sans Mono CJK JP Regular"/>
              </a:rPr>
              <a:t>据</a:t>
            </a:r>
            <a:r>
              <a:rPr sz="1000" spc="-5" dirty="0">
                <a:latin typeface="Noto Sans Mono CJK JP Regular"/>
                <a:cs typeface="Noto Sans Mono CJK JP Regular"/>
              </a:rPr>
              <a:t>]</a:t>
            </a:r>
            <a:r>
              <a:rPr sz="1000" spc="-10" dirty="0">
                <a:latin typeface="Noto Sans Mono CJK JP Regular"/>
                <a:cs typeface="Noto Sans Mono CJK JP Regular"/>
              </a:rPr>
              <a:t> </a:t>
            </a:r>
            <a:r>
              <a:rPr sz="1000" spc="-5" dirty="0">
                <a:latin typeface="Noto Sans Mono CJK JP Regular"/>
                <a:cs typeface="Noto Sans Mono CJK JP Regular"/>
              </a:rPr>
              <a:t>-</a:t>
            </a:r>
            <a:r>
              <a:rPr sz="1000" dirty="0">
                <a:latin typeface="Noto Sans Mono CJK JP Regular"/>
                <a:cs typeface="Noto Sans Mono CJK JP Regular"/>
              </a:rPr>
              <a:t> [</a:t>
            </a:r>
            <a:r>
              <a:rPr sz="1000" spc="-5" dirty="0">
                <a:latin typeface="Noto Sans Mono CJK JP Regular"/>
                <a:cs typeface="Noto Sans Mono CJK JP Regular"/>
              </a:rPr>
              <a:t>投产</a:t>
            </a:r>
            <a:r>
              <a:rPr sz="1000" spc="5" dirty="0">
                <a:latin typeface="Noto Sans Mono CJK JP Regular"/>
                <a:cs typeface="Noto Sans Mono CJK JP Regular"/>
              </a:rPr>
              <a:t>时</a:t>
            </a:r>
            <a:r>
              <a:rPr sz="1000" spc="-5" dirty="0">
                <a:latin typeface="Noto Sans Mono CJK JP Regular"/>
                <a:cs typeface="Noto Sans Mono CJK JP Regular"/>
              </a:rPr>
              <a:t>间数</a:t>
            </a:r>
            <a:r>
              <a:rPr sz="1000" spc="5" dirty="0">
                <a:latin typeface="Noto Sans Mono CJK JP Regular"/>
                <a:cs typeface="Noto Sans Mono CJK JP Regular"/>
              </a:rPr>
              <a:t>据</a:t>
            </a:r>
            <a:r>
              <a:rPr sz="1000" spc="-5" dirty="0">
                <a:latin typeface="Noto Sans Mono CJK JP Regular"/>
                <a:cs typeface="Noto Sans Mono CJK JP Regular"/>
              </a:rPr>
              <a:t>」</a:t>
            </a:r>
            <a:endParaRPr sz="1000">
              <a:latin typeface="Noto Sans Mono CJK JP Regular"/>
              <a:cs typeface="Noto Sans Mono CJK JP 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3122167" y="2167071"/>
            <a:ext cx="3335654" cy="430530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279400" indent="-266700">
              <a:lnSpc>
                <a:spcPct val="100000"/>
              </a:lnSpc>
              <a:spcBef>
                <a:spcPts val="490"/>
              </a:spcBef>
              <a:buClr>
                <a:srgbClr val="5B9BD4"/>
              </a:buClr>
              <a:buSzPct val="75000"/>
              <a:buFont typeface="Wingdings"/>
              <a:buChar char=""/>
              <a:tabLst>
                <a:tab pos="278765" algn="l"/>
                <a:tab pos="279400" algn="l"/>
              </a:tabLst>
            </a:pPr>
            <a:r>
              <a:rPr sz="1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生</a:t>
            </a:r>
            <a:r>
              <a:rPr sz="10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产中</a:t>
            </a:r>
            <a:r>
              <a:rPr sz="1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参</a:t>
            </a:r>
            <a:r>
              <a:rPr sz="10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数数据</a:t>
            </a:r>
            <a:endParaRPr sz="10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>
                <a:tab pos="527685" algn="l"/>
                <a:tab pos="528320" algn="l"/>
              </a:tabLst>
            </a:pPr>
            <a:r>
              <a:rPr sz="1000" spc="-5" dirty="0">
                <a:latin typeface="Noto Sans Mono CJK JP Regular"/>
                <a:cs typeface="Noto Sans Mono CJK JP Regular"/>
              </a:rPr>
              <a:t>[生</a:t>
            </a:r>
            <a:r>
              <a:rPr sz="1000" dirty="0">
                <a:latin typeface="Noto Sans Mono CJK JP Regular"/>
                <a:cs typeface="Noto Sans Mono CJK JP Regular"/>
              </a:rPr>
              <a:t>产</a:t>
            </a:r>
            <a:r>
              <a:rPr sz="1000" spc="-5" dirty="0">
                <a:latin typeface="Noto Sans Mono CJK JP Regular"/>
                <a:cs typeface="Noto Sans Mono CJK JP Regular"/>
              </a:rPr>
              <a:t>参</a:t>
            </a:r>
            <a:r>
              <a:rPr sz="1000" spc="-10" dirty="0">
                <a:latin typeface="Noto Sans Mono CJK JP Regular"/>
                <a:cs typeface="Noto Sans Mono CJK JP Regular"/>
              </a:rPr>
              <a:t>数</a:t>
            </a:r>
            <a:r>
              <a:rPr sz="1000" dirty="0">
                <a:latin typeface="Noto Sans Mono CJK JP Regular"/>
                <a:cs typeface="Noto Sans Mono CJK JP Regular"/>
              </a:rPr>
              <a:t>数</a:t>
            </a:r>
            <a:r>
              <a:rPr sz="1000" spc="-5" dirty="0">
                <a:latin typeface="Noto Sans Mono CJK JP Regular"/>
                <a:cs typeface="Noto Sans Mono CJK JP Regular"/>
              </a:rPr>
              <a:t>据]</a:t>
            </a:r>
            <a:r>
              <a:rPr sz="1000" dirty="0">
                <a:latin typeface="Noto Sans Mono CJK JP Regular"/>
                <a:cs typeface="Noto Sans Mono CJK JP Regular"/>
              </a:rPr>
              <a:t> </a:t>
            </a:r>
            <a:r>
              <a:rPr sz="1000" spc="-5" dirty="0">
                <a:latin typeface="Noto Sans Mono CJK JP Regular"/>
                <a:cs typeface="Noto Sans Mono CJK JP Regular"/>
              </a:rPr>
              <a:t>-</a:t>
            </a:r>
            <a:r>
              <a:rPr sz="1000" spc="-10" dirty="0">
                <a:latin typeface="Noto Sans Mono CJK JP Regular"/>
                <a:cs typeface="Noto Sans Mono CJK JP Regular"/>
              </a:rPr>
              <a:t> </a:t>
            </a:r>
            <a:r>
              <a:rPr sz="1000" spc="-15" dirty="0">
                <a:latin typeface="Noto Sans Mono CJK JP Regular"/>
                <a:cs typeface="Noto Sans Mono CJK JP Regular"/>
              </a:rPr>
              <a:t>[</a:t>
            </a:r>
            <a:r>
              <a:rPr sz="1000" dirty="0">
                <a:latin typeface="Noto Sans Mono CJK JP Regular"/>
                <a:cs typeface="Noto Sans Mono CJK JP Regular"/>
              </a:rPr>
              <a:t>机</a:t>
            </a:r>
            <a:r>
              <a:rPr sz="1000" spc="-5" dirty="0">
                <a:latin typeface="Noto Sans Mono CJK JP Regular"/>
                <a:cs typeface="Noto Sans Mono CJK JP Regular"/>
              </a:rPr>
              <a:t>况</a:t>
            </a:r>
            <a:r>
              <a:rPr sz="1000" spc="-10" dirty="0">
                <a:latin typeface="Noto Sans Mono CJK JP Regular"/>
                <a:cs typeface="Noto Sans Mono CJK JP Regular"/>
              </a:rPr>
              <a:t>数</a:t>
            </a:r>
            <a:r>
              <a:rPr sz="1000" spc="5" dirty="0">
                <a:latin typeface="Noto Sans Mono CJK JP Regular"/>
                <a:cs typeface="Noto Sans Mono CJK JP Regular"/>
              </a:rPr>
              <a:t>据</a:t>
            </a:r>
            <a:r>
              <a:rPr sz="1000" spc="-5" dirty="0">
                <a:latin typeface="Noto Sans Mono CJK JP Regular"/>
                <a:cs typeface="Noto Sans Mono CJK JP Regular"/>
              </a:rPr>
              <a:t>] -</a:t>
            </a:r>
            <a:r>
              <a:rPr sz="1000" dirty="0">
                <a:latin typeface="Noto Sans Mono CJK JP Regular"/>
                <a:cs typeface="Noto Sans Mono CJK JP Regular"/>
              </a:rPr>
              <a:t> </a:t>
            </a:r>
            <a:r>
              <a:rPr sz="1000" spc="-15" dirty="0">
                <a:latin typeface="Noto Sans Mono CJK JP Regular"/>
                <a:cs typeface="Noto Sans Mono CJK JP Regular"/>
              </a:rPr>
              <a:t>[</a:t>
            </a:r>
            <a:r>
              <a:rPr sz="1000" spc="-5" dirty="0">
                <a:latin typeface="Noto Sans Mono CJK JP Regular"/>
                <a:cs typeface="Noto Sans Mono CJK JP Regular"/>
              </a:rPr>
              <a:t>机</a:t>
            </a:r>
            <a:r>
              <a:rPr sz="1000" dirty="0">
                <a:latin typeface="Noto Sans Mono CJK JP Regular"/>
                <a:cs typeface="Noto Sans Mono CJK JP Regular"/>
              </a:rPr>
              <a:t>况</a:t>
            </a:r>
            <a:r>
              <a:rPr sz="1000" spc="-5" dirty="0">
                <a:latin typeface="Noto Sans Mono CJK JP Regular"/>
                <a:cs typeface="Noto Sans Mono CJK JP Regular"/>
              </a:rPr>
              <a:t>异</a:t>
            </a:r>
            <a:r>
              <a:rPr sz="1000" spc="-10" dirty="0">
                <a:latin typeface="Noto Sans Mono CJK JP Regular"/>
                <a:cs typeface="Noto Sans Mono CJK JP Regular"/>
              </a:rPr>
              <a:t>常</a:t>
            </a:r>
            <a:r>
              <a:rPr sz="1000" dirty="0">
                <a:latin typeface="Noto Sans Mono CJK JP Regular"/>
                <a:cs typeface="Noto Sans Mono CJK JP Regular"/>
              </a:rPr>
              <a:t>数</a:t>
            </a:r>
            <a:r>
              <a:rPr sz="1000" spc="-5" dirty="0">
                <a:latin typeface="Noto Sans Mono CJK JP Regular"/>
                <a:cs typeface="Noto Sans Mono CJK JP Regular"/>
              </a:rPr>
              <a:t>据]</a:t>
            </a:r>
            <a:endParaRPr sz="1000">
              <a:latin typeface="Noto Sans Mono CJK JP Regular"/>
              <a:cs typeface="Noto Sans Mono CJK JP Reg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3122167" y="2624099"/>
            <a:ext cx="5558155" cy="58356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279400" indent="-266700">
              <a:lnSpc>
                <a:spcPct val="100000"/>
              </a:lnSpc>
              <a:spcBef>
                <a:spcPts val="495"/>
              </a:spcBef>
              <a:buClr>
                <a:srgbClr val="5B9BD4"/>
              </a:buClr>
              <a:buSzPct val="75000"/>
              <a:buFont typeface="Wingdings"/>
              <a:buChar char=""/>
              <a:tabLst>
                <a:tab pos="278765" algn="l"/>
                <a:tab pos="279400" algn="l"/>
              </a:tabLst>
            </a:pPr>
            <a:r>
              <a:rPr sz="1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产</a:t>
            </a:r>
            <a:r>
              <a:rPr sz="10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出数据</a:t>
            </a:r>
            <a:endParaRPr sz="10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527685" algn="l"/>
                <a:tab pos="528320" algn="l"/>
              </a:tabLst>
            </a:pPr>
            <a:r>
              <a:rPr sz="1000" dirty="0">
                <a:latin typeface="Noto Sans Mono CJK JP Regular"/>
                <a:cs typeface="Noto Sans Mono CJK JP Regular"/>
              </a:rPr>
              <a:t>[</a:t>
            </a:r>
            <a:r>
              <a:rPr sz="1000" spc="-5" dirty="0">
                <a:latin typeface="Noto Sans Mono CJK JP Regular"/>
                <a:cs typeface="Noto Sans Mono CJK JP Regular"/>
              </a:rPr>
              <a:t>岗</a:t>
            </a:r>
            <a:r>
              <a:rPr sz="1000" spc="5" dirty="0">
                <a:latin typeface="Noto Sans Mono CJK JP Regular"/>
                <a:cs typeface="Noto Sans Mono CJK JP Regular"/>
              </a:rPr>
              <a:t>位</a:t>
            </a:r>
            <a:r>
              <a:rPr sz="1000" spc="-15" dirty="0">
                <a:latin typeface="Noto Sans Mono CJK JP Regular"/>
                <a:cs typeface="Noto Sans Mono CJK JP Regular"/>
              </a:rPr>
              <a:t>/</a:t>
            </a:r>
            <a:r>
              <a:rPr sz="1000" spc="5" dirty="0">
                <a:latin typeface="Noto Sans Mono CJK JP Regular"/>
                <a:cs typeface="Noto Sans Mono CJK JP Regular"/>
              </a:rPr>
              <a:t>机</a:t>
            </a:r>
            <a:r>
              <a:rPr sz="1000" spc="-5" dirty="0">
                <a:latin typeface="Noto Sans Mono CJK JP Regular"/>
                <a:cs typeface="Noto Sans Mono CJK JP Regular"/>
              </a:rPr>
              <a:t>台数</a:t>
            </a:r>
            <a:r>
              <a:rPr sz="1000" spc="10" dirty="0">
                <a:latin typeface="Noto Sans Mono CJK JP Regular"/>
                <a:cs typeface="Noto Sans Mono CJK JP Regular"/>
              </a:rPr>
              <a:t>据</a:t>
            </a:r>
            <a:r>
              <a:rPr sz="1000" spc="-5" dirty="0">
                <a:latin typeface="Noto Sans Mono CJK JP Regular"/>
                <a:cs typeface="Noto Sans Mono CJK JP Regular"/>
              </a:rPr>
              <a:t>]</a:t>
            </a:r>
            <a:r>
              <a:rPr sz="1000" spc="-10" dirty="0">
                <a:latin typeface="Noto Sans Mono CJK JP Regular"/>
                <a:cs typeface="Noto Sans Mono CJK JP Regular"/>
              </a:rPr>
              <a:t> </a:t>
            </a:r>
            <a:r>
              <a:rPr sz="1000" spc="-5" dirty="0">
                <a:latin typeface="Noto Sans Mono CJK JP Regular"/>
                <a:cs typeface="Noto Sans Mono CJK JP Regular"/>
              </a:rPr>
              <a:t>-</a:t>
            </a:r>
            <a:r>
              <a:rPr sz="1000" spc="5" dirty="0">
                <a:latin typeface="Noto Sans Mono CJK JP Regular"/>
                <a:cs typeface="Noto Sans Mono CJK JP Regular"/>
              </a:rPr>
              <a:t> </a:t>
            </a:r>
            <a:r>
              <a:rPr sz="1000" spc="-15" dirty="0">
                <a:latin typeface="Noto Sans Mono CJK JP Regular"/>
                <a:cs typeface="Noto Sans Mono CJK JP Regular"/>
              </a:rPr>
              <a:t>[</a:t>
            </a:r>
            <a:r>
              <a:rPr sz="1000" spc="-5" dirty="0">
                <a:latin typeface="Noto Sans Mono CJK JP Regular"/>
                <a:cs typeface="Noto Sans Mono CJK JP Regular"/>
              </a:rPr>
              <a:t>材料</a:t>
            </a:r>
            <a:r>
              <a:rPr sz="1000" spc="5" dirty="0">
                <a:latin typeface="Noto Sans Mono CJK JP Regular"/>
                <a:cs typeface="Noto Sans Mono CJK JP Regular"/>
              </a:rPr>
              <a:t>数</a:t>
            </a:r>
            <a:r>
              <a:rPr sz="1000" spc="-5" dirty="0">
                <a:latin typeface="Noto Sans Mono CJK JP Regular"/>
                <a:cs typeface="Noto Sans Mono CJK JP Regular"/>
              </a:rPr>
              <a:t>据]</a:t>
            </a:r>
            <a:r>
              <a:rPr sz="1000" spc="10" dirty="0">
                <a:latin typeface="Noto Sans Mono CJK JP Regular"/>
                <a:cs typeface="Noto Sans Mono CJK JP Regular"/>
              </a:rPr>
              <a:t> </a:t>
            </a:r>
            <a:r>
              <a:rPr sz="1000" spc="-5" dirty="0">
                <a:latin typeface="Noto Sans Mono CJK JP Regular"/>
                <a:cs typeface="Noto Sans Mono CJK JP Regular"/>
              </a:rPr>
              <a:t>-</a:t>
            </a:r>
            <a:r>
              <a:rPr sz="1000" spc="-10" dirty="0">
                <a:latin typeface="Noto Sans Mono CJK JP Regular"/>
                <a:cs typeface="Noto Sans Mono CJK JP Regular"/>
              </a:rPr>
              <a:t> </a:t>
            </a:r>
            <a:r>
              <a:rPr sz="1000" spc="-15" dirty="0">
                <a:latin typeface="Noto Sans Mono CJK JP Regular"/>
                <a:cs typeface="Noto Sans Mono CJK JP Regular"/>
              </a:rPr>
              <a:t>[</a:t>
            </a:r>
            <a:r>
              <a:rPr sz="1000" spc="5" dirty="0">
                <a:latin typeface="Noto Sans Mono CJK JP Regular"/>
                <a:cs typeface="Noto Sans Mono CJK JP Regular"/>
              </a:rPr>
              <a:t>工</a:t>
            </a:r>
            <a:r>
              <a:rPr sz="1000" spc="-5" dirty="0">
                <a:latin typeface="Noto Sans Mono CJK JP Regular"/>
                <a:cs typeface="Noto Sans Mono CJK JP Regular"/>
              </a:rPr>
              <a:t>装数</a:t>
            </a:r>
            <a:r>
              <a:rPr sz="1000" spc="5" dirty="0">
                <a:latin typeface="Noto Sans Mono CJK JP Regular"/>
                <a:cs typeface="Noto Sans Mono CJK JP Regular"/>
              </a:rPr>
              <a:t>据</a:t>
            </a:r>
            <a:r>
              <a:rPr sz="1000" spc="-5" dirty="0">
                <a:latin typeface="Noto Sans Mono CJK JP Regular"/>
                <a:cs typeface="Noto Sans Mono CJK JP Regular"/>
              </a:rPr>
              <a:t>]</a:t>
            </a:r>
            <a:r>
              <a:rPr sz="1000" dirty="0">
                <a:latin typeface="Noto Sans Mono CJK JP Regular"/>
                <a:cs typeface="Noto Sans Mono CJK JP Regular"/>
              </a:rPr>
              <a:t> </a:t>
            </a:r>
            <a:r>
              <a:rPr sz="1000" spc="-5" dirty="0">
                <a:latin typeface="Noto Sans Mono CJK JP Regular"/>
                <a:cs typeface="Noto Sans Mono CJK JP Regular"/>
              </a:rPr>
              <a:t>-</a:t>
            </a:r>
            <a:r>
              <a:rPr sz="1000" spc="5" dirty="0">
                <a:latin typeface="Noto Sans Mono CJK JP Regular"/>
                <a:cs typeface="Noto Sans Mono CJK JP Regular"/>
              </a:rPr>
              <a:t> </a:t>
            </a:r>
            <a:r>
              <a:rPr sz="1000" spc="-15" dirty="0">
                <a:latin typeface="Noto Sans Mono CJK JP Regular"/>
                <a:cs typeface="Noto Sans Mono CJK JP Regular"/>
              </a:rPr>
              <a:t>[</a:t>
            </a:r>
            <a:r>
              <a:rPr sz="1000" spc="-5" dirty="0">
                <a:latin typeface="Noto Sans Mono CJK JP Regular"/>
                <a:cs typeface="Noto Sans Mono CJK JP Regular"/>
              </a:rPr>
              <a:t>产</a:t>
            </a:r>
            <a:r>
              <a:rPr sz="1000" spc="5" dirty="0">
                <a:latin typeface="Noto Sans Mono CJK JP Regular"/>
                <a:cs typeface="Noto Sans Mono CJK JP Regular"/>
              </a:rPr>
              <a:t>出</a:t>
            </a:r>
            <a:r>
              <a:rPr sz="1000" spc="-5" dirty="0">
                <a:latin typeface="Noto Sans Mono CJK JP Regular"/>
                <a:cs typeface="Noto Sans Mono CJK JP Regular"/>
              </a:rPr>
              <a:t>良量</a:t>
            </a:r>
            <a:r>
              <a:rPr sz="1000" spc="5" dirty="0">
                <a:latin typeface="Noto Sans Mono CJK JP Regular"/>
                <a:cs typeface="Noto Sans Mono CJK JP Regular"/>
              </a:rPr>
              <a:t>数</a:t>
            </a:r>
            <a:r>
              <a:rPr sz="1000" spc="-5" dirty="0">
                <a:latin typeface="Noto Sans Mono CJK JP Regular"/>
                <a:cs typeface="Noto Sans Mono CJK JP Regular"/>
              </a:rPr>
              <a:t>据]</a:t>
            </a:r>
            <a:r>
              <a:rPr sz="1000" spc="10" dirty="0">
                <a:latin typeface="Noto Sans Mono CJK JP Regular"/>
                <a:cs typeface="Noto Sans Mono CJK JP Regular"/>
              </a:rPr>
              <a:t> </a:t>
            </a:r>
            <a:r>
              <a:rPr sz="1000" spc="-5" dirty="0">
                <a:latin typeface="Noto Sans Mono CJK JP Regular"/>
                <a:cs typeface="Noto Sans Mono CJK JP Regular"/>
              </a:rPr>
              <a:t>-</a:t>
            </a:r>
            <a:r>
              <a:rPr sz="1000" spc="-10" dirty="0">
                <a:latin typeface="Noto Sans Mono CJK JP Regular"/>
                <a:cs typeface="Noto Sans Mono CJK JP Regular"/>
              </a:rPr>
              <a:t> </a:t>
            </a:r>
            <a:r>
              <a:rPr sz="1000" spc="-15" dirty="0">
                <a:latin typeface="Noto Sans Mono CJK JP Regular"/>
                <a:cs typeface="Noto Sans Mono CJK JP Regular"/>
              </a:rPr>
              <a:t>[</a:t>
            </a:r>
            <a:r>
              <a:rPr sz="1000" spc="5" dirty="0">
                <a:latin typeface="Noto Sans Mono CJK JP Regular"/>
                <a:cs typeface="Noto Sans Mono CJK JP Regular"/>
              </a:rPr>
              <a:t>产</a:t>
            </a:r>
            <a:r>
              <a:rPr sz="1000" spc="-5" dirty="0">
                <a:latin typeface="Noto Sans Mono CJK JP Regular"/>
                <a:cs typeface="Noto Sans Mono CJK JP Regular"/>
              </a:rPr>
              <a:t>出不良</a:t>
            </a:r>
            <a:r>
              <a:rPr sz="1000" spc="5" dirty="0">
                <a:latin typeface="Noto Sans Mono CJK JP Regular"/>
                <a:cs typeface="Noto Sans Mono CJK JP Regular"/>
              </a:rPr>
              <a:t>量</a:t>
            </a:r>
            <a:r>
              <a:rPr sz="1000" spc="-5" dirty="0">
                <a:latin typeface="Noto Sans Mono CJK JP Regular"/>
                <a:cs typeface="Noto Sans Mono CJK JP Regular"/>
              </a:rPr>
              <a:t>数</a:t>
            </a:r>
            <a:r>
              <a:rPr sz="1000" spc="10" dirty="0">
                <a:latin typeface="Noto Sans Mono CJK JP Regular"/>
                <a:cs typeface="Noto Sans Mono CJK JP Regular"/>
              </a:rPr>
              <a:t>据</a:t>
            </a:r>
            <a:r>
              <a:rPr sz="1000" spc="-5" dirty="0">
                <a:latin typeface="Noto Sans Mono CJK JP Regular"/>
                <a:cs typeface="Noto Sans Mono CJK JP Regular"/>
              </a:rPr>
              <a:t>] -</a:t>
            </a:r>
            <a:endParaRPr sz="1000">
              <a:latin typeface="Noto Sans Mono CJK JP Regular"/>
              <a:cs typeface="Noto Sans Mono CJK JP Regular"/>
            </a:endParaRPr>
          </a:p>
          <a:p>
            <a:pPr marL="527685">
              <a:lnSpc>
                <a:spcPct val="100000"/>
              </a:lnSpc>
            </a:pPr>
            <a:r>
              <a:rPr sz="1000" dirty="0">
                <a:latin typeface="Noto Sans Mono CJK JP Regular"/>
                <a:cs typeface="Noto Sans Mono CJK JP Regular"/>
              </a:rPr>
              <a:t>[</a:t>
            </a:r>
            <a:r>
              <a:rPr sz="1000" spc="-5" dirty="0">
                <a:latin typeface="Noto Sans Mono CJK JP Regular"/>
                <a:cs typeface="Noto Sans Mono CJK JP Regular"/>
              </a:rPr>
              <a:t>产</a:t>
            </a:r>
            <a:r>
              <a:rPr sz="1000" spc="5" dirty="0">
                <a:latin typeface="Noto Sans Mono CJK JP Regular"/>
                <a:cs typeface="Noto Sans Mono CJK JP Regular"/>
              </a:rPr>
              <a:t>出</a:t>
            </a:r>
            <a:r>
              <a:rPr sz="1000" spc="-5" dirty="0">
                <a:latin typeface="Noto Sans Mono CJK JP Regular"/>
                <a:cs typeface="Noto Sans Mono CJK JP Regular"/>
              </a:rPr>
              <a:t>报废</a:t>
            </a:r>
            <a:r>
              <a:rPr sz="1000" spc="5" dirty="0">
                <a:latin typeface="Noto Sans Mono CJK JP Regular"/>
                <a:cs typeface="Noto Sans Mono CJK JP Regular"/>
              </a:rPr>
              <a:t>数</a:t>
            </a:r>
            <a:r>
              <a:rPr sz="1000" spc="-5" dirty="0">
                <a:latin typeface="Noto Sans Mono CJK JP Regular"/>
                <a:cs typeface="Noto Sans Mono CJK JP Regular"/>
              </a:rPr>
              <a:t>据]</a:t>
            </a:r>
            <a:r>
              <a:rPr sz="1000" spc="5" dirty="0">
                <a:latin typeface="Noto Sans Mono CJK JP Regular"/>
                <a:cs typeface="Noto Sans Mono CJK JP Regular"/>
              </a:rPr>
              <a:t> </a:t>
            </a:r>
            <a:r>
              <a:rPr sz="1000" spc="-5" dirty="0">
                <a:latin typeface="Noto Sans Mono CJK JP Regular"/>
                <a:cs typeface="Noto Sans Mono CJK JP Regular"/>
              </a:rPr>
              <a:t>- </a:t>
            </a:r>
            <a:r>
              <a:rPr sz="1000" spc="-15" dirty="0">
                <a:latin typeface="Noto Sans Mono CJK JP Regular"/>
                <a:cs typeface="Noto Sans Mono CJK JP Regular"/>
              </a:rPr>
              <a:t>[</a:t>
            </a:r>
            <a:r>
              <a:rPr sz="1000" spc="5" dirty="0">
                <a:latin typeface="Noto Sans Mono CJK JP Regular"/>
                <a:cs typeface="Noto Sans Mono CJK JP Regular"/>
              </a:rPr>
              <a:t>检</a:t>
            </a:r>
            <a:r>
              <a:rPr sz="1000" spc="-5" dirty="0">
                <a:latin typeface="Noto Sans Mono CJK JP Regular"/>
                <a:cs typeface="Noto Sans Mono CJK JP Regular"/>
              </a:rPr>
              <a:t>验值</a:t>
            </a:r>
            <a:r>
              <a:rPr sz="1000" spc="5" dirty="0">
                <a:latin typeface="Noto Sans Mono CJK JP Regular"/>
                <a:cs typeface="Noto Sans Mono CJK JP Regular"/>
              </a:rPr>
              <a:t>数</a:t>
            </a:r>
            <a:r>
              <a:rPr sz="1000" spc="-5" dirty="0">
                <a:latin typeface="Noto Sans Mono CJK JP Regular"/>
                <a:cs typeface="Noto Sans Mono CJK JP Regular"/>
              </a:rPr>
              <a:t>据]</a:t>
            </a:r>
            <a:r>
              <a:rPr sz="1000" spc="5" dirty="0">
                <a:latin typeface="Noto Sans Mono CJK JP Regular"/>
                <a:cs typeface="Noto Sans Mono CJK JP Regular"/>
              </a:rPr>
              <a:t> </a:t>
            </a:r>
            <a:r>
              <a:rPr sz="1000" spc="-5" dirty="0">
                <a:latin typeface="Noto Sans Mono CJK JP Regular"/>
                <a:cs typeface="Noto Sans Mono CJK JP Regular"/>
              </a:rPr>
              <a:t>- </a:t>
            </a:r>
            <a:r>
              <a:rPr sz="1000" spc="-15" dirty="0">
                <a:latin typeface="Noto Sans Mono CJK JP Regular"/>
                <a:cs typeface="Noto Sans Mono CJK JP Regular"/>
              </a:rPr>
              <a:t>[</a:t>
            </a:r>
            <a:r>
              <a:rPr sz="1000" spc="5" dirty="0">
                <a:latin typeface="Noto Sans Mono CJK JP Regular"/>
                <a:cs typeface="Noto Sans Mono CJK JP Regular"/>
              </a:rPr>
              <a:t>生</a:t>
            </a:r>
            <a:r>
              <a:rPr sz="1000" spc="-5" dirty="0">
                <a:latin typeface="Noto Sans Mono CJK JP Regular"/>
                <a:cs typeface="Noto Sans Mono CJK JP Regular"/>
              </a:rPr>
              <a:t>产参</a:t>
            </a:r>
            <a:r>
              <a:rPr sz="1000" spc="5" dirty="0">
                <a:latin typeface="Noto Sans Mono CJK JP Regular"/>
                <a:cs typeface="Noto Sans Mono CJK JP Regular"/>
              </a:rPr>
              <a:t>数</a:t>
            </a:r>
            <a:r>
              <a:rPr sz="1000" spc="-5" dirty="0">
                <a:latin typeface="Noto Sans Mono CJK JP Regular"/>
                <a:cs typeface="Noto Sans Mono CJK JP Regular"/>
              </a:rPr>
              <a:t>数</a:t>
            </a:r>
            <a:r>
              <a:rPr sz="1000" spc="10" dirty="0">
                <a:latin typeface="Noto Sans Mono CJK JP Regular"/>
                <a:cs typeface="Noto Sans Mono CJK JP Regular"/>
              </a:rPr>
              <a:t>据</a:t>
            </a:r>
            <a:r>
              <a:rPr sz="1000" spc="-5" dirty="0">
                <a:latin typeface="Noto Sans Mono CJK JP Regular"/>
                <a:cs typeface="Noto Sans Mono CJK JP Regular"/>
              </a:rPr>
              <a:t>]</a:t>
            </a:r>
            <a:r>
              <a:rPr sz="1000" spc="-10" dirty="0">
                <a:latin typeface="Noto Sans Mono CJK JP Regular"/>
                <a:cs typeface="Noto Sans Mono CJK JP Regular"/>
              </a:rPr>
              <a:t> </a:t>
            </a:r>
            <a:r>
              <a:rPr sz="1000" spc="-5" dirty="0">
                <a:latin typeface="Noto Sans Mono CJK JP Regular"/>
                <a:cs typeface="Noto Sans Mono CJK JP Regular"/>
              </a:rPr>
              <a:t>- </a:t>
            </a:r>
            <a:r>
              <a:rPr sz="1000" dirty="0">
                <a:latin typeface="Noto Sans Mono CJK JP Regular"/>
                <a:cs typeface="Noto Sans Mono CJK JP Regular"/>
              </a:rPr>
              <a:t>[</a:t>
            </a:r>
            <a:r>
              <a:rPr sz="1000" spc="-5" dirty="0">
                <a:latin typeface="Noto Sans Mono CJK JP Regular"/>
                <a:cs typeface="Noto Sans Mono CJK JP Regular"/>
              </a:rPr>
              <a:t>投产</a:t>
            </a:r>
            <a:r>
              <a:rPr sz="1000" spc="5" dirty="0">
                <a:latin typeface="Noto Sans Mono CJK JP Regular"/>
                <a:cs typeface="Noto Sans Mono CJK JP Regular"/>
              </a:rPr>
              <a:t>时</a:t>
            </a:r>
            <a:r>
              <a:rPr sz="1000" spc="-5" dirty="0">
                <a:latin typeface="Noto Sans Mono CJK JP Regular"/>
                <a:cs typeface="Noto Sans Mono CJK JP Regular"/>
              </a:rPr>
              <a:t>间数</a:t>
            </a:r>
            <a:r>
              <a:rPr sz="1000" spc="5" dirty="0">
                <a:latin typeface="Noto Sans Mono CJK JP Regular"/>
                <a:cs typeface="Noto Sans Mono CJK JP Regular"/>
              </a:rPr>
              <a:t>据</a:t>
            </a:r>
            <a:r>
              <a:rPr sz="1000" spc="-5" dirty="0">
                <a:latin typeface="Noto Sans Mono CJK JP Regular"/>
                <a:cs typeface="Noto Sans Mono CJK JP Regular"/>
              </a:rPr>
              <a:t>」</a:t>
            </a:r>
            <a:endParaRPr sz="1000">
              <a:latin typeface="Noto Sans Mono CJK JP Regular"/>
              <a:cs typeface="Noto Sans Mono CJK JP Regular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3122167" y="3234125"/>
            <a:ext cx="5619115" cy="583565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279400" indent="-266700">
              <a:lnSpc>
                <a:spcPct val="100000"/>
              </a:lnSpc>
              <a:spcBef>
                <a:spcPts val="490"/>
              </a:spcBef>
              <a:buClr>
                <a:srgbClr val="5B9BD4"/>
              </a:buClr>
              <a:buSzPct val="75000"/>
              <a:buFont typeface="Wingdings"/>
              <a:buChar char=""/>
              <a:tabLst>
                <a:tab pos="278765" algn="l"/>
                <a:tab pos="279400" algn="l"/>
              </a:tabLst>
            </a:pPr>
            <a:r>
              <a:rPr sz="1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警</a:t>
            </a:r>
            <a:r>
              <a:rPr sz="10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报数据</a:t>
            </a:r>
            <a:endParaRPr sz="10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>
                <a:tab pos="527685" algn="l"/>
                <a:tab pos="528320" algn="l"/>
              </a:tabLst>
            </a:pPr>
            <a:r>
              <a:rPr sz="1000" dirty="0">
                <a:latin typeface="Noto Sans Mono CJK JP Regular"/>
                <a:cs typeface="Noto Sans Mono CJK JP Regular"/>
              </a:rPr>
              <a:t>超</a:t>
            </a:r>
            <a:r>
              <a:rPr sz="1000" spc="-5" dirty="0">
                <a:latin typeface="Noto Sans Mono CJK JP Regular"/>
                <a:cs typeface="Noto Sans Mono CJK JP Regular"/>
              </a:rPr>
              <a:t>出</a:t>
            </a:r>
            <a:r>
              <a:rPr sz="1000" spc="-10" dirty="0">
                <a:latin typeface="Noto Sans Mono CJK JP Regular"/>
                <a:cs typeface="Noto Sans Mono CJK JP Regular"/>
              </a:rPr>
              <a:t>标</a:t>
            </a:r>
            <a:r>
              <a:rPr sz="1000" dirty="0">
                <a:latin typeface="Noto Sans Mono CJK JP Regular"/>
                <a:cs typeface="Noto Sans Mono CJK JP Regular"/>
              </a:rPr>
              <a:t>准</a:t>
            </a:r>
            <a:r>
              <a:rPr sz="1000" spc="-5" dirty="0">
                <a:latin typeface="Noto Sans Mono CJK JP Regular"/>
                <a:cs typeface="Noto Sans Mono CJK JP Regular"/>
              </a:rPr>
              <a:t>值</a:t>
            </a:r>
            <a:r>
              <a:rPr sz="1000" spc="-10" dirty="0">
                <a:latin typeface="Noto Sans Mono CJK JP Regular"/>
                <a:cs typeface="Noto Sans Mono CJK JP Regular"/>
              </a:rPr>
              <a:t>的</a:t>
            </a:r>
            <a:r>
              <a:rPr sz="1000" dirty="0">
                <a:latin typeface="Noto Sans Mono CJK JP Regular"/>
                <a:cs typeface="Noto Sans Mono CJK JP Regular"/>
              </a:rPr>
              <a:t>异</a:t>
            </a:r>
            <a:r>
              <a:rPr sz="1000" spc="-5" dirty="0">
                <a:latin typeface="Noto Sans Mono CJK JP Regular"/>
                <a:cs typeface="Noto Sans Mono CJK JP Regular"/>
              </a:rPr>
              <a:t>常</a:t>
            </a:r>
            <a:r>
              <a:rPr sz="1000" spc="-10" dirty="0">
                <a:latin typeface="Noto Sans Mono CJK JP Regular"/>
                <a:cs typeface="Noto Sans Mono CJK JP Regular"/>
              </a:rPr>
              <a:t>数</a:t>
            </a:r>
            <a:r>
              <a:rPr sz="1000" dirty="0">
                <a:latin typeface="Noto Sans Mono CJK JP Regular"/>
                <a:cs typeface="Noto Sans Mono CJK JP Regular"/>
              </a:rPr>
              <a:t>据</a:t>
            </a:r>
            <a:r>
              <a:rPr sz="1000" spc="-5" dirty="0">
                <a:latin typeface="Noto Sans Mono CJK JP Regular"/>
                <a:cs typeface="Noto Sans Mono CJK JP Regular"/>
              </a:rPr>
              <a:t>（</a:t>
            </a:r>
            <a:r>
              <a:rPr sz="1000" spc="-10" dirty="0">
                <a:latin typeface="Noto Sans Mono CJK JP Regular"/>
                <a:cs typeface="Noto Sans Mono CJK JP Regular"/>
              </a:rPr>
              <a:t>设</a:t>
            </a:r>
            <a:r>
              <a:rPr sz="1000" dirty="0">
                <a:latin typeface="Noto Sans Mono CJK JP Regular"/>
                <a:cs typeface="Noto Sans Mono CJK JP Regular"/>
              </a:rPr>
              <a:t>备</a:t>
            </a:r>
            <a:r>
              <a:rPr sz="1000" spc="-5" dirty="0">
                <a:latin typeface="Noto Sans Mono CJK JP Regular"/>
                <a:cs typeface="Noto Sans Mono CJK JP Regular"/>
              </a:rPr>
              <a:t>参</a:t>
            </a:r>
            <a:r>
              <a:rPr sz="1000" spc="-10" dirty="0">
                <a:latin typeface="Noto Sans Mono CJK JP Regular"/>
                <a:cs typeface="Noto Sans Mono CJK JP Regular"/>
              </a:rPr>
              <a:t>数</a:t>
            </a:r>
            <a:r>
              <a:rPr sz="1000" dirty="0">
                <a:latin typeface="Noto Sans Mono CJK JP Regular"/>
                <a:cs typeface="Noto Sans Mono CJK JP Regular"/>
              </a:rPr>
              <a:t>异</a:t>
            </a:r>
            <a:r>
              <a:rPr sz="1000" spc="-5" dirty="0">
                <a:latin typeface="Noto Sans Mono CJK JP Regular"/>
                <a:cs typeface="Noto Sans Mono CJK JP Regular"/>
              </a:rPr>
              <a:t>常</a:t>
            </a:r>
            <a:r>
              <a:rPr sz="1000" spc="-10" dirty="0">
                <a:latin typeface="Noto Sans Mono CJK JP Regular"/>
                <a:cs typeface="Noto Sans Mono CJK JP Regular"/>
              </a:rPr>
              <a:t>、</a:t>
            </a:r>
            <a:r>
              <a:rPr sz="1000" dirty="0">
                <a:latin typeface="Noto Sans Mono CJK JP Regular"/>
                <a:cs typeface="Noto Sans Mono CJK JP Regular"/>
              </a:rPr>
              <a:t>生</a:t>
            </a:r>
            <a:r>
              <a:rPr sz="1000" spc="-5" dirty="0">
                <a:latin typeface="Noto Sans Mono CJK JP Regular"/>
                <a:cs typeface="Noto Sans Mono CJK JP Regular"/>
              </a:rPr>
              <a:t>产</a:t>
            </a:r>
            <a:r>
              <a:rPr sz="1000" spc="-10" dirty="0">
                <a:latin typeface="Noto Sans Mono CJK JP Regular"/>
                <a:cs typeface="Noto Sans Mono CJK JP Regular"/>
              </a:rPr>
              <a:t>量</a:t>
            </a:r>
            <a:r>
              <a:rPr sz="1000" dirty="0">
                <a:latin typeface="Noto Sans Mono CJK JP Regular"/>
                <a:cs typeface="Noto Sans Mono CJK JP Regular"/>
              </a:rPr>
              <a:t>异</a:t>
            </a:r>
            <a:r>
              <a:rPr sz="1000" spc="-5" dirty="0">
                <a:latin typeface="Noto Sans Mono CJK JP Regular"/>
                <a:cs typeface="Noto Sans Mono CJK JP Regular"/>
              </a:rPr>
              <a:t>常</a:t>
            </a:r>
            <a:r>
              <a:rPr sz="1000" spc="-10" dirty="0">
                <a:latin typeface="Noto Sans Mono CJK JP Regular"/>
                <a:cs typeface="Noto Sans Mono CJK JP Regular"/>
              </a:rPr>
              <a:t>、</a:t>
            </a:r>
            <a:r>
              <a:rPr sz="1000" dirty="0">
                <a:latin typeface="Noto Sans Mono CJK JP Regular"/>
                <a:cs typeface="Noto Sans Mono CJK JP Regular"/>
              </a:rPr>
              <a:t>检</a:t>
            </a:r>
            <a:r>
              <a:rPr sz="1000" spc="-5" dirty="0">
                <a:latin typeface="Noto Sans Mono CJK JP Regular"/>
                <a:cs typeface="Noto Sans Mono CJK JP Regular"/>
              </a:rPr>
              <a:t>验</a:t>
            </a:r>
            <a:r>
              <a:rPr sz="1000" spc="-10" dirty="0">
                <a:latin typeface="Noto Sans Mono CJK JP Regular"/>
                <a:cs typeface="Noto Sans Mono CJK JP Regular"/>
              </a:rPr>
              <a:t>数</a:t>
            </a:r>
            <a:r>
              <a:rPr sz="1000" dirty="0">
                <a:latin typeface="Noto Sans Mono CJK JP Regular"/>
                <a:cs typeface="Noto Sans Mono CJK JP Regular"/>
              </a:rPr>
              <a:t>据</a:t>
            </a:r>
            <a:r>
              <a:rPr sz="1000" spc="-5" dirty="0">
                <a:latin typeface="Noto Sans Mono CJK JP Regular"/>
                <a:cs typeface="Noto Sans Mono CJK JP Regular"/>
              </a:rPr>
              <a:t>异</a:t>
            </a:r>
            <a:r>
              <a:rPr sz="1000" spc="-10" dirty="0">
                <a:latin typeface="Noto Sans Mono CJK JP Regular"/>
                <a:cs typeface="Noto Sans Mono CJK JP Regular"/>
              </a:rPr>
              <a:t>常</a:t>
            </a:r>
            <a:r>
              <a:rPr sz="1000" dirty="0">
                <a:latin typeface="Noto Sans Mono CJK JP Regular"/>
                <a:cs typeface="Noto Sans Mono CJK JP Regular"/>
              </a:rPr>
              <a:t>、</a:t>
            </a:r>
            <a:r>
              <a:rPr sz="1000" spc="-5" dirty="0">
                <a:latin typeface="Noto Sans Mono CJK JP Regular"/>
                <a:cs typeface="Noto Sans Mono CJK JP Regular"/>
              </a:rPr>
              <a:t>不</a:t>
            </a:r>
            <a:r>
              <a:rPr sz="1000" spc="-10" dirty="0">
                <a:latin typeface="Noto Sans Mono CJK JP Regular"/>
                <a:cs typeface="Noto Sans Mono CJK JP Regular"/>
              </a:rPr>
              <a:t>良</a:t>
            </a:r>
            <a:r>
              <a:rPr sz="1000" dirty="0">
                <a:latin typeface="Noto Sans Mono CJK JP Regular"/>
                <a:cs typeface="Noto Sans Mono CJK JP Regular"/>
              </a:rPr>
              <a:t>率</a:t>
            </a:r>
            <a:r>
              <a:rPr sz="1000" spc="-5" dirty="0">
                <a:latin typeface="Noto Sans Mono CJK JP Regular"/>
                <a:cs typeface="Noto Sans Mono CJK JP Regular"/>
              </a:rPr>
              <a:t>异</a:t>
            </a:r>
            <a:r>
              <a:rPr sz="1000" spc="-10" dirty="0">
                <a:latin typeface="Noto Sans Mono CJK JP Regular"/>
                <a:cs typeface="Noto Sans Mono CJK JP Regular"/>
              </a:rPr>
              <a:t>常</a:t>
            </a:r>
            <a:r>
              <a:rPr sz="1000" dirty="0">
                <a:latin typeface="Noto Sans Mono CJK JP Regular"/>
                <a:cs typeface="Noto Sans Mono CJK JP Regular"/>
              </a:rPr>
              <a:t>、</a:t>
            </a:r>
            <a:r>
              <a:rPr sz="1000" spc="-5" dirty="0">
                <a:latin typeface="Noto Sans Mono CJK JP Regular"/>
                <a:cs typeface="Noto Sans Mono CJK JP Regular"/>
              </a:rPr>
              <a:t>延</a:t>
            </a:r>
            <a:r>
              <a:rPr sz="1000" spc="-10" dirty="0">
                <a:latin typeface="Noto Sans Mono CJK JP Regular"/>
                <a:cs typeface="Noto Sans Mono CJK JP Regular"/>
              </a:rPr>
              <a:t>迟</a:t>
            </a:r>
            <a:r>
              <a:rPr sz="1000" spc="-5" dirty="0">
                <a:latin typeface="Noto Sans Mono CJK JP Regular"/>
                <a:cs typeface="Noto Sans Mono CJK JP Regular"/>
              </a:rPr>
              <a:t>产</a:t>
            </a:r>
            <a:endParaRPr sz="1000">
              <a:latin typeface="Noto Sans Mono CJK JP Regular"/>
              <a:cs typeface="Noto Sans Mono CJK JP Regular"/>
            </a:endParaRPr>
          </a:p>
          <a:p>
            <a:pPr marL="527685">
              <a:lnSpc>
                <a:spcPct val="100000"/>
              </a:lnSpc>
            </a:pPr>
            <a:r>
              <a:rPr sz="1000" spc="5" dirty="0">
                <a:latin typeface="Noto Sans Mono CJK JP Regular"/>
                <a:cs typeface="Noto Sans Mono CJK JP Regular"/>
              </a:rPr>
              <a:t>出</a:t>
            </a:r>
            <a:r>
              <a:rPr sz="1000" spc="-5" dirty="0">
                <a:latin typeface="Noto Sans Mono CJK JP Regular"/>
                <a:cs typeface="Noto Sans Mono CJK JP Regular"/>
              </a:rPr>
              <a:t>异常）</a:t>
            </a:r>
            <a:endParaRPr sz="1000">
              <a:latin typeface="Noto Sans Mono CJK JP Regular"/>
              <a:cs typeface="Noto Sans Mono CJK JP Regular"/>
            </a:endParaRPr>
          </a:p>
        </p:txBody>
      </p:sp>
      <p:sp>
        <p:nvSpPr>
          <p:cNvPr id="9" name="object 9"/>
          <p:cNvSpPr txBox="1"/>
          <p:nvPr/>
        </p:nvSpPr>
        <p:spPr>
          <a:xfrm>
            <a:off x="3122167" y="3843629"/>
            <a:ext cx="1430020" cy="43116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279400" indent="-266700">
              <a:lnSpc>
                <a:spcPct val="100000"/>
              </a:lnSpc>
              <a:spcBef>
                <a:spcPts val="495"/>
              </a:spcBef>
              <a:buClr>
                <a:srgbClr val="5B9BD4"/>
              </a:buClr>
              <a:buSzPct val="75000"/>
              <a:buFont typeface="Wingdings"/>
              <a:buChar char=""/>
              <a:tabLst>
                <a:tab pos="278765" algn="l"/>
                <a:tab pos="279400" algn="l"/>
              </a:tabLst>
            </a:pPr>
            <a:r>
              <a:rPr sz="1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抽</a:t>
            </a:r>
            <a:r>
              <a:rPr sz="10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检验</a:t>
            </a:r>
            <a:r>
              <a:rPr sz="1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数</a:t>
            </a:r>
            <a:r>
              <a:rPr sz="10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据</a:t>
            </a:r>
            <a:endParaRPr sz="10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527685" algn="l"/>
                <a:tab pos="528320" algn="l"/>
              </a:tabLst>
            </a:pPr>
            <a:r>
              <a:rPr sz="1000" dirty="0">
                <a:latin typeface="Noto Sans Mono CJK JP Regular"/>
                <a:cs typeface="Noto Sans Mono CJK JP Regular"/>
              </a:rPr>
              <a:t>[</a:t>
            </a:r>
            <a:r>
              <a:rPr sz="1000" spc="-5" dirty="0">
                <a:latin typeface="Noto Sans Mono CJK JP Regular"/>
                <a:cs typeface="Noto Sans Mono CJK JP Regular"/>
              </a:rPr>
              <a:t>批</a:t>
            </a:r>
            <a:r>
              <a:rPr sz="1000" spc="5" dirty="0">
                <a:latin typeface="Noto Sans Mono CJK JP Regular"/>
                <a:cs typeface="Noto Sans Mono CJK JP Regular"/>
              </a:rPr>
              <a:t>量</a:t>
            </a:r>
            <a:r>
              <a:rPr sz="1000" spc="-5" dirty="0">
                <a:latin typeface="Noto Sans Mono CJK JP Regular"/>
                <a:cs typeface="Noto Sans Mono CJK JP Regular"/>
              </a:rPr>
              <a:t>抽检</a:t>
            </a:r>
            <a:r>
              <a:rPr sz="1000" spc="5" dirty="0">
                <a:latin typeface="Noto Sans Mono CJK JP Regular"/>
                <a:cs typeface="Noto Sans Mono CJK JP Regular"/>
              </a:rPr>
              <a:t>数</a:t>
            </a:r>
            <a:r>
              <a:rPr sz="1000" spc="-5" dirty="0">
                <a:latin typeface="Noto Sans Mono CJK JP Regular"/>
                <a:cs typeface="Noto Sans Mono CJK JP Regular"/>
              </a:rPr>
              <a:t>据]</a:t>
            </a:r>
            <a:endParaRPr sz="1000">
              <a:latin typeface="Noto Sans Mono CJK JP Regular"/>
              <a:cs typeface="Noto Sans Mono CJK JP Reg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122167" y="4300829"/>
            <a:ext cx="1620520" cy="43116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279400" indent="-266700">
              <a:lnSpc>
                <a:spcPct val="100000"/>
              </a:lnSpc>
              <a:spcBef>
                <a:spcPts val="495"/>
              </a:spcBef>
              <a:buClr>
                <a:srgbClr val="5B9BD4"/>
              </a:buClr>
              <a:buSzPct val="75000"/>
              <a:buFont typeface="Wingdings"/>
              <a:buChar char=""/>
              <a:tabLst>
                <a:tab pos="278765" algn="l"/>
                <a:tab pos="279400" algn="l"/>
              </a:tabLst>
            </a:pPr>
            <a:r>
              <a:rPr sz="1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机</a:t>
            </a:r>
            <a:r>
              <a:rPr sz="10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检验</a:t>
            </a:r>
            <a:r>
              <a:rPr sz="1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数</a:t>
            </a:r>
            <a:r>
              <a:rPr sz="10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据</a:t>
            </a:r>
            <a:endParaRPr sz="10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527685" algn="l"/>
                <a:tab pos="528320" algn="l"/>
              </a:tabLst>
            </a:pPr>
            <a:r>
              <a:rPr sz="1000" spc="5" dirty="0">
                <a:latin typeface="Noto Sans Mono CJK JP Regular"/>
                <a:cs typeface="Noto Sans Mono CJK JP Regular"/>
              </a:rPr>
              <a:t>设</a:t>
            </a:r>
            <a:r>
              <a:rPr sz="1000" spc="-5" dirty="0">
                <a:latin typeface="Noto Sans Mono CJK JP Regular"/>
                <a:cs typeface="Noto Sans Mono CJK JP Regular"/>
              </a:rPr>
              <a:t>备例</a:t>
            </a:r>
            <a:r>
              <a:rPr sz="1000" spc="5" dirty="0">
                <a:latin typeface="Noto Sans Mono CJK JP Regular"/>
                <a:cs typeface="Noto Sans Mono CJK JP Regular"/>
              </a:rPr>
              <a:t>行</a:t>
            </a:r>
            <a:r>
              <a:rPr sz="1000" spc="-5" dirty="0">
                <a:latin typeface="Noto Sans Mono CJK JP Regular"/>
                <a:cs typeface="Noto Sans Mono CJK JP Regular"/>
              </a:rPr>
              <a:t>性检</a:t>
            </a:r>
            <a:r>
              <a:rPr sz="1000" spc="5" dirty="0">
                <a:latin typeface="Noto Sans Mono CJK JP Regular"/>
                <a:cs typeface="Noto Sans Mono CJK JP Regular"/>
              </a:rPr>
              <a:t>数</a:t>
            </a:r>
            <a:r>
              <a:rPr sz="1000" dirty="0">
                <a:latin typeface="Noto Sans Mono CJK JP Regular"/>
                <a:cs typeface="Noto Sans Mono CJK JP Regular"/>
              </a:rPr>
              <a:t>据</a:t>
            </a:r>
            <a:r>
              <a:rPr sz="1000" spc="-5" dirty="0">
                <a:latin typeface="Noto Sans Mono CJK JP Regular"/>
                <a:cs typeface="Noto Sans Mono CJK JP Regular"/>
              </a:rPr>
              <a:t>]</a:t>
            </a:r>
            <a:endParaRPr sz="1000">
              <a:latin typeface="Noto Sans Mono CJK JP Regular"/>
              <a:cs typeface="Noto Sans Mono CJK JP Regular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44779" y="1638300"/>
            <a:ext cx="2452878" cy="27195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330200" y="1669821"/>
            <a:ext cx="1981835" cy="2440305"/>
          </a:xfrm>
          <a:prstGeom prst="rect">
            <a:avLst/>
          </a:prstGeom>
        </p:spPr>
        <p:txBody>
          <a:bodyPr vert="horz" wrap="square" lIns="0" tIns="7937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625"/>
              </a:spcBef>
              <a:buChar char="•"/>
              <a:tabLst>
                <a:tab pos="355600" algn="l"/>
                <a:tab pos="356235" algn="l"/>
              </a:tabLst>
            </a:pPr>
            <a:r>
              <a:rPr sz="2200" spc="-5" dirty="0">
                <a:solidFill>
                  <a:srgbClr val="C00000"/>
                </a:solidFill>
                <a:latin typeface="Arial"/>
                <a:cs typeface="Arial"/>
              </a:rPr>
              <a:t>5S</a:t>
            </a:r>
            <a:endParaRPr sz="2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30"/>
              </a:spcBef>
              <a:buChar char="•"/>
              <a:tabLst>
                <a:tab pos="355600" algn="l"/>
                <a:tab pos="356235" algn="l"/>
              </a:tabLst>
            </a:pPr>
            <a:r>
              <a:rPr sz="2200" spc="-5" dirty="0">
                <a:solidFill>
                  <a:srgbClr val="C00000"/>
                </a:solidFill>
                <a:latin typeface="Arial"/>
                <a:cs typeface="Arial"/>
              </a:rPr>
              <a:t>TQM</a:t>
            </a:r>
            <a:endParaRPr sz="2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30"/>
              </a:spcBef>
              <a:buChar char="•"/>
              <a:tabLst>
                <a:tab pos="355600" algn="l"/>
                <a:tab pos="356235" algn="l"/>
              </a:tabLst>
            </a:pPr>
            <a:r>
              <a:rPr sz="2200" spc="-5" dirty="0">
                <a:solidFill>
                  <a:srgbClr val="C00000"/>
                </a:solidFill>
                <a:latin typeface="Arial"/>
                <a:cs typeface="Arial"/>
              </a:rPr>
              <a:t>TPM</a:t>
            </a:r>
            <a:endParaRPr sz="2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30"/>
              </a:spcBef>
              <a:buChar char="•"/>
              <a:tabLst>
                <a:tab pos="355600" algn="l"/>
                <a:tab pos="356235" algn="l"/>
              </a:tabLst>
            </a:pPr>
            <a:r>
              <a:rPr sz="2200" spc="-5" dirty="0">
                <a:solidFill>
                  <a:srgbClr val="C00000"/>
                </a:solidFill>
                <a:latin typeface="Arial"/>
                <a:cs typeface="Arial"/>
              </a:rPr>
              <a:t>Kanban</a:t>
            </a:r>
            <a:endParaRPr sz="2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25"/>
              </a:spcBef>
              <a:buChar char="•"/>
              <a:tabLst>
                <a:tab pos="355600" algn="l"/>
                <a:tab pos="356235" algn="l"/>
              </a:tabLst>
            </a:pPr>
            <a:r>
              <a:rPr sz="2200" spc="-5" dirty="0">
                <a:solidFill>
                  <a:srgbClr val="C00000"/>
                </a:solidFill>
                <a:latin typeface="Arial"/>
                <a:cs typeface="Arial"/>
              </a:rPr>
              <a:t>LB/OPF/OLF</a:t>
            </a:r>
            <a:endParaRPr sz="2200">
              <a:latin typeface="Arial"/>
              <a:cs typeface="Arial"/>
            </a:endParaRPr>
          </a:p>
          <a:p>
            <a:pPr marL="355600" indent="-342900">
              <a:lnSpc>
                <a:spcPct val="100000"/>
              </a:lnSpc>
              <a:spcBef>
                <a:spcPts val="530"/>
              </a:spcBef>
              <a:buChar char="•"/>
              <a:tabLst>
                <a:tab pos="355600" algn="l"/>
                <a:tab pos="356235" algn="l"/>
              </a:tabLst>
            </a:pPr>
            <a:r>
              <a:rPr sz="2200" spc="-5" dirty="0">
                <a:solidFill>
                  <a:srgbClr val="C00000"/>
                </a:solidFill>
                <a:latin typeface="Arial"/>
                <a:cs typeface="Arial"/>
              </a:rPr>
              <a:t>Pull/push</a:t>
            </a:r>
            <a:endParaRPr sz="2200">
              <a:latin typeface="Arial"/>
              <a:cs typeface="Arial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2322576" y="2584704"/>
            <a:ext cx="972819" cy="719455"/>
          </a:xfrm>
          <a:custGeom>
            <a:avLst/>
            <a:gdLst/>
            <a:ahLst/>
            <a:cxnLst/>
            <a:rect l="l" t="t" r="r" b="b"/>
            <a:pathLst>
              <a:path w="972820" h="719454">
                <a:moveTo>
                  <a:pt x="253492" y="0"/>
                </a:moveTo>
                <a:lnTo>
                  <a:pt x="0" y="359663"/>
                </a:lnTo>
                <a:lnTo>
                  <a:pt x="253492" y="719327"/>
                </a:lnTo>
                <a:lnTo>
                  <a:pt x="253492" y="518287"/>
                </a:lnTo>
                <a:lnTo>
                  <a:pt x="860514" y="518287"/>
                </a:lnTo>
                <a:lnTo>
                  <a:pt x="972312" y="359663"/>
                </a:lnTo>
                <a:lnTo>
                  <a:pt x="860514" y="201040"/>
                </a:lnTo>
                <a:lnTo>
                  <a:pt x="253492" y="201040"/>
                </a:lnTo>
                <a:lnTo>
                  <a:pt x="253492" y="0"/>
                </a:lnTo>
                <a:close/>
              </a:path>
              <a:path w="972820" h="719454">
                <a:moveTo>
                  <a:pt x="860514" y="518287"/>
                </a:moveTo>
                <a:lnTo>
                  <a:pt x="718819" y="518287"/>
                </a:lnTo>
                <a:lnTo>
                  <a:pt x="718819" y="719327"/>
                </a:lnTo>
                <a:lnTo>
                  <a:pt x="860514" y="518287"/>
                </a:lnTo>
                <a:close/>
              </a:path>
              <a:path w="972820" h="719454">
                <a:moveTo>
                  <a:pt x="718819" y="0"/>
                </a:moveTo>
                <a:lnTo>
                  <a:pt x="718819" y="201040"/>
                </a:lnTo>
                <a:lnTo>
                  <a:pt x="860514" y="201040"/>
                </a:lnTo>
                <a:lnTo>
                  <a:pt x="718819" y="0"/>
                </a:lnTo>
                <a:close/>
              </a:path>
            </a:pathLst>
          </a:custGeom>
          <a:solidFill>
            <a:srgbClr val="A9D18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322576" y="2584704"/>
            <a:ext cx="972819" cy="719455"/>
          </a:xfrm>
          <a:custGeom>
            <a:avLst/>
            <a:gdLst/>
            <a:ahLst/>
            <a:cxnLst/>
            <a:rect l="l" t="t" r="r" b="b"/>
            <a:pathLst>
              <a:path w="972820" h="719454">
                <a:moveTo>
                  <a:pt x="0" y="359663"/>
                </a:moveTo>
                <a:lnTo>
                  <a:pt x="253492" y="0"/>
                </a:lnTo>
                <a:lnTo>
                  <a:pt x="253492" y="201040"/>
                </a:lnTo>
                <a:lnTo>
                  <a:pt x="718819" y="201040"/>
                </a:lnTo>
                <a:lnTo>
                  <a:pt x="718819" y="0"/>
                </a:lnTo>
                <a:lnTo>
                  <a:pt x="972312" y="359663"/>
                </a:lnTo>
                <a:lnTo>
                  <a:pt x="718819" y="719327"/>
                </a:lnTo>
                <a:lnTo>
                  <a:pt x="718819" y="518287"/>
                </a:lnTo>
                <a:lnTo>
                  <a:pt x="253492" y="518287"/>
                </a:lnTo>
                <a:lnTo>
                  <a:pt x="253492" y="719327"/>
                </a:lnTo>
                <a:lnTo>
                  <a:pt x="0" y="359663"/>
                </a:lnTo>
                <a:close/>
              </a:path>
            </a:pathLst>
          </a:custGeom>
          <a:ln w="9144">
            <a:solidFill>
              <a:srgbClr val="538235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41386" y="2345182"/>
            <a:ext cx="5617845" cy="641985"/>
          </a:xfrm>
          <a:custGeom>
            <a:avLst/>
            <a:gdLst/>
            <a:ahLst/>
            <a:cxnLst/>
            <a:rect l="l" t="t" r="r" b="b"/>
            <a:pathLst>
              <a:path w="5617845" h="641985">
                <a:moveTo>
                  <a:pt x="5580612" y="602272"/>
                </a:moveTo>
                <a:lnTo>
                  <a:pt x="5521744" y="628776"/>
                </a:lnTo>
                <a:lnTo>
                  <a:pt x="5518569" y="630301"/>
                </a:lnTo>
                <a:lnTo>
                  <a:pt x="5517172" y="633984"/>
                </a:lnTo>
                <a:lnTo>
                  <a:pt x="5518569" y="637159"/>
                </a:lnTo>
                <a:lnTo>
                  <a:pt x="5519966" y="640461"/>
                </a:lnTo>
                <a:lnTo>
                  <a:pt x="5523776" y="641857"/>
                </a:lnTo>
                <a:lnTo>
                  <a:pt x="5526951" y="640334"/>
                </a:lnTo>
                <a:lnTo>
                  <a:pt x="5606072" y="604774"/>
                </a:lnTo>
                <a:lnTo>
                  <a:pt x="5604294" y="604774"/>
                </a:lnTo>
                <a:lnTo>
                  <a:pt x="5580612" y="602272"/>
                </a:lnTo>
                <a:close/>
              </a:path>
              <a:path w="5617845" h="641985">
                <a:moveTo>
                  <a:pt x="5592203" y="597053"/>
                </a:moveTo>
                <a:lnTo>
                  <a:pt x="5580612" y="602272"/>
                </a:lnTo>
                <a:lnTo>
                  <a:pt x="5604294" y="604774"/>
                </a:lnTo>
                <a:lnTo>
                  <a:pt x="5604421" y="603504"/>
                </a:lnTo>
                <a:lnTo>
                  <a:pt x="5600992" y="603504"/>
                </a:lnTo>
                <a:lnTo>
                  <a:pt x="5592203" y="597053"/>
                </a:lnTo>
                <a:close/>
              </a:path>
              <a:path w="5617845" h="641985">
                <a:moveTo>
                  <a:pt x="5534571" y="538988"/>
                </a:moveTo>
                <a:lnTo>
                  <a:pt x="5530634" y="539623"/>
                </a:lnTo>
                <a:lnTo>
                  <a:pt x="5528602" y="542417"/>
                </a:lnTo>
                <a:lnTo>
                  <a:pt x="5526443" y="545211"/>
                </a:lnTo>
                <a:lnTo>
                  <a:pt x="5527078" y="549275"/>
                </a:lnTo>
                <a:lnTo>
                  <a:pt x="5582030" y="589587"/>
                </a:lnTo>
                <a:lnTo>
                  <a:pt x="5605564" y="592074"/>
                </a:lnTo>
                <a:lnTo>
                  <a:pt x="5604294" y="604774"/>
                </a:lnTo>
                <a:lnTo>
                  <a:pt x="5606072" y="604774"/>
                </a:lnTo>
                <a:lnTo>
                  <a:pt x="5617375" y="599694"/>
                </a:lnTo>
                <a:lnTo>
                  <a:pt x="5537492" y="541019"/>
                </a:lnTo>
                <a:lnTo>
                  <a:pt x="5534571" y="538988"/>
                </a:lnTo>
                <a:close/>
              </a:path>
              <a:path w="5617845" h="641985">
                <a:moveTo>
                  <a:pt x="5602135" y="592582"/>
                </a:moveTo>
                <a:lnTo>
                  <a:pt x="5592203" y="597053"/>
                </a:lnTo>
                <a:lnTo>
                  <a:pt x="5600992" y="603504"/>
                </a:lnTo>
                <a:lnTo>
                  <a:pt x="5602135" y="592582"/>
                </a:lnTo>
                <a:close/>
              </a:path>
              <a:path w="5617845" h="641985">
                <a:moveTo>
                  <a:pt x="5605513" y="592582"/>
                </a:moveTo>
                <a:lnTo>
                  <a:pt x="5602135" y="592582"/>
                </a:lnTo>
                <a:lnTo>
                  <a:pt x="5600992" y="603504"/>
                </a:lnTo>
                <a:lnTo>
                  <a:pt x="5604421" y="603504"/>
                </a:lnTo>
                <a:lnTo>
                  <a:pt x="5605513" y="592582"/>
                </a:lnTo>
                <a:close/>
              </a:path>
              <a:path w="5617845" h="641985">
                <a:moveTo>
                  <a:pt x="1346" y="0"/>
                </a:moveTo>
                <a:lnTo>
                  <a:pt x="0" y="12700"/>
                </a:lnTo>
                <a:lnTo>
                  <a:pt x="5580612" y="602272"/>
                </a:lnTo>
                <a:lnTo>
                  <a:pt x="5592203" y="597053"/>
                </a:lnTo>
                <a:lnTo>
                  <a:pt x="5582030" y="589587"/>
                </a:lnTo>
                <a:lnTo>
                  <a:pt x="1346" y="0"/>
                </a:lnTo>
                <a:close/>
              </a:path>
              <a:path w="5617845" h="641985">
                <a:moveTo>
                  <a:pt x="5582030" y="589587"/>
                </a:moveTo>
                <a:lnTo>
                  <a:pt x="5592203" y="597053"/>
                </a:lnTo>
                <a:lnTo>
                  <a:pt x="5602135" y="592582"/>
                </a:lnTo>
                <a:lnTo>
                  <a:pt x="5605513" y="592582"/>
                </a:lnTo>
                <a:lnTo>
                  <a:pt x="5605564" y="592074"/>
                </a:lnTo>
                <a:lnTo>
                  <a:pt x="5582030" y="589587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41463" y="2345182"/>
            <a:ext cx="6301740" cy="643255"/>
          </a:xfrm>
          <a:custGeom>
            <a:avLst/>
            <a:gdLst/>
            <a:ahLst/>
            <a:cxnLst/>
            <a:rect l="l" t="t" r="r" b="b"/>
            <a:pathLst>
              <a:path w="6301740" h="643255">
                <a:moveTo>
                  <a:pt x="6264832" y="602684"/>
                </a:moveTo>
                <a:lnTo>
                  <a:pt x="6206070" y="629919"/>
                </a:lnTo>
                <a:lnTo>
                  <a:pt x="6202895" y="631317"/>
                </a:lnTo>
                <a:lnTo>
                  <a:pt x="6201498" y="635126"/>
                </a:lnTo>
                <a:lnTo>
                  <a:pt x="6203022" y="638301"/>
                </a:lnTo>
                <a:lnTo>
                  <a:pt x="6204419" y="641476"/>
                </a:lnTo>
                <a:lnTo>
                  <a:pt x="6208229" y="642874"/>
                </a:lnTo>
                <a:lnTo>
                  <a:pt x="6211404" y="641350"/>
                </a:lnTo>
                <a:lnTo>
                  <a:pt x="6290081" y="604901"/>
                </a:lnTo>
                <a:lnTo>
                  <a:pt x="6288366" y="604901"/>
                </a:lnTo>
                <a:lnTo>
                  <a:pt x="6264832" y="602684"/>
                </a:lnTo>
                <a:close/>
              </a:path>
              <a:path w="6301740" h="643255">
                <a:moveTo>
                  <a:pt x="6276219" y="597406"/>
                </a:moveTo>
                <a:lnTo>
                  <a:pt x="6264832" y="602684"/>
                </a:lnTo>
                <a:lnTo>
                  <a:pt x="6288366" y="604901"/>
                </a:lnTo>
                <a:lnTo>
                  <a:pt x="6288481" y="603757"/>
                </a:lnTo>
                <a:lnTo>
                  <a:pt x="6285064" y="603757"/>
                </a:lnTo>
                <a:lnTo>
                  <a:pt x="6276219" y="597406"/>
                </a:lnTo>
                <a:close/>
              </a:path>
              <a:path w="6301740" h="643255">
                <a:moveTo>
                  <a:pt x="6217881" y="539876"/>
                </a:moveTo>
                <a:lnTo>
                  <a:pt x="6213944" y="540638"/>
                </a:lnTo>
                <a:lnTo>
                  <a:pt x="6211912" y="543432"/>
                </a:lnTo>
                <a:lnTo>
                  <a:pt x="6209880" y="546354"/>
                </a:lnTo>
                <a:lnTo>
                  <a:pt x="6210515" y="550291"/>
                </a:lnTo>
                <a:lnTo>
                  <a:pt x="6213436" y="552323"/>
                </a:lnTo>
                <a:lnTo>
                  <a:pt x="6265851" y="589961"/>
                </a:lnTo>
                <a:lnTo>
                  <a:pt x="6289636" y="592201"/>
                </a:lnTo>
                <a:lnTo>
                  <a:pt x="6288366" y="604901"/>
                </a:lnTo>
                <a:lnTo>
                  <a:pt x="6290081" y="604901"/>
                </a:lnTo>
                <a:lnTo>
                  <a:pt x="6301320" y="599694"/>
                </a:lnTo>
                <a:lnTo>
                  <a:pt x="6220802" y="542036"/>
                </a:lnTo>
                <a:lnTo>
                  <a:pt x="6217881" y="539876"/>
                </a:lnTo>
                <a:close/>
              </a:path>
              <a:path w="6301740" h="643255">
                <a:moveTo>
                  <a:pt x="6286080" y="592836"/>
                </a:moveTo>
                <a:lnTo>
                  <a:pt x="6276219" y="597406"/>
                </a:lnTo>
                <a:lnTo>
                  <a:pt x="6285064" y="603757"/>
                </a:lnTo>
                <a:lnTo>
                  <a:pt x="6286080" y="592836"/>
                </a:lnTo>
                <a:close/>
              </a:path>
              <a:path w="6301740" h="643255">
                <a:moveTo>
                  <a:pt x="6289573" y="592836"/>
                </a:moveTo>
                <a:lnTo>
                  <a:pt x="6286080" y="592836"/>
                </a:lnTo>
                <a:lnTo>
                  <a:pt x="6285064" y="603757"/>
                </a:lnTo>
                <a:lnTo>
                  <a:pt x="6288481" y="603757"/>
                </a:lnTo>
                <a:lnTo>
                  <a:pt x="6289573" y="592836"/>
                </a:lnTo>
                <a:close/>
              </a:path>
              <a:path w="6301740" h="643255">
                <a:moveTo>
                  <a:pt x="1193" y="0"/>
                </a:moveTo>
                <a:lnTo>
                  <a:pt x="0" y="12700"/>
                </a:lnTo>
                <a:lnTo>
                  <a:pt x="6264832" y="602684"/>
                </a:lnTo>
                <a:lnTo>
                  <a:pt x="6276219" y="597406"/>
                </a:lnTo>
                <a:lnTo>
                  <a:pt x="6265851" y="589961"/>
                </a:lnTo>
                <a:lnTo>
                  <a:pt x="1193" y="0"/>
                </a:lnTo>
                <a:close/>
              </a:path>
              <a:path w="6301740" h="643255">
                <a:moveTo>
                  <a:pt x="6265851" y="589961"/>
                </a:moveTo>
                <a:lnTo>
                  <a:pt x="6276219" y="597406"/>
                </a:lnTo>
                <a:lnTo>
                  <a:pt x="6286080" y="592836"/>
                </a:lnTo>
                <a:lnTo>
                  <a:pt x="6289573" y="592836"/>
                </a:lnTo>
                <a:lnTo>
                  <a:pt x="6289636" y="592201"/>
                </a:lnTo>
                <a:lnTo>
                  <a:pt x="6265851" y="589961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40866" y="2345308"/>
            <a:ext cx="3745865" cy="760730"/>
          </a:xfrm>
          <a:custGeom>
            <a:avLst/>
            <a:gdLst/>
            <a:ahLst/>
            <a:cxnLst/>
            <a:rect l="l" t="t" r="r" b="b"/>
            <a:pathLst>
              <a:path w="3745865" h="760730">
                <a:moveTo>
                  <a:pt x="3708854" y="725759"/>
                </a:moveTo>
                <a:lnTo>
                  <a:pt x="3647871" y="747141"/>
                </a:lnTo>
                <a:lnTo>
                  <a:pt x="3644569" y="748411"/>
                </a:lnTo>
                <a:lnTo>
                  <a:pt x="3642918" y="751967"/>
                </a:lnTo>
                <a:lnTo>
                  <a:pt x="3645204" y="758571"/>
                </a:lnTo>
                <a:lnTo>
                  <a:pt x="3648887" y="760349"/>
                </a:lnTo>
                <a:lnTo>
                  <a:pt x="3734474" y="730250"/>
                </a:lnTo>
                <a:lnTo>
                  <a:pt x="3732199" y="730250"/>
                </a:lnTo>
                <a:lnTo>
                  <a:pt x="3708854" y="725759"/>
                </a:lnTo>
                <a:close/>
              </a:path>
              <a:path w="3745865" h="760730">
                <a:moveTo>
                  <a:pt x="3720826" y="721562"/>
                </a:moveTo>
                <a:lnTo>
                  <a:pt x="3708854" y="725759"/>
                </a:lnTo>
                <a:lnTo>
                  <a:pt x="3732199" y="730250"/>
                </a:lnTo>
                <a:lnTo>
                  <a:pt x="3732492" y="728726"/>
                </a:lnTo>
                <a:lnTo>
                  <a:pt x="3729024" y="728726"/>
                </a:lnTo>
                <a:lnTo>
                  <a:pt x="3720826" y="721562"/>
                </a:lnTo>
                <a:close/>
              </a:path>
              <a:path w="3745865" h="760730">
                <a:moveTo>
                  <a:pt x="3668318" y="658749"/>
                </a:moveTo>
                <a:lnTo>
                  <a:pt x="3664381" y="659130"/>
                </a:lnTo>
                <a:lnTo>
                  <a:pt x="3659682" y="664337"/>
                </a:lnTo>
                <a:lnTo>
                  <a:pt x="3660063" y="668401"/>
                </a:lnTo>
                <a:lnTo>
                  <a:pt x="3662603" y="670687"/>
                </a:lnTo>
                <a:lnTo>
                  <a:pt x="3711235" y="713181"/>
                </a:lnTo>
                <a:lnTo>
                  <a:pt x="3734612" y="717677"/>
                </a:lnTo>
                <a:lnTo>
                  <a:pt x="3732199" y="730250"/>
                </a:lnTo>
                <a:lnTo>
                  <a:pt x="3734474" y="730250"/>
                </a:lnTo>
                <a:lnTo>
                  <a:pt x="3745661" y="726313"/>
                </a:lnTo>
                <a:lnTo>
                  <a:pt x="3670985" y="661162"/>
                </a:lnTo>
                <a:lnTo>
                  <a:pt x="3668318" y="658749"/>
                </a:lnTo>
                <a:close/>
              </a:path>
              <a:path w="3745865" h="760730">
                <a:moveTo>
                  <a:pt x="3731183" y="717931"/>
                </a:moveTo>
                <a:lnTo>
                  <a:pt x="3720826" y="721562"/>
                </a:lnTo>
                <a:lnTo>
                  <a:pt x="3729024" y="728726"/>
                </a:lnTo>
                <a:lnTo>
                  <a:pt x="3731183" y="717931"/>
                </a:lnTo>
                <a:close/>
              </a:path>
              <a:path w="3745865" h="760730">
                <a:moveTo>
                  <a:pt x="3734564" y="717931"/>
                </a:moveTo>
                <a:lnTo>
                  <a:pt x="3731183" y="717931"/>
                </a:lnTo>
                <a:lnTo>
                  <a:pt x="3729024" y="728726"/>
                </a:lnTo>
                <a:lnTo>
                  <a:pt x="3732492" y="728726"/>
                </a:lnTo>
                <a:lnTo>
                  <a:pt x="3734564" y="717931"/>
                </a:lnTo>
                <a:close/>
              </a:path>
              <a:path w="3745865" h="760730">
                <a:moveTo>
                  <a:pt x="2387" y="0"/>
                </a:moveTo>
                <a:lnTo>
                  <a:pt x="0" y="12446"/>
                </a:lnTo>
                <a:lnTo>
                  <a:pt x="3708854" y="725759"/>
                </a:lnTo>
                <a:lnTo>
                  <a:pt x="3720826" y="721562"/>
                </a:lnTo>
                <a:lnTo>
                  <a:pt x="3711235" y="713181"/>
                </a:lnTo>
                <a:lnTo>
                  <a:pt x="2387" y="0"/>
                </a:lnTo>
                <a:close/>
              </a:path>
              <a:path w="3745865" h="760730">
                <a:moveTo>
                  <a:pt x="3711235" y="713181"/>
                </a:moveTo>
                <a:lnTo>
                  <a:pt x="3720826" y="721562"/>
                </a:lnTo>
                <a:lnTo>
                  <a:pt x="3731183" y="717931"/>
                </a:lnTo>
                <a:lnTo>
                  <a:pt x="3734564" y="717931"/>
                </a:lnTo>
                <a:lnTo>
                  <a:pt x="3734612" y="717677"/>
                </a:lnTo>
                <a:lnTo>
                  <a:pt x="3711235" y="713181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30122" y="2706116"/>
            <a:ext cx="2380615" cy="1733550"/>
          </a:xfrm>
          <a:custGeom>
            <a:avLst/>
            <a:gdLst/>
            <a:ahLst/>
            <a:cxnLst/>
            <a:rect l="l" t="t" r="r" b="b"/>
            <a:pathLst>
              <a:path w="2380615" h="1733550">
                <a:moveTo>
                  <a:pt x="2279192" y="1710334"/>
                </a:moveTo>
                <a:lnTo>
                  <a:pt x="2276144" y="1712874"/>
                </a:lnTo>
                <a:lnTo>
                  <a:pt x="2275382" y="1719859"/>
                </a:lnTo>
                <a:lnTo>
                  <a:pt x="2277922" y="1722970"/>
                </a:lnTo>
                <a:lnTo>
                  <a:pt x="2380030" y="1733283"/>
                </a:lnTo>
                <a:lnTo>
                  <a:pt x="2379059" y="1731073"/>
                </a:lnTo>
                <a:lnTo>
                  <a:pt x="2366187" y="1731073"/>
                </a:lnTo>
                <a:lnTo>
                  <a:pt x="2347100" y="1717191"/>
                </a:lnTo>
                <a:lnTo>
                  <a:pt x="2279192" y="1710334"/>
                </a:lnTo>
                <a:close/>
              </a:path>
              <a:path w="2380615" h="1733550">
                <a:moveTo>
                  <a:pt x="2347100" y="1717191"/>
                </a:moveTo>
                <a:lnTo>
                  <a:pt x="2366187" y="1731073"/>
                </a:lnTo>
                <a:lnTo>
                  <a:pt x="2368114" y="1728431"/>
                </a:lnTo>
                <a:lnTo>
                  <a:pt x="2364028" y="1728431"/>
                </a:lnTo>
                <a:lnTo>
                  <a:pt x="2359637" y="1718457"/>
                </a:lnTo>
                <a:lnTo>
                  <a:pt x="2347100" y="1717191"/>
                </a:lnTo>
                <a:close/>
              </a:path>
              <a:path w="2380615" h="1733550">
                <a:moveTo>
                  <a:pt x="2334945" y="1637880"/>
                </a:moveTo>
                <a:lnTo>
                  <a:pt x="2328595" y="1640700"/>
                </a:lnTo>
                <a:lnTo>
                  <a:pt x="2327071" y="1644446"/>
                </a:lnTo>
                <a:lnTo>
                  <a:pt x="2328468" y="1647659"/>
                </a:lnTo>
                <a:lnTo>
                  <a:pt x="2354540" y="1706879"/>
                </a:lnTo>
                <a:lnTo>
                  <a:pt x="2373680" y="1720799"/>
                </a:lnTo>
                <a:lnTo>
                  <a:pt x="2366187" y="1731073"/>
                </a:lnTo>
                <a:lnTo>
                  <a:pt x="2379059" y="1731073"/>
                </a:lnTo>
                <a:lnTo>
                  <a:pt x="2340152" y="1642554"/>
                </a:lnTo>
                <a:lnTo>
                  <a:pt x="2338755" y="1639341"/>
                </a:lnTo>
                <a:lnTo>
                  <a:pt x="2334945" y="1637880"/>
                </a:lnTo>
                <a:close/>
              </a:path>
              <a:path w="2380615" h="1733550">
                <a:moveTo>
                  <a:pt x="2359637" y="1718457"/>
                </a:moveTo>
                <a:lnTo>
                  <a:pt x="2364028" y="1728431"/>
                </a:lnTo>
                <a:lnTo>
                  <a:pt x="2370505" y="1719554"/>
                </a:lnTo>
                <a:lnTo>
                  <a:pt x="2359637" y="1718457"/>
                </a:lnTo>
                <a:close/>
              </a:path>
              <a:path w="2380615" h="1733550">
                <a:moveTo>
                  <a:pt x="2354540" y="1706879"/>
                </a:moveTo>
                <a:lnTo>
                  <a:pt x="2359637" y="1718457"/>
                </a:lnTo>
                <a:lnTo>
                  <a:pt x="2370505" y="1719554"/>
                </a:lnTo>
                <a:lnTo>
                  <a:pt x="2364028" y="1728431"/>
                </a:lnTo>
                <a:lnTo>
                  <a:pt x="2368114" y="1728431"/>
                </a:lnTo>
                <a:lnTo>
                  <a:pt x="2373680" y="1720799"/>
                </a:lnTo>
                <a:lnTo>
                  <a:pt x="2354540" y="1706879"/>
                </a:lnTo>
                <a:close/>
              </a:path>
              <a:path w="2380615" h="1733550">
                <a:moveTo>
                  <a:pt x="7467" y="0"/>
                </a:moveTo>
                <a:lnTo>
                  <a:pt x="0" y="10159"/>
                </a:lnTo>
                <a:lnTo>
                  <a:pt x="2347100" y="1717191"/>
                </a:lnTo>
                <a:lnTo>
                  <a:pt x="2359637" y="1718457"/>
                </a:lnTo>
                <a:lnTo>
                  <a:pt x="2354540" y="1706879"/>
                </a:lnTo>
                <a:lnTo>
                  <a:pt x="7467" y="0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491361" y="1711451"/>
            <a:ext cx="2019935" cy="1473200"/>
          </a:xfrm>
          <a:custGeom>
            <a:avLst/>
            <a:gdLst/>
            <a:ahLst/>
            <a:cxnLst/>
            <a:rect l="l" t="t" r="r" b="b"/>
            <a:pathLst>
              <a:path w="2019935" h="1473200">
                <a:moveTo>
                  <a:pt x="1999550" y="14816"/>
                </a:moveTo>
                <a:lnTo>
                  <a:pt x="1987010" y="16086"/>
                </a:lnTo>
                <a:lnTo>
                  <a:pt x="0" y="1462786"/>
                </a:lnTo>
                <a:lnTo>
                  <a:pt x="7365" y="1472946"/>
                </a:lnTo>
                <a:lnTo>
                  <a:pt x="1994471" y="26394"/>
                </a:lnTo>
                <a:lnTo>
                  <a:pt x="1999550" y="14816"/>
                </a:lnTo>
                <a:close/>
              </a:path>
              <a:path w="2019935" h="1473200">
                <a:moveTo>
                  <a:pt x="2018929" y="2286"/>
                </a:moveTo>
                <a:lnTo>
                  <a:pt x="2005964" y="2286"/>
                </a:lnTo>
                <a:lnTo>
                  <a:pt x="2013458" y="12573"/>
                </a:lnTo>
                <a:lnTo>
                  <a:pt x="1994471" y="26394"/>
                </a:lnTo>
                <a:lnTo>
                  <a:pt x="1968500" y="85598"/>
                </a:lnTo>
                <a:lnTo>
                  <a:pt x="1967102" y="88900"/>
                </a:lnTo>
                <a:lnTo>
                  <a:pt x="1968500" y="92583"/>
                </a:lnTo>
                <a:lnTo>
                  <a:pt x="1971802" y="93980"/>
                </a:lnTo>
                <a:lnTo>
                  <a:pt x="1974977" y="95376"/>
                </a:lnTo>
                <a:lnTo>
                  <a:pt x="1978660" y="93980"/>
                </a:lnTo>
                <a:lnTo>
                  <a:pt x="1980056" y="90677"/>
                </a:lnTo>
                <a:lnTo>
                  <a:pt x="2018929" y="2286"/>
                </a:lnTo>
                <a:close/>
              </a:path>
              <a:path w="2019935" h="1473200">
                <a:moveTo>
                  <a:pt x="2007815" y="4825"/>
                </a:moveTo>
                <a:lnTo>
                  <a:pt x="2003933" y="4825"/>
                </a:lnTo>
                <a:lnTo>
                  <a:pt x="2010410" y="13715"/>
                </a:lnTo>
                <a:lnTo>
                  <a:pt x="1999550" y="14816"/>
                </a:lnTo>
                <a:lnTo>
                  <a:pt x="1994471" y="26394"/>
                </a:lnTo>
                <a:lnTo>
                  <a:pt x="2013458" y="12573"/>
                </a:lnTo>
                <a:lnTo>
                  <a:pt x="2007815" y="4825"/>
                </a:lnTo>
                <a:close/>
              </a:path>
              <a:path w="2019935" h="1473200">
                <a:moveTo>
                  <a:pt x="2019935" y="0"/>
                </a:moveTo>
                <a:lnTo>
                  <a:pt x="1917827" y="10413"/>
                </a:lnTo>
                <a:lnTo>
                  <a:pt x="1915287" y="13462"/>
                </a:lnTo>
                <a:lnTo>
                  <a:pt x="1916049" y="20447"/>
                </a:lnTo>
                <a:lnTo>
                  <a:pt x="1919097" y="22987"/>
                </a:lnTo>
                <a:lnTo>
                  <a:pt x="1987010" y="16086"/>
                </a:lnTo>
                <a:lnTo>
                  <a:pt x="2005964" y="2286"/>
                </a:lnTo>
                <a:lnTo>
                  <a:pt x="2018929" y="2286"/>
                </a:lnTo>
                <a:lnTo>
                  <a:pt x="2019935" y="0"/>
                </a:lnTo>
                <a:close/>
              </a:path>
              <a:path w="2019935" h="1473200">
                <a:moveTo>
                  <a:pt x="2005964" y="2286"/>
                </a:moveTo>
                <a:lnTo>
                  <a:pt x="1987010" y="16086"/>
                </a:lnTo>
                <a:lnTo>
                  <a:pt x="1999550" y="14816"/>
                </a:lnTo>
                <a:lnTo>
                  <a:pt x="2003933" y="4825"/>
                </a:lnTo>
                <a:lnTo>
                  <a:pt x="2007815" y="4825"/>
                </a:lnTo>
                <a:lnTo>
                  <a:pt x="2005964" y="2286"/>
                </a:lnTo>
                <a:close/>
              </a:path>
              <a:path w="2019935" h="1473200">
                <a:moveTo>
                  <a:pt x="2003933" y="4825"/>
                </a:moveTo>
                <a:lnTo>
                  <a:pt x="1999550" y="14816"/>
                </a:lnTo>
                <a:lnTo>
                  <a:pt x="2010410" y="13715"/>
                </a:lnTo>
                <a:lnTo>
                  <a:pt x="2003933" y="4825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210311" y="947915"/>
            <a:ext cx="2387346" cy="7429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609701" y="1118743"/>
            <a:ext cx="155257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工厂布置数据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968476" y="1604772"/>
            <a:ext cx="418465" cy="319405"/>
          </a:xfrm>
          <a:custGeom>
            <a:avLst/>
            <a:gdLst/>
            <a:ahLst/>
            <a:cxnLst/>
            <a:rect l="l" t="t" r="r" b="b"/>
            <a:pathLst>
              <a:path w="418465" h="319405">
                <a:moveTo>
                  <a:pt x="397846" y="15167"/>
                </a:moveTo>
                <a:lnTo>
                  <a:pt x="385347" y="16709"/>
                </a:lnTo>
                <a:lnTo>
                  <a:pt x="0" y="309244"/>
                </a:lnTo>
                <a:lnTo>
                  <a:pt x="7670" y="319404"/>
                </a:lnTo>
                <a:lnTo>
                  <a:pt x="392945" y="26980"/>
                </a:lnTo>
                <a:lnTo>
                  <a:pt x="397846" y="15167"/>
                </a:lnTo>
                <a:close/>
              </a:path>
              <a:path w="418465" h="319405">
                <a:moveTo>
                  <a:pt x="416802" y="2539"/>
                </a:moveTo>
                <a:lnTo>
                  <a:pt x="404012" y="2539"/>
                </a:lnTo>
                <a:lnTo>
                  <a:pt x="411759" y="12700"/>
                </a:lnTo>
                <a:lnTo>
                  <a:pt x="392945" y="26980"/>
                </a:lnTo>
                <a:lnTo>
                  <a:pt x="368198" y="86613"/>
                </a:lnTo>
                <a:lnTo>
                  <a:pt x="366801" y="89915"/>
                </a:lnTo>
                <a:lnTo>
                  <a:pt x="368325" y="93599"/>
                </a:lnTo>
                <a:lnTo>
                  <a:pt x="371627" y="94995"/>
                </a:lnTo>
                <a:lnTo>
                  <a:pt x="374802" y="96265"/>
                </a:lnTo>
                <a:lnTo>
                  <a:pt x="378612" y="94741"/>
                </a:lnTo>
                <a:lnTo>
                  <a:pt x="379882" y="91566"/>
                </a:lnTo>
                <a:lnTo>
                  <a:pt x="416802" y="2539"/>
                </a:lnTo>
                <a:close/>
              </a:path>
              <a:path w="418465" h="319405">
                <a:moveTo>
                  <a:pt x="406045" y="5206"/>
                </a:moveTo>
                <a:lnTo>
                  <a:pt x="401980" y="5206"/>
                </a:lnTo>
                <a:lnTo>
                  <a:pt x="408584" y="13842"/>
                </a:lnTo>
                <a:lnTo>
                  <a:pt x="397846" y="15167"/>
                </a:lnTo>
                <a:lnTo>
                  <a:pt x="392945" y="26980"/>
                </a:lnTo>
                <a:lnTo>
                  <a:pt x="411759" y="12700"/>
                </a:lnTo>
                <a:lnTo>
                  <a:pt x="406045" y="5206"/>
                </a:lnTo>
                <a:close/>
              </a:path>
              <a:path w="418465" h="319405">
                <a:moveTo>
                  <a:pt x="417855" y="0"/>
                </a:moveTo>
                <a:lnTo>
                  <a:pt x="319557" y="11937"/>
                </a:lnTo>
                <a:lnTo>
                  <a:pt x="316001" y="12445"/>
                </a:lnTo>
                <a:lnTo>
                  <a:pt x="313588" y="15620"/>
                </a:lnTo>
                <a:lnTo>
                  <a:pt x="313969" y="19050"/>
                </a:lnTo>
                <a:lnTo>
                  <a:pt x="314477" y="22478"/>
                </a:lnTo>
                <a:lnTo>
                  <a:pt x="317525" y="25018"/>
                </a:lnTo>
                <a:lnTo>
                  <a:pt x="321081" y="24637"/>
                </a:lnTo>
                <a:lnTo>
                  <a:pt x="385347" y="16709"/>
                </a:lnTo>
                <a:lnTo>
                  <a:pt x="404012" y="2539"/>
                </a:lnTo>
                <a:lnTo>
                  <a:pt x="416802" y="2539"/>
                </a:lnTo>
                <a:lnTo>
                  <a:pt x="417855" y="0"/>
                </a:lnTo>
                <a:close/>
              </a:path>
              <a:path w="418465" h="319405">
                <a:moveTo>
                  <a:pt x="404012" y="2539"/>
                </a:moveTo>
                <a:lnTo>
                  <a:pt x="385347" y="16709"/>
                </a:lnTo>
                <a:lnTo>
                  <a:pt x="397846" y="15167"/>
                </a:lnTo>
                <a:lnTo>
                  <a:pt x="401980" y="5206"/>
                </a:lnTo>
                <a:lnTo>
                  <a:pt x="406045" y="5206"/>
                </a:lnTo>
                <a:lnTo>
                  <a:pt x="404012" y="2539"/>
                </a:lnTo>
                <a:close/>
              </a:path>
              <a:path w="418465" h="319405">
                <a:moveTo>
                  <a:pt x="401980" y="5206"/>
                </a:moveTo>
                <a:lnTo>
                  <a:pt x="397846" y="15167"/>
                </a:lnTo>
                <a:lnTo>
                  <a:pt x="408584" y="13842"/>
                </a:lnTo>
                <a:lnTo>
                  <a:pt x="401980" y="5206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10311" y="4296157"/>
            <a:ext cx="2387346" cy="74296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609701" y="4467859"/>
            <a:ext cx="155257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工艺流程数据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1874647" y="3646932"/>
            <a:ext cx="103505" cy="900430"/>
          </a:xfrm>
          <a:custGeom>
            <a:avLst/>
            <a:gdLst/>
            <a:ahLst/>
            <a:cxnLst/>
            <a:rect l="l" t="t" r="r" b="b"/>
            <a:pathLst>
              <a:path w="103505" h="900429">
                <a:moveTo>
                  <a:pt x="7111" y="804075"/>
                </a:moveTo>
                <a:lnTo>
                  <a:pt x="1015" y="807605"/>
                </a:lnTo>
                <a:lnTo>
                  <a:pt x="0" y="811491"/>
                </a:lnTo>
                <a:lnTo>
                  <a:pt x="51688" y="900125"/>
                </a:lnTo>
                <a:lnTo>
                  <a:pt x="59034" y="887526"/>
                </a:lnTo>
                <a:lnTo>
                  <a:pt x="45338" y="887526"/>
                </a:lnTo>
                <a:lnTo>
                  <a:pt x="45338" y="864082"/>
                </a:lnTo>
                <a:lnTo>
                  <a:pt x="10921" y="805091"/>
                </a:lnTo>
                <a:lnTo>
                  <a:pt x="7111" y="804075"/>
                </a:lnTo>
                <a:close/>
              </a:path>
              <a:path w="103505" h="900429">
                <a:moveTo>
                  <a:pt x="45338" y="864082"/>
                </a:moveTo>
                <a:lnTo>
                  <a:pt x="45338" y="887526"/>
                </a:lnTo>
                <a:lnTo>
                  <a:pt x="58038" y="887526"/>
                </a:lnTo>
                <a:lnTo>
                  <a:pt x="58038" y="884326"/>
                </a:lnTo>
                <a:lnTo>
                  <a:pt x="46227" y="884326"/>
                </a:lnTo>
                <a:lnTo>
                  <a:pt x="51688" y="874966"/>
                </a:lnTo>
                <a:lnTo>
                  <a:pt x="45338" y="864082"/>
                </a:lnTo>
                <a:close/>
              </a:path>
              <a:path w="103505" h="900429">
                <a:moveTo>
                  <a:pt x="96265" y="804075"/>
                </a:moveTo>
                <a:lnTo>
                  <a:pt x="92455" y="805091"/>
                </a:lnTo>
                <a:lnTo>
                  <a:pt x="58038" y="864082"/>
                </a:lnTo>
                <a:lnTo>
                  <a:pt x="58038" y="887526"/>
                </a:lnTo>
                <a:lnTo>
                  <a:pt x="59034" y="887526"/>
                </a:lnTo>
                <a:lnTo>
                  <a:pt x="103377" y="811491"/>
                </a:lnTo>
                <a:lnTo>
                  <a:pt x="102361" y="807605"/>
                </a:lnTo>
                <a:lnTo>
                  <a:pt x="96265" y="804075"/>
                </a:lnTo>
                <a:close/>
              </a:path>
              <a:path w="103505" h="900429">
                <a:moveTo>
                  <a:pt x="51688" y="874966"/>
                </a:moveTo>
                <a:lnTo>
                  <a:pt x="46227" y="884326"/>
                </a:lnTo>
                <a:lnTo>
                  <a:pt x="57150" y="884326"/>
                </a:lnTo>
                <a:lnTo>
                  <a:pt x="51688" y="874966"/>
                </a:lnTo>
                <a:close/>
              </a:path>
              <a:path w="103505" h="900429">
                <a:moveTo>
                  <a:pt x="58038" y="864082"/>
                </a:moveTo>
                <a:lnTo>
                  <a:pt x="51688" y="874966"/>
                </a:lnTo>
                <a:lnTo>
                  <a:pt x="57150" y="884326"/>
                </a:lnTo>
                <a:lnTo>
                  <a:pt x="58038" y="884326"/>
                </a:lnTo>
                <a:lnTo>
                  <a:pt x="58038" y="864082"/>
                </a:lnTo>
                <a:close/>
              </a:path>
              <a:path w="103505" h="900429">
                <a:moveTo>
                  <a:pt x="58038" y="0"/>
                </a:moveTo>
                <a:lnTo>
                  <a:pt x="45338" y="0"/>
                </a:lnTo>
                <a:lnTo>
                  <a:pt x="45338" y="864082"/>
                </a:lnTo>
                <a:lnTo>
                  <a:pt x="51688" y="874966"/>
                </a:lnTo>
                <a:lnTo>
                  <a:pt x="58038" y="864082"/>
                </a:lnTo>
                <a:lnTo>
                  <a:pt x="58038" y="0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1132103" y="2705100"/>
            <a:ext cx="2378075" cy="715645"/>
          </a:xfrm>
          <a:custGeom>
            <a:avLst/>
            <a:gdLst/>
            <a:ahLst/>
            <a:cxnLst/>
            <a:rect l="l" t="t" r="r" b="b"/>
            <a:pathLst>
              <a:path w="2378075" h="715645">
                <a:moveTo>
                  <a:pt x="2341707" y="686308"/>
                </a:moveTo>
                <a:lnTo>
                  <a:pt x="2275433" y="703072"/>
                </a:lnTo>
                <a:lnTo>
                  <a:pt x="2273401" y="706501"/>
                </a:lnTo>
                <a:lnTo>
                  <a:pt x="2274290" y="709930"/>
                </a:lnTo>
                <a:lnTo>
                  <a:pt x="2275052" y="713232"/>
                </a:lnTo>
                <a:lnTo>
                  <a:pt x="2278608" y="715391"/>
                </a:lnTo>
                <a:lnTo>
                  <a:pt x="2281910" y="714501"/>
                </a:lnTo>
                <a:lnTo>
                  <a:pt x="2367534" y="692785"/>
                </a:lnTo>
                <a:lnTo>
                  <a:pt x="2364206" y="692785"/>
                </a:lnTo>
                <a:lnTo>
                  <a:pt x="2341707" y="686308"/>
                </a:lnTo>
                <a:close/>
              </a:path>
              <a:path w="2378075" h="715645">
                <a:moveTo>
                  <a:pt x="2353785" y="683257"/>
                </a:moveTo>
                <a:lnTo>
                  <a:pt x="2341707" y="686308"/>
                </a:lnTo>
                <a:lnTo>
                  <a:pt x="2364206" y="692785"/>
                </a:lnTo>
                <a:lnTo>
                  <a:pt x="2364688" y="691133"/>
                </a:lnTo>
                <a:lnTo>
                  <a:pt x="2361285" y="691133"/>
                </a:lnTo>
                <a:lnTo>
                  <a:pt x="2353785" y="683257"/>
                </a:lnTo>
                <a:close/>
              </a:path>
              <a:path w="2378075" h="715645">
                <a:moveTo>
                  <a:pt x="2303119" y="615823"/>
                </a:moveTo>
                <a:lnTo>
                  <a:pt x="2300579" y="618363"/>
                </a:lnTo>
                <a:lnTo>
                  <a:pt x="2298039" y="620776"/>
                </a:lnTo>
                <a:lnTo>
                  <a:pt x="2298039" y="624713"/>
                </a:lnTo>
                <a:lnTo>
                  <a:pt x="2345012" y="674043"/>
                </a:lnTo>
                <a:lnTo>
                  <a:pt x="2367762" y="680593"/>
                </a:lnTo>
                <a:lnTo>
                  <a:pt x="2364206" y="692785"/>
                </a:lnTo>
                <a:lnTo>
                  <a:pt x="2367534" y="692785"/>
                </a:lnTo>
                <a:lnTo>
                  <a:pt x="2378049" y="690118"/>
                </a:lnTo>
                <a:lnTo>
                  <a:pt x="2307183" y="615950"/>
                </a:lnTo>
                <a:lnTo>
                  <a:pt x="2303119" y="615823"/>
                </a:lnTo>
                <a:close/>
              </a:path>
              <a:path w="2378075" h="715645">
                <a:moveTo>
                  <a:pt x="2364333" y="680593"/>
                </a:moveTo>
                <a:lnTo>
                  <a:pt x="2353785" y="683257"/>
                </a:lnTo>
                <a:lnTo>
                  <a:pt x="2361285" y="691133"/>
                </a:lnTo>
                <a:lnTo>
                  <a:pt x="2364333" y="680593"/>
                </a:lnTo>
                <a:close/>
              </a:path>
              <a:path w="2378075" h="715645">
                <a:moveTo>
                  <a:pt x="2367762" y="680593"/>
                </a:moveTo>
                <a:lnTo>
                  <a:pt x="2364333" y="680593"/>
                </a:lnTo>
                <a:lnTo>
                  <a:pt x="2361285" y="691133"/>
                </a:lnTo>
                <a:lnTo>
                  <a:pt x="2364688" y="691133"/>
                </a:lnTo>
                <a:lnTo>
                  <a:pt x="2367762" y="680593"/>
                </a:lnTo>
                <a:close/>
              </a:path>
              <a:path w="2378075" h="715645">
                <a:moveTo>
                  <a:pt x="3505" y="0"/>
                </a:moveTo>
                <a:lnTo>
                  <a:pt x="0" y="12192"/>
                </a:lnTo>
                <a:lnTo>
                  <a:pt x="2341707" y="686308"/>
                </a:lnTo>
                <a:lnTo>
                  <a:pt x="2353785" y="683257"/>
                </a:lnTo>
                <a:lnTo>
                  <a:pt x="2345012" y="674043"/>
                </a:lnTo>
                <a:lnTo>
                  <a:pt x="3505" y="0"/>
                </a:lnTo>
                <a:close/>
              </a:path>
              <a:path w="2378075" h="715645">
                <a:moveTo>
                  <a:pt x="2345012" y="674043"/>
                </a:moveTo>
                <a:lnTo>
                  <a:pt x="2353785" y="683257"/>
                </a:lnTo>
                <a:lnTo>
                  <a:pt x="2364333" y="680593"/>
                </a:lnTo>
                <a:lnTo>
                  <a:pt x="2367762" y="680593"/>
                </a:lnTo>
                <a:lnTo>
                  <a:pt x="2345012" y="674043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1671320" y="2711195"/>
            <a:ext cx="1840230" cy="1265555"/>
          </a:xfrm>
          <a:custGeom>
            <a:avLst/>
            <a:gdLst/>
            <a:ahLst/>
            <a:cxnLst/>
            <a:rect l="l" t="t" r="r" b="b"/>
            <a:pathLst>
              <a:path w="1840229" h="1265554">
                <a:moveTo>
                  <a:pt x="1818966" y="14260"/>
                </a:moveTo>
                <a:lnTo>
                  <a:pt x="1806541" y="15175"/>
                </a:lnTo>
                <a:lnTo>
                  <a:pt x="0" y="1254899"/>
                </a:lnTo>
                <a:lnTo>
                  <a:pt x="7112" y="1265377"/>
                </a:lnTo>
                <a:lnTo>
                  <a:pt x="1813613" y="25617"/>
                </a:lnTo>
                <a:lnTo>
                  <a:pt x="1818966" y="14260"/>
                </a:lnTo>
                <a:close/>
              </a:path>
              <a:path w="1840229" h="1265554">
                <a:moveTo>
                  <a:pt x="1838822" y="1905"/>
                </a:moveTo>
                <a:lnTo>
                  <a:pt x="1825879" y="1905"/>
                </a:lnTo>
                <a:lnTo>
                  <a:pt x="1832991" y="12318"/>
                </a:lnTo>
                <a:lnTo>
                  <a:pt x="1813613" y="25617"/>
                </a:lnTo>
                <a:lnTo>
                  <a:pt x="1786001" y="84201"/>
                </a:lnTo>
                <a:lnTo>
                  <a:pt x="1784477" y="87376"/>
                </a:lnTo>
                <a:lnTo>
                  <a:pt x="1785874" y="91186"/>
                </a:lnTo>
                <a:lnTo>
                  <a:pt x="1789049" y="92583"/>
                </a:lnTo>
                <a:lnTo>
                  <a:pt x="1792224" y="94106"/>
                </a:lnTo>
                <a:lnTo>
                  <a:pt x="1795907" y="92710"/>
                </a:lnTo>
                <a:lnTo>
                  <a:pt x="1797431" y="89535"/>
                </a:lnTo>
                <a:lnTo>
                  <a:pt x="1838822" y="1905"/>
                </a:lnTo>
                <a:close/>
              </a:path>
              <a:path w="1840229" h="1265554">
                <a:moveTo>
                  <a:pt x="1827613" y="4445"/>
                </a:moveTo>
                <a:lnTo>
                  <a:pt x="1823593" y="4445"/>
                </a:lnTo>
                <a:lnTo>
                  <a:pt x="1829816" y="13462"/>
                </a:lnTo>
                <a:lnTo>
                  <a:pt x="1818966" y="14260"/>
                </a:lnTo>
                <a:lnTo>
                  <a:pt x="1813613" y="25617"/>
                </a:lnTo>
                <a:lnTo>
                  <a:pt x="1832991" y="12318"/>
                </a:lnTo>
                <a:lnTo>
                  <a:pt x="1827613" y="4445"/>
                </a:lnTo>
                <a:close/>
              </a:path>
              <a:path w="1840229" h="1265554">
                <a:moveTo>
                  <a:pt x="1839721" y="0"/>
                </a:moveTo>
                <a:lnTo>
                  <a:pt x="1737487" y="7493"/>
                </a:lnTo>
                <a:lnTo>
                  <a:pt x="1734820" y="10541"/>
                </a:lnTo>
                <a:lnTo>
                  <a:pt x="1735328" y="17526"/>
                </a:lnTo>
                <a:lnTo>
                  <a:pt x="1738376" y="20193"/>
                </a:lnTo>
                <a:lnTo>
                  <a:pt x="1806541" y="15175"/>
                </a:lnTo>
                <a:lnTo>
                  <a:pt x="1825879" y="1905"/>
                </a:lnTo>
                <a:lnTo>
                  <a:pt x="1838822" y="1905"/>
                </a:lnTo>
                <a:lnTo>
                  <a:pt x="1839721" y="0"/>
                </a:lnTo>
                <a:close/>
              </a:path>
              <a:path w="1840229" h="1265554">
                <a:moveTo>
                  <a:pt x="1825879" y="1905"/>
                </a:moveTo>
                <a:lnTo>
                  <a:pt x="1806541" y="15175"/>
                </a:lnTo>
                <a:lnTo>
                  <a:pt x="1818966" y="14260"/>
                </a:lnTo>
                <a:lnTo>
                  <a:pt x="1823593" y="4445"/>
                </a:lnTo>
                <a:lnTo>
                  <a:pt x="1827613" y="4445"/>
                </a:lnTo>
                <a:lnTo>
                  <a:pt x="1825879" y="1905"/>
                </a:lnTo>
                <a:close/>
              </a:path>
              <a:path w="1840229" h="1265554">
                <a:moveTo>
                  <a:pt x="1823593" y="4445"/>
                </a:moveTo>
                <a:lnTo>
                  <a:pt x="1818966" y="14260"/>
                </a:lnTo>
                <a:lnTo>
                  <a:pt x="1829816" y="13462"/>
                </a:lnTo>
                <a:lnTo>
                  <a:pt x="1823593" y="4445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1669923" y="1711451"/>
            <a:ext cx="1841500" cy="2264410"/>
          </a:xfrm>
          <a:custGeom>
            <a:avLst/>
            <a:gdLst/>
            <a:ahLst/>
            <a:cxnLst/>
            <a:rect l="l" t="t" r="r" b="b"/>
            <a:pathLst>
              <a:path w="1841500" h="2264410">
                <a:moveTo>
                  <a:pt x="1825225" y="19584"/>
                </a:moveTo>
                <a:lnTo>
                  <a:pt x="1813402" y="24040"/>
                </a:lnTo>
                <a:lnTo>
                  <a:pt x="0" y="2255939"/>
                </a:lnTo>
                <a:lnTo>
                  <a:pt x="9906" y="2263952"/>
                </a:lnTo>
                <a:lnTo>
                  <a:pt x="1823301" y="32049"/>
                </a:lnTo>
                <a:lnTo>
                  <a:pt x="1825225" y="19584"/>
                </a:lnTo>
                <a:close/>
              </a:path>
              <a:path w="1841500" h="2264410">
                <a:moveTo>
                  <a:pt x="1840236" y="5714"/>
                </a:moveTo>
                <a:lnTo>
                  <a:pt x="1828291" y="5714"/>
                </a:lnTo>
                <a:lnTo>
                  <a:pt x="1838198" y="13715"/>
                </a:lnTo>
                <a:lnTo>
                  <a:pt x="1823301" y="32049"/>
                </a:lnTo>
                <a:lnTo>
                  <a:pt x="1813432" y="96012"/>
                </a:lnTo>
                <a:lnTo>
                  <a:pt x="1812798" y="99440"/>
                </a:lnTo>
                <a:lnTo>
                  <a:pt x="1815211" y="102615"/>
                </a:lnTo>
                <a:lnTo>
                  <a:pt x="1818639" y="103250"/>
                </a:lnTo>
                <a:lnTo>
                  <a:pt x="1822196" y="103759"/>
                </a:lnTo>
                <a:lnTo>
                  <a:pt x="1825371" y="101346"/>
                </a:lnTo>
                <a:lnTo>
                  <a:pt x="1826005" y="97917"/>
                </a:lnTo>
                <a:lnTo>
                  <a:pt x="1840236" y="5714"/>
                </a:lnTo>
                <a:close/>
              </a:path>
              <a:path w="1841500" h="2264410">
                <a:moveTo>
                  <a:pt x="1841118" y="0"/>
                </a:moveTo>
                <a:lnTo>
                  <a:pt x="1745106" y="36195"/>
                </a:lnTo>
                <a:lnTo>
                  <a:pt x="1743455" y="39877"/>
                </a:lnTo>
                <a:lnTo>
                  <a:pt x="1744726" y="43052"/>
                </a:lnTo>
                <a:lnTo>
                  <a:pt x="1745996" y="46355"/>
                </a:lnTo>
                <a:lnTo>
                  <a:pt x="1749678" y="48006"/>
                </a:lnTo>
                <a:lnTo>
                  <a:pt x="1752853" y="46862"/>
                </a:lnTo>
                <a:lnTo>
                  <a:pt x="1813402" y="24040"/>
                </a:lnTo>
                <a:lnTo>
                  <a:pt x="1828291" y="5714"/>
                </a:lnTo>
                <a:lnTo>
                  <a:pt x="1840236" y="5714"/>
                </a:lnTo>
                <a:lnTo>
                  <a:pt x="1841118" y="0"/>
                </a:lnTo>
                <a:close/>
              </a:path>
              <a:path w="1841500" h="2264410">
                <a:moveTo>
                  <a:pt x="1832065" y="8762"/>
                </a:moveTo>
                <a:lnTo>
                  <a:pt x="1826894" y="8762"/>
                </a:lnTo>
                <a:lnTo>
                  <a:pt x="1835403" y="15748"/>
                </a:lnTo>
                <a:lnTo>
                  <a:pt x="1825225" y="19584"/>
                </a:lnTo>
                <a:lnTo>
                  <a:pt x="1823301" y="32049"/>
                </a:lnTo>
                <a:lnTo>
                  <a:pt x="1838198" y="13715"/>
                </a:lnTo>
                <a:lnTo>
                  <a:pt x="1832065" y="8762"/>
                </a:lnTo>
                <a:close/>
              </a:path>
              <a:path w="1841500" h="2264410">
                <a:moveTo>
                  <a:pt x="1828291" y="5714"/>
                </a:moveTo>
                <a:lnTo>
                  <a:pt x="1813402" y="24040"/>
                </a:lnTo>
                <a:lnTo>
                  <a:pt x="1825225" y="19584"/>
                </a:lnTo>
                <a:lnTo>
                  <a:pt x="1826894" y="8762"/>
                </a:lnTo>
                <a:lnTo>
                  <a:pt x="1832065" y="8762"/>
                </a:lnTo>
                <a:lnTo>
                  <a:pt x="1828291" y="5714"/>
                </a:lnTo>
                <a:close/>
              </a:path>
              <a:path w="1841500" h="2264410">
                <a:moveTo>
                  <a:pt x="1826894" y="8762"/>
                </a:moveTo>
                <a:lnTo>
                  <a:pt x="1825225" y="19584"/>
                </a:lnTo>
                <a:lnTo>
                  <a:pt x="1835403" y="15748"/>
                </a:lnTo>
                <a:lnTo>
                  <a:pt x="1826894" y="8762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1132878" y="2314067"/>
            <a:ext cx="2305685" cy="403860"/>
          </a:xfrm>
          <a:custGeom>
            <a:avLst/>
            <a:gdLst/>
            <a:ahLst/>
            <a:cxnLst/>
            <a:rect l="l" t="t" r="r" b="b"/>
            <a:pathLst>
              <a:path w="2305685" h="403860">
                <a:moveTo>
                  <a:pt x="2268620" y="36769"/>
                </a:moveTo>
                <a:lnTo>
                  <a:pt x="0" y="391287"/>
                </a:lnTo>
                <a:lnTo>
                  <a:pt x="1955" y="403732"/>
                </a:lnTo>
                <a:lnTo>
                  <a:pt x="2270421" y="49377"/>
                </a:lnTo>
                <a:lnTo>
                  <a:pt x="2280283" y="41330"/>
                </a:lnTo>
                <a:lnTo>
                  <a:pt x="2268620" y="36769"/>
                </a:lnTo>
                <a:close/>
              </a:path>
              <a:path w="2305685" h="403860">
                <a:moveTo>
                  <a:pt x="2294212" y="33146"/>
                </a:moveTo>
                <a:lnTo>
                  <a:pt x="2291803" y="33146"/>
                </a:lnTo>
                <a:lnTo>
                  <a:pt x="2293835" y="45719"/>
                </a:lnTo>
                <a:lnTo>
                  <a:pt x="2270421" y="49377"/>
                </a:lnTo>
                <a:lnTo>
                  <a:pt x="2220429" y="90169"/>
                </a:lnTo>
                <a:lnTo>
                  <a:pt x="2217635" y="92328"/>
                </a:lnTo>
                <a:lnTo>
                  <a:pt x="2217254" y="96393"/>
                </a:lnTo>
                <a:lnTo>
                  <a:pt x="2221699" y="101853"/>
                </a:lnTo>
                <a:lnTo>
                  <a:pt x="2225636" y="102234"/>
                </a:lnTo>
                <a:lnTo>
                  <a:pt x="2305265" y="37464"/>
                </a:lnTo>
                <a:lnTo>
                  <a:pt x="2294212" y="33146"/>
                </a:lnTo>
                <a:close/>
              </a:path>
              <a:path w="2305685" h="403860">
                <a:moveTo>
                  <a:pt x="2280283" y="41330"/>
                </a:moveTo>
                <a:lnTo>
                  <a:pt x="2270421" y="49377"/>
                </a:lnTo>
                <a:lnTo>
                  <a:pt x="2293835" y="45719"/>
                </a:lnTo>
                <a:lnTo>
                  <a:pt x="2293774" y="45338"/>
                </a:lnTo>
                <a:lnTo>
                  <a:pt x="2290533" y="45338"/>
                </a:lnTo>
                <a:lnTo>
                  <a:pt x="2280283" y="41330"/>
                </a:lnTo>
                <a:close/>
              </a:path>
              <a:path w="2305685" h="403860">
                <a:moveTo>
                  <a:pt x="2288755" y="34416"/>
                </a:moveTo>
                <a:lnTo>
                  <a:pt x="2280283" y="41330"/>
                </a:lnTo>
                <a:lnTo>
                  <a:pt x="2290533" y="45338"/>
                </a:lnTo>
                <a:lnTo>
                  <a:pt x="2288755" y="34416"/>
                </a:lnTo>
                <a:close/>
              </a:path>
              <a:path w="2305685" h="403860">
                <a:moveTo>
                  <a:pt x="2292009" y="34416"/>
                </a:moveTo>
                <a:lnTo>
                  <a:pt x="2288755" y="34416"/>
                </a:lnTo>
                <a:lnTo>
                  <a:pt x="2290533" y="45338"/>
                </a:lnTo>
                <a:lnTo>
                  <a:pt x="2293774" y="45338"/>
                </a:lnTo>
                <a:lnTo>
                  <a:pt x="2292009" y="34416"/>
                </a:lnTo>
                <a:close/>
              </a:path>
              <a:path w="2305685" h="403860">
                <a:moveTo>
                  <a:pt x="2291803" y="33146"/>
                </a:moveTo>
                <a:lnTo>
                  <a:pt x="2268620" y="36769"/>
                </a:lnTo>
                <a:lnTo>
                  <a:pt x="2280283" y="41330"/>
                </a:lnTo>
                <a:lnTo>
                  <a:pt x="2288755" y="34416"/>
                </a:lnTo>
                <a:lnTo>
                  <a:pt x="2292009" y="34416"/>
                </a:lnTo>
                <a:lnTo>
                  <a:pt x="2291803" y="33146"/>
                </a:lnTo>
                <a:close/>
              </a:path>
              <a:path w="2305685" h="403860">
                <a:moveTo>
                  <a:pt x="2209761" y="0"/>
                </a:moveTo>
                <a:lnTo>
                  <a:pt x="2206078" y="1650"/>
                </a:lnTo>
                <a:lnTo>
                  <a:pt x="2204808" y="4952"/>
                </a:lnTo>
                <a:lnTo>
                  <a:pt x="2203411" y="8255"/>
                </a:lnTo>
                <a:lnTo>
                  <a:pt x="2205062" y="11937"/>
                </a:lnTo>
                <a:lnTo>
                  <a:pt x="2268620" y="36769"/>
                </a:lnTo>
                <a:lnTo>
                  <a:pt x="2291803" y="33146"/>
                </a:lnTo>
                <a:lnTo>
                  <a:pt x="2294212" y="33146"/>
                </a:lnTo>
                <a:lnTo>
                  <a:pt x="2212936" y="1396"/>
                </a:lnTo>
                <a:lnTo>
                  <a:pt x="2209761" y="0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238288" y="2346451"/>
            <a:ext cx="2200275" cy="1625600"/>
          </a:xfrm>
          <a:custGeom>
            <a:avLst/>
            <a:gdLst/>
            <a:ahLst/>
            <a:cxnLst/>
            <a:rect l="l" t="t" r="r" b="b"/>
            <a:pathLst>
              <a:path w="2200275" h="1625600">
                <a:moveTo>
                  <a:pt x="2099398" y="1601635"/>
                </a:moveTo>
                <a:lnTo>
                  <a:pt x="2096223" y="1604162"/>
                </a:lnTo>
                <a:lnTo>
                  <a:pt x="2095461" y="1611134"/>
                </a:lnTo>
                <a:lnTo>
                  <a:pt x="2098001" y="1614271"/>
                </a:lnTo>
                <a:lnTo>
                  <a:pt x="2199982" y="1625269"/>
                </a:lnTo>
                <a:lnTo>
                  <a:pt x="2198975" y="1622933"/>
                </a:lnTo>
                <a:lnTo>
                  <a:pt x="2186139" y="1622933"/>
                </a:lnTo>
                <a:lnTo>
                  <a:pt x="2167188" y="1608952"/>
                </a:lnTo>
                <a:lnTo>
                  <a:pt x="2099398" y="1601635"/>
                </a:lnTo>
                <a:close/>
              </a:path>
              <a:path w="2200275" h="1625600">
                <a:moveTo>
                  <a:pt x="2167188" y="1608952"/>
                </a:moveTo>
                <a:lnTo>
                  <a:pt x="2186139" y="1622933"/>
                </a:lnTo>
                <a:lnTo>
                  <a:pt x="2188099" y="1620304"/>
                </a:lnTo>
                <a:lnTo>
                  <a:pt x="2184107" y="1620304"/>
                </a:lnTo>
                <a:lnTo>
                  <a:pt x="2179799" y="1610313"/>
                </a:lnTo>
                <a:lnTo>
                  <a:pt x="2167188" y="1608952"/>
                </a:lnTo>
                <a:close/>
              </a:path>
              <a:path w="2200275" h="1625600">
                <a:moveTo>
                  <a:pt x="2155659" y="1529575"/>
                </a:moveTo>
                <a:lnTo>
                  <a:pt x="2152484" y="1530959"/>
                </a:lnTo>
                <a:lnTo>
                  <a:pt x="2149182" y="1532343"/>
                </a:lnTo>
                <a:lnTo>
                  <a:pt x="2147785" y="1536077"/>
                </a:lnTo>
                <a:lnTo>
                  <a:pt x="2174801" y="1598724"/>
                </a:lnTo>
                <a:lnTo>
                  <a:pt x="2193759" y="1612709"/>
                </a:lnTo>
                <a:lnTo>
                  <a:pt x="2186139" y="1622933"/>
                </a:lnTo>
                <a:lnTo>
                  <a:pt x="2198975" y="1622933"/>
                </a:lnTo>
                <a:lnTo>
                  <a:pt x="2159342" y="1531048"/>
                </a:lnTo>
                <a:lnTo>
                  <a:pt x="2155659" y="1529575"/>
                </a:lnTo>
                <a:close/>
              </a:path>
              <a:path w="2200275" h="1625600">
                <a:moveTo>
                  <a:pt x="2179799" y="1610313"/>
                </a:moveTo>
                <a:lnTo>
                  <a:pt x="2184107" y="1620304"/>
                </a:lnTo>
                <a:lnTo>
                  <a:pt x="2190584" y="1611477"/>
                </a:lnTo>
                <a:lnTo>
                  <a:pt x="2179799" y="1610313"/>
                </a:lnTo>
                <a:close/>
              </a:path>
              <a:path w="2200275" h="1625600">
                <a:moveTo>
                  <a:pt x="2174801" y="1598724"/>
                </a:moveTo>
                <a:lnTo>
                  <a:pt x="2179799" y="1610313"/>
                </a:lnTo>
                <a:lnTo>
                  <a:pt x="2190584" y="1611477"/>
                </a:lnTo>
                <a:lnTo>
                  <a:pt x="2184107" y="1620304"/>
                </a:lnTo>
                <a:lnTo>
                  <a:pt x="2188099" y="1620304"/>
                </a:lnTo>
                <a:lnTo>
                  <a:pt x="2193759" y="1612709"/>
                </a:lnTo>
                <a:lnTo>
                  <a:pt x="2174801" y="1598724"/>
                </a:lnTo>
                <a:close/>
              </a:path>
              <a:path w="2200275" h="1625600">
                <a:moveTo>
                  <a:pt x="7543" y="0"/>
                </a:moveTo>
                <a:lnTo>
                  <a:pt x="0" y="10160"/>
                </a:lnTo>
                <a:lnTo>
                  <a:pt x="2167188" y="1608952"/>
                </a:lnTo>
                <a:lnTo>
                  <a:pt x="2179799" y="1610313"/>
                </a:lnTo>
                <a:lnTo>
                  <a:pt x="2174801" y="1598724"/>
                </a:lnTo>
                <a:lnTo>
                  <a:pt x="7543" y="0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90472" y="1293875"/>
            <a:ext cx="2021205" cy="2106295"/>
          </a:xfrm>
          <a:custGeom>
            <a:avLst/>
            <a:gdLst/>
            <a:ahLst/>
            <a:cxnLst/>
            <a:rect l="l" t="t" r="r" b="b"/>
            <a:pathLst>
              <a:path w="2021204" h="2106295">
                <a:moveTo>
                  <a:pt x="2003408" y="18206"/>
                </a:moveTo>
                <a:lnTo>
                  <a:pt x="1991030" y="21727"/>
                </a:lnTo>
                <a:lnTo>
                  <a:pt x="0" y="2097024"/>
                </a:lnTo>
                <a:lnTo>
                  <a:pt x="9143" y="2105787"/>
                </a:lnTo>
                <a:lnTo>
                  <a:pt x="2000449" y="30460"/>
                </a:lnTo>
                <a:lnTo>
                  <a:pt x="2003408" y="18206"/>
                </a:lnTo>
                <a:close/>
              </a:path>
              <a:path w="2021204" h="2106295">
                <a:moveTo>
                  <a:pt x="2019720" y="4572"/>
                </a:moveTo>
                <a:lnTo>
                  <a:pt x="2007489" y="4572"/>
                </a:lnTo>
                <a:lnTo>
                  <a:pt x="2016760" y="13462"/>
                </a:lnTo>
                <a:lnTo>
                  <a:pt x="2000449" y="30460"/>
                </a:lnTo>
                <a:lnTo>
                  <a:pt x="1985264" y="93345"/>
                </a:lnTo>
                <a:lnTo>
                  <a:pt x="1984375" y="96774"/>
                </a:lnTo>
                <a:lnTo>
                  <a:pt x="1986533" y="100202"/>
                </a:lnTo>
                <a:lnTo>
                  <a:pt x="1989963" y="100964"/>
                </a:lnTo>
                <a:lnTo>
                  <a:pt x="1993264" y="101853"/>
                </a:lnTo>
                <a:lnTo>
                  <a:pt x="1996820" y="99695"/>
                </a:lnTo>
                <a:lnTo>
                  <a:pt x="1997582" y="96265"/>
                </a:lnTo>
                <a:lnTo>
                  <a:pt x="2019720" y="4572"/>
                </a:lnTo>
                <a:close/>
              </a:path>
              <a:path w="2021204" h="2106295">
                <a:moveTo>
                  <a:pt x="2020824" y="0"/>
                </a:moveTo>
                <a:lnTo>
                  <a:pt x="1925574" y="27177"/>
                </a:lnTo>
                <a:lnTo>
                  <a:pt x="1922144" y="28194"/>
                </a:lnTo>
                <a:lnTo>
                  <a:pt x="1920239" y="31623"/>
                </a:lnTo>
                <a:lnTo>
                  <a:pt x="1921128" y="35051"/>
                </a:lnTo>
                <a:lnTo>
                  <a:pt x="1922144" y="38353"/>
                </a:lnTo>
                <a:lnTo>
                  <a:pt x="1925574" y="40386"/>
                </a:lnTo>
                <a:lnTo>
                  <a:pt x="1929002" y="39370"/>
                </a:lnTo>
                <a:lnTo>
                  <a:pt x="1991030" y="21727"/>
                </a:lnTo>
                <a:lnTo>
                  <a:pt x="2007489" y="4572"/>
                </a:lnTo>
                <a:lnTo>
                  <a:pt x="2019720" y="4572"/>
                </a:lnTo>
                <a:lnTo>
                  <a:pt x="2020824" y="0"/>
                </a:lnTo>
                <a:close/>
              </a:path>
              <a:path w="2021204" h="2106295">
                <a:moveTo>
                  <a:pt x="2010667" y="7620"/>
                </a:moveTo>
                <a:lnTo>
                  <a:pt x="2005964" y="7620"/>
                </a:lnTo>
                <a:lnTo>
                  <a:pt x="2013839" y="15239"/>
                </a:lnTo>
                <a:lnTo>
                  <a:pt x="2003408" y="18206"/>
                </a:lnTo>
                <a:lnTo>
                  <a:pt x="2000449" y="30460"/>
                </a:lnTo>
                <a:lnTo>
                  <a:pt x="2016760" y="13462"/>
                </a:lnTo>
                <a:lnTo>
                  <a:pt x="2010667" y="7620"/>
                </a:lnTo>
                <a:close/>
              </a:path>
              <a:path w="2021204" h="2106295">
                <a:moveTo>
                  <a:pt x="2007489" y="4572"/>
                </a:moveTo>
                <a:lnTo>
                  <a:pt x="1991030" y="21727"/>
                </a:lnTo>
                <a:lnTo>
                  <a:pt x="2003408" y="18206"/>
                </a:lnTo>
                <a:lnTo>
                  <a:pt x="2005964" y="7620"/>
                </a:lnTo>
                <a:lnTo>
                  <a:pt x="2010667" y="7620"/>
                </a:lnTo>
                <a:lnTo>
                  <a:pt x="2007489" y="4572"/>
                </a:lnTo>
                <a:close/>
              </a:path>
              <a:path w="2021204" h="2106295">
                <a:moveTo>
                  <a:pt x="2005964" y="7620"/>
                </a:moveTo>
                <a:lnTo>
                  <a:pt x="2003408" y="18206"/>
                </a:lnTo>
                <a:lnTo>
                  <a:pt x="2013839" y="15239"/>
                </a:lnTo>
                <a:lnTo>
                  <a:pt x="2005964" y="7620"/>
                </a:lnTo>
                <a:close/>
              </a:path>
            </a:pathLst>
          </a:custGeom>
          <a:solidFill>
            <a:srgbClr val="53823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2733675" y="1332483"/>
            <a:ext cx="2038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Noto Sans CJK JP Regular"/>
                <a:cs typeface="Noto Sans CJK JP Regular"/>
              </a:rPr>
              <a:t>生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33" name="object 33"/>
          <p:cNvSpPr txBox="1"/>
          <p:nvPr/>
        </p:nvSpPr>
        <p:spPr>
          <a:xfrm>
            <a:off x="2733675" y="1472691"/>
            <a:ext cx="2038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Noto Sans CJK JP Regular"/>
                <a:cs typeface="Noto Sans CJK JP Regular"/>
              </a:rPr>
              <a:t>产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34" name="object 34"/>
          <p:cNvSpPr txBox="1"/>
          <p:nvPr/>
        </p:nvSpPr>
        <p:spPr>
          <a:xfrm>
            <a:off x="2733675" y="1612900"/>
            <a:ext cx="2038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Noto Sans CJK JP Regular"/>
                <a:cs typeface="Noto Sans CJK JP Regular"/>
              </a:rPr>
              <a:t>数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35" name="object 35"/>
          <p:cNvSpPr txBox="1"/>
          <p:nvPr/>
        </p:nvSpPr>
        <p:spPr>
          <a:xfrm>
            <a:off x="2733675" y="1753108"/>
            <a:ext cx="2038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Noto Sans CJK JP Regular"/>
                <a:cs typeface="Noto Sans CJK JP Regular"/>
              </a:rPr>
              <a:t>据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36" name="object 36"/>
          <p:cNvSpPr txBox="1"/>
          <p:nvPr/>
        </p:nvSpPr>
        <p:spPr>
          <a:xfrm>
            <a:off x="2733675" y="1893316"/>
            <a:ext cx="2038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助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37" name="object 37"/>
          <p:cNvSpPr txBox="1"/>
          <p:nvPr/>
        </p:nvSpPr>
        <p:spPr>
          <a:xfrm>
            <a:off x="2733675" y="2033524"/>
            <a:ext cx="2038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力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38" name="object 38"/>
          <p:cNvSpPr txBox="1"/>
          <p:nvPr/>
        </p:nvSpPr>
        <p:spPr>
          <a:xfrm>
            <a:off x="2733675" y="2173732"/>
            <a:ext cx="2038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于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39" name="object 39"/>
          <p:cNvSpPr txBox="1"/>
          <p:nvPr/>
        </p:nvSpPr>
        <p:spPr>
          <a:xfrm>
            <a:off x="2733675" y="2313940"/>
            <a:ext cx="2038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精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0" name="object 40"/>
          <p:cNvSpPr txBox="1"/>
          <p:nvPr/>
        </p:nvSpPr>
        <p:spPr>
          <a:xfrm>
            <a:off x="2733675" y="2454148"/>
            <a:ext cx="2038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益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733675" y="2594356"/>
            <a:ext cx="2038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方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2733675" y="2734564"/>
            <a:ext cx="2038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法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3" name="object 43"/>
          <p:cNvSpPr/>
          <p:nvPr/>
        </p:nvSpPr>
        <p:spPr>
          <a:xfrm>
            <a:off x="0" y="0"/>
            <a:ext cx="411480" cy="556260"/>
          </a:xfrm>
          <a:custGeom>
            <a:avLst/>
            <a:gdLst/>
            <a:ahLst/>
            <a:cxnLst/>
            <a:rect l="l" t="t" r="r" b="b"/>
            <a:pathLst>
              <a:path w="411480" h="556260">
                <a:moveTo>
                  <a:pt x="411480" y="0"/>
                </a:moveTo>
                <a:lnTo>
                  <a:pt x="0" y="0"/>
                </a:lnTo>
                <a:lnTo>
                  <a:pt x="0" y="350520"/>
                </a:lnTo>
                <a:lnTo>
                  <a:pt x="205740" y="556260"/>
                </a:lnTo>
                <a:lnTo>
                  <a:pt x="411480" y="350520"/>
                </a:lnTo>
                <a:lnTo>
                  <a:pt x="41148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121716" y="53720"/>
            <a:ext cx="1670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511" y="714755"/>
            <a:ext cx="5400294" cy="383667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390644" y="4572001"/>
            <a:ext cx="3670554" cy="4975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651880" y="797941"/>
            <a:ext cx="930275" cy="504825"/>
          </a:xfrm>
          <a:custGeom>
            <a:avLst/>
            <a:gdLst/>
            <a:ahLst/>
            <a:cxnLst/>
            <a:rect l="l" t="t" r="r" b="b"/>
            <a:pathLst>
              <a:path w="930275" h="504825">
                <a:moveTo>
                  <a:pt x="49022" y="434848"/>
                </a:moveTo>
                <a:lnTo>
                  <a:pt x="0" y="504444"/>
                </a:lnTo>
                <a:lnTo>
                  <a:pt x="85217" y="501904"/>
                </a:lnTo>
                <a:lnTo>
                  <a:pt x="73357" y="479933"/>
                </a:lnTo>
                <a:lnTo>
                  <a:pt x="58928" y="479933"/>
                </a:lnTo>
                <a:lnTo>
                  <a:pt x="52959" y="468757"/>
                </a:lnTo>
                <a:lnTo>
                  <a:pt x="64091" y="462765"/>
                </a:lnTo>
                <a:lnTo>
                  <a:pt x="49022" y="434848"/>
                </a:lnTo>
                <a:close/>
              </a:path>
              <a:path w="930275" h="504825">
                <a:moveTo>
                  <a:pt x="64091" y="462765"/>
                </a:moveTo>
                <a:lnTo>
                  <a:pt x="52959" y="468757"/>
                </a:lnTo>
                <a:lnTo>
                  <a:pt x="58928" y="479933"/>
                </a:lnTo>
                <a:lnTo>
                  <a:pt x="70109" y="473915"/>
                </a:lnTo>
                <a:lnTo>
                  <a:pt x="64091" y="462765"/>
                </a:lnTo>
                <a:close/>
              </a:path>
              <a:path w="930275" h="504825">
                <a:moveTo>
                  <a:pt x="70109" y="473915"/>
                </a:moveTo>
                <a:lnTo>
                  <a:pt x="58928" y="479933"/>
                </a:lnTo>
                <a:lnTo>
                  <a:pt x="73357" y="479933"/>
                </a:lnTo>
                <a:lnTo>
                  <a:pt x="70109" y="473915"/>
                </a:lnTo>
                <a:close/>
              </a:path>
              <a:path w="930275" h="504825">
                <a:moveTo>
                  <a:pt x="923925" y="0"/>
                </a:moveTo>
                <a:lnTo>
                  <a:pt x="64091" y="462765"/>
                </a:lnTo>
                <a:lnTo>
                  <a:pt x="70109" y="473915"/>
                </a:lnTo>
                <a:lnTo>
                  <a:pt x="930021" y="11175"/>
                </a:lnTo>
                <a:lnTo>
                  <a:pt x="923925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557518" y="549909"/>
            <a:ext cx="2352040" cy="515620"/>
          </a:xfrm>
          <a:prstGeom prst="rect">
            <a:avLst/>
          </a:prstGeom>
          <a:solidFill>
            <a:srgbClr val="A6A6A6"/>
          </a:solidFill>
        </p:spPr>
        <p:txBody>
          <a:bodyPr vert="horz" wrap="square" lIns="0" tIns="145415" rIns="0" bIns="0" rtlCol="0">
            <a:spAutoFit/>
          </a:bodyPr>
          <a:lstStyle/>
          <a:p>
            <a:pPr marL="605155">
              <a:lnSpc>
                <a:spcPct val="100000"/>
              </a:lnSpc>
              <a:spcBef>
                <a:spcPts val="1145"/>
              </a:spcBef>
            </a:pPr>
            <a:r>
              <a:rPr sz="1400" spc="9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管理分层分工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315264" y="29191"/>
            <a:ext cx="5433695" cy="920115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530"/>
              </a:spcBef>
            </a:pPr>
            <a:r>
              <a:rPr sz="28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智能工厂的设计范围</a:t>
            </a:r>
            <a:r>
              <a:rPr sz="2800" spc="-18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…..</a:t>
            </a:r>
            <a:endParaRPr sz="2800">
              <a:latin typeface="Noto Sans CJK JP Regular"/>
              <a:cs typeface="Noto Sans CJK JP Regular"/>
            </a:endParaRPr>
          </a:p>
          <a:p>
            <a:pPr marL="1870710">
              <a:lnSpc>
                <a:spcPct val="100000"/>
              </a:lnSpc>
              <a:spcBef>
                <a:spcPts val="370"/>
              </a:spcBef>
            </a:pPr>
            <a:r>
              <a:rPr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以</a:t>
            </a:r>
            <a:r>
              <a:rPr spc="9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 </a:t>
            </a:r>
            <a:r>
              <a:rPr spc="155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ISA-95</a:t>
            </a:r>
            <a:r>
              <a:rPr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标准的制</a:t>
            </a:r>
            <a:r>
              <a:rPr spc="-1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造</a:t>
            </a:r>
            <a:r>
              <a:rPr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系统</a:t>
            </a:r>
          </a:p>
        </p:txBody>
      </p:sp>
      <p:graphicFrame>
        <p:nvGraphicFramePr>
          <p:cNvPr id="7" name="object 7"/>
          <p:cNvGraphicFramePr>
            <a:graphicFrameLocks noGrp="1"/>
          </p:cNvGraphicFramePr>
          <p:nvPr/>
        </p:nvGraphicFramePr>
        <p:xfrm>
          <a:off x="547116" y="1312672"/>
          <a:ext cx="8290560" cy="317627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6666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30448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907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89217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C00000"/>
                      </a:solidFill>
                      <a:prstDash val="solid"/>
                    </a:lnL>
                    <a:lnR w="12700">
                      <a:solidFill>
                        <a:srgbClr val="767070"/>
                      </a:solidFill>
                      <a:prstDash val="solid"/>
                    </a:lnR>
                    <a:lnT w="12700">
                      <a:solidFill>
                        <a:srgbClr val="767070"/>
                      </a:solidFill>
                      <a:prstDash val="solid"/>
                    </a:lnT>
                    <a:lnB w="76200">
                      <a:solidFill>
                        <a:srgbClr val="C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3081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制造运营管理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1850">
                        <a:latin typeface="Times New Roman"/>
                        <a:cs typeface="Times New Roman"/>
                      </a:endParaRPr>
                    </a:p>
                    <a:p>
                      <a:pPr marL="16637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solidFill>
                            <a:srgbClr val="0000FF"/>
                          </a:solidFill>
                          <a:latin typeface="Noto Sans CJK JP Regular"/>
                          <a:cs typeface="Noto Sans CJK JP Regular"/>
                        </a:rPr>
                        <a:t>管理时距：月</a:t>
                      </a:r>
                      <a:r>
                        <a:rPr sz="1400" spc="120" dirty="0">
                          <a:solidFill>
                            <a:srgbClr val="0000FF"/>
                          </a:solidFill>
                          <a:latin typeface="Noto Sans CJK JP Regular"/>
                          <a:cs typeface="Noto Sans CJK JP Regular"/>
                        </a:rPr>
                        <a:t>-</a:t>
                      </a:r>
                      <a:r>
                        <a:rPr sz="1400" dirty="0">
                          <a:solidFill>
                            <a:srgbClr val="0000FF"/>
                          </a:solidFill>
                          <a:latin typeface="Noto Sans CJK JP Regular"/>
                          <a:cs typeface="Noto Sans CJK JP Regular"/>
                        </a:rPr>
                        <a:t>周</a:t>
                      </a:r>
                      <a:r>
                        <a:rPr sz="1400" spc="120" dirty="0">
                          <a:solidFill>
                            <a:srgbClr val="0000FF"/>
                          </a:solidFill>
                          <a:latin typeface="Noto Sans CJK JP Regular"/>
                          <a:cs typeface="Noto Sans CJK JP Regular"/>
                        </a:rPr>
                        <a:t>-</a:t>
                      </a:r>
                      <a:r>
                        <a:rPr sz="1400" dirty="0">
                          <a:solidFill>
                            <a:srgbClr val="0000FF"/>
                          </a:solidFill>
                          <a:latin typeface="Noto Sans CJK JP Regular"/>
                          <a:cs typeface="Noto Sans CJK JP Regular"/>
                        </a:rPr>
                        <a:t>日</a:t>
                      </a:r>
                      <a:r>
                        <a:rPr sz="1400" spc="120" dirty="0">
                          <a:solidFill>
                            <a:srgbClr val="0000FF"/>
                          </a:solidFill>
                          <a:latin typeface="Noto Sans CJK JP Regular"/>
                          <a:cs typeface="Noto Sans CJK JP Regular"/>
                        </a:rPr>
                        <a:t>-</a:t>
                      </a:r>
                      <a:r>
                        <a:rPr sz="1400" dirty="0">
                          <a:solidFill>
                            <a:srgbClr val="0000FF"/>
                          </a:solidFill>
                          <a:latin typeface="Noto Sans CJK JP Regular"/>
                          <a:cs typeface="Noto Sans CJK JP Regular"/>
                        </a:rPr>
                        <a:t>班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767070"/>
                      </a:solidFill>
                      <a:prstDash val="solid"/>
                    </a:lnL>
                    <a:lnR w="76200">
                      <a:solidFill>
                        <a:srgbClr val="C00000"/>
                      </a:solidFill>
                      <a:prstDash val="solid"/>
                    </a:lnR>
                    <a:lnT w="12700">
                      <a:solidFill>
                        <a:srgbClr val="767070"/>
                      </a:solidFill>
                      <a:prstDash val="solid"/>
                    </a:lnT>
                    <a:lnB w="76200">
                      <a:solidFill>
                        <a:srgbClr val="C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0838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C00000"/>
                      </a:solidFill>
                      <a:prstDash val="solid"/>
                    </a:lnL>
                    <a:lnR w="12700">
                      <a:solidFill>
                        <a:srgbClr val="767070"/>
                      </a:solidFill>
                      <a:prstDash val="solid"/>
                    </a:lnR>
                    <a:lnT w="76200">
                      <a:solidFill>
                        <a:srgbClr val="C00000"/>
                      </a:solidFill>
                      <a:prstDash val="solid"/>
                    </a:lnT>
                    <a:lnB w="12700">
                      <a:solidFill>
                        <a:srgbClr val="76707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81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制造作业管理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20"/>
                        </a:spcBef>
                      </a:pPr>
                      <a:endParaRPr sz="2650">
                        <a:latin typeface="Times New Roman"/>
                        <a:cs typeface="Times New Roman"/>
                      </a:endParaRPr>
                    </a:p>
                    <a:p>
                      <a:pPr marL="166370">
                        <a:lnSpc>
                          <a:spcPct val="100000"/>
                        </a:lnSpc>
                      </a:pPr>
                      <a:r>
                        <a:rPr sz="1400" dirty="0">
                          <a:solidFill>
                            <a:srgbClr val="FF0000"/>
                          </a:solidFill>
                          <a:latin typeface="Noto Sans CJK JP Regular"/>
                          <a:cs typeface="Noto Sans CJK JP Regular"/>
                        </a:rPr>
                        <a:t>管理时距：班</a:t>
                      </a:r>
                      <a:r>
                        <a:rPr sz="1400" spc="120" dirty="0">
                          <a:solidFill>
                            <a:srgbClr val="FF0000"/>
                          </a:solidFill>
                          <a:latin typeface="Noto Sans CJK JP Regular"/>
                          <a:cs typeface="Noto Sans CJK JP Regular"/>
                        </a:rPr>
                        <a:t>-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Noto Sans CJK JP Regular"/>
                          <a:cs typeface="Noto Sans CJK JP Regular"/>
                        </a:rPr>
                        <a:t>时</a:t>
                      </a:r>
                      <a:r>
                        <a:rPr sz="1400" spc="120" dirty="0">
                          <a:solidFill>
                            <a:srgbClr val="FF0000"/>
                          </a:solidFill>
                          <a:latin typeface="Noto Sans CJK JP Regular"/>
                          <a:cs typeface="Noto Sans CJK JP Regular"/>
                        </a:rPr>
                        <a:t>-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Noto Sans CJK JP Regular"/>
                          <a:cs typeface="Noto Sans CJK JP Regular"/>
                        </a:rPr>
                        <a:t>分</a:t>
                      </a:r>
                      <a:r>
                        <a:rPr sz="1400" spc="120" dirty="0">
                          <a:solidFill>
                            <a:srgbClr val="FF0000"/>
                          </a:solidFill>
                          <a:latin typeface="Noto Sans CJK JP Regular"/>
                          <a:cs typeface="Noto Sans CJK JP Regular"/>
                        </a:rPr>
                        <a:t>-</a:t>
                      </a:r>
                      <a:r>
                        <a:rPr sz="1400" dirty="0">
                          <a:solidFill>
                            <a:srgbClr val="FF0000"/>
                          </a:solidFill>
                          <a:latin typeface="Noto Sans CJK JP Regular"/>
                          <a:cs typeface="Noto Sans CJK JP Regular"/>
                        </a:rPr>
                        <a:t>秒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767070"/>
                      </a:solidFill>
                      <a:prstDash val="solid"/>
                    </a:lnL>
                    <a:lnT w="76200">
                      <a:solidFill>
                        <a:srgbClr val="C00000"/>
                      </a:solidFill>
                      <a:prstDash val="solid"/>
                    </a:lnT>
                    <a:lnB w="12700">
                      <a:solidFill>
                        <a:srgbClr val="76707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76200">
                      <a:solidFill>
                        <a:srgbClr val="C00000"/>
                      </a:solidFill>
                      <a:prstDash val="solid"/>
                    </a:lnR>
                    <a:lnT w="76200">
                      <a:solidFill>
                        <a:srgbClr val="C00000"/>
                      </a:solidFill>
                      <a:prstDash val="solid"/>
                    </a:lnT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8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C00000"/>
                      </a:solidFill>
                      <a:prstDash val="solid"/>
                    </a:lnL>
                    <a:lnR w="12700">
                      <a:solidFill>
                        <a:srgbClr val="767070"/>
                      </a:solidFill>
                      <a:prstDash val="solid"/>
                    </a:lnR>
                    <a:lnT w="12700">
                      <a:solidFill>
                        <a:srgbClr val="767070"/>
                      </a:solidFill>
                      <a:prstDash val="solid"/>
                    </a:lnT>
                    <a:lnB w="12700">
                      <a:solidFill>
                        <a:srgbClr val="76707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081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制造控制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166370">
                        <a:lnSpc>
                          <a:spcPct val="100000"/>
                        </a:lnSpc>
                      </a:pPr>
                      <a:r>
                        <a:rPr sz="1400" dirty="0">
                          <a:solidFill>
                            <a:srgbClr val="339933"/>
                          </a:solidFill>
                          <a:latin typeface="Noto Sans CJK JP Regular"/>
                          <a:cs typeface="Noto Sans CJK JP Regular"/>
                        </a:rPr>
                        <a:t>管理时距：实时监视＆</a:t>
                      </a:r>
                      <a:r>
                        <a:rPr sz="1400" spc="-15" dirty="0">
                          <a:solidFill>
                            <a:srgbClr val="339933"/>
                          </a:solidFill>
                          <a:latin typeface="Noto Sans CJK JP Regular"/>
                          <a:cs typeface="Noto Sans CJK JP Regular"/>
                        </a:rPr>
                        <a:t>操</a:t>
                      </a:r>
                      <a:r>
                        <a:rPr sz="1400" dirty="0">
                          <a:solidFill>
                            <a:srgbClr val="339933"/>
                          </a:solidFill>
                          <a:latin typeface="Noto Sans CJK JP Regular"/>
                          <a:cs typeface="Noto Sans CJK JP Regular"/>
                        </a:rPr>
                        <a:t>控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767070"/>
                      </a:solidFill>
                      <a:prstDash val="solid"/>
                    </a:lnL>
                    <a:lnT w="12700">
                      <a:solidFill>
                        <a:srgbClr val="767070"/>
                      </a:solidFill>
                      <a:prstDash val="solid"/>
                    </a:lnT>
                    <a:lnB w="12700">
                      <a:solidFill>
                        <a:srgbClr val="76707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76200">
                      <a:solidFill>
                        <a:srgbClr val="C00000"/>
                      </a:solidFill>
                      <a:prstDash val="solid"/>
                    </a:lnR>
                    <a:lnT w="76200">
                      <a:solidFill>
                        <a:srgbClr val="C00000"/>
                      </a:solidFill>
                      <a:prstDash val="solid"/>
                    </a:lnT>
                    <a:solidFill>
                      <a:srgbClr val="ECECEC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47675">
                <a:tc grid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76200">
                      <a:solidFill>
                        <a:srgbClr val="C00000"/>
                      </a:solidFill>
                      <a:prstDash val="solid"/>
                    </a:lnL>
                    <a:lnR w="76200">
                      <a:solidFill>
                        <a:srgbClr val="C00000"/>
                      </a:solidFill>
                      <a:prstDash val="solid"/>
                    </a:lnR>
                    <a:lnT w="12700" cap="flat" cmpd="sng" algn="ctr">
                      <a:solidFill>
                        <a:srgbClr val="76707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6200">
                      <a:solidFill>
                        <a:srgbClr val="C00000"/>
                      </a:solidFill>
                      <a:prstDash val="solid"/>
                    </a:lnB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8" name="object 8"/>
          <p:cNvSpPr/>
          <p:nvPr/>
        </p:nvSpPr>
        <p:spPr>
          <a:xfrm>
            <a:off x="8697468" y="2345435"/>
            <a:ext cx="360045" cy="1975485"/>
          </a:xfrm>
          <a:custGeom>
            <a:avLst/>
            <a:gdLst/>
            <a:ahLst/>
            <a:cxnLst/>
            <a:rect l="l" t="t" r="r" b="b"/>
            <a:pathLst>
              <a:path w="360045" h="1975485">
                <a:moveTo>
                  <a:pt x="0" y="1975103"/>
                </a:moveTo>
                <a:lnTo>
                  <a:pt x="359664" y="1975103"/>
                </a:lnTo>
                <a:lnTo>
                  <a:pt x="359664" y="0"/>
                </a:lnTo>
                <a:lnTo>
                  <a:pt x="0" y="0"/>
                </a:lnTo>
                <a:lnTo>
                  <a:pt x="0" y="1975103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8747379" y="2976880"/>
            <a:ext cx="203835" cy="774700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4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智 能 工 厂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759" y="4510425"/>
            <a:ext cx="3329940" cy="628015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483234">
              <a:lnSpc>
                <a:spcPct val="100000"/>
              </a:lnSpc>
              <a:spcBef>
                <a:spcPts val="210"/>
              </a:spcBef>
            </a:pPr>
            <a:r>
              <a:rPr sz="1400" dirty="0">
                <a:latin typeface="Noto Sans CJK JP Regular"/>
                <a:cs typeface="Noto Sans CJK JP Regular"/>
              </a:rPr>
              <a:t>本资料载自：</a:t>
            </a:r>
            <a:r>
              <a:rPr sz="1400" dirty="0">
                <a:latin typeface="Arial"/>
                <a:cs typeface="Arial"/>
              </a:rPr>
              <a:t>Dennis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Brandl,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BR&amp;L</a:t>
            </a:r>
          </a:p>
          <a:p>
            <a:pPr marL="483234">
              <a:lnSpc>
                <a:spcPct val="100000"/>
              </a:lnSpc>
              <a:spcBef>
                <a:spcPts val="5"/>
              </a:spcBef>
            </a:pPr>
            <a:r>
              <a:rPr sz="1400" dirty="0">
                <a:latin typeface="Arial"/>
                <a:cs typeface="Arial"/>
              </a:rPr>
              <a:t>Consulting</a:t>
            </a:r>
          </a:p>
          <a:p>
            <a:pPr marL="12700">
              <a:lnSpc>
                <a:spcPct val="100000"/>
              </a:lnSpc>
              <a:spcBef>
                <a:spcPts val="175"/>
              </a:spcBef>
            </a:pPr>
            <a:r>
              <a:rPr sz="900" dirty="0" smtClean="0">
                <a:latin typeface="Arial"/>
                <a:cs typeface="Arial"/>
              </a:rPr>
              <a:t>.</a:t>
            </a:r>
            <a:endParaRPr sz="9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548" y="365252"/>
            <a:ext cx="35496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0000"/>
                </a:solidFill>
              </a:rPr>
              <a:t>4.</a:t>
            </a:r>
            <a:r>
              <a:rPr spc="10" dirty="0">
                <a:solidFill>
                  <a:srgbClr val="FFFFFF"/>
                </a:solidFill>
              </a:rPr>
              <a:t>数据产出的时间周期性</a:t>
            </a:r>
            <a:r>
              <a:rPr dirty="0">
                <a:solidFill>
                  <a:srgbClr val="FFFFFF"/>
                </a:solidFill>
              </a:rPr>
              <a:t>?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4682" y="713402"/>
            <a:ext cx="4616450" cy="3329940"/>
          </a:xfrm>
          <a:prstGeom prst="rect">
            <a:avLst/>
          </a:prstGeom>
        </p:spPr>
        <p:txBody>
          <a:bodyPr vert="horz" wrap="square" lIns="0" tIns="176530" rIns="0" bIns="0" rtlCol="0">
            <a:spAutoFit/>
          </a:bodyPr>
          <a:lstStyle/>
          <a:p>
            <a:pPr marL="280670" indent="-267970">
              <a:lnSpc>
                <a:spcPct val="100000"/>
              </a:lnSpc>
              <a:spcBef>
                <a:spcPts val="1390"/>
              </a:spcBef>
              <a:buFont typeface="Wingdings"/>
              <a:buChar char=""/>
              <a:tabLst>
                <a:tab pos="281305" algn="l"/>
              </a:tabLst>
            </a:pPr>
            <a:r>
              <a:rPr sz="2000" spc="-10" dirty="0">
                <a:latin typeface="Noto Sans Mono CJK JP Regular"/>
                <a:cs typeface="Noto Sans Mono CJK JP Regular"/>
              </a:rPr>
              <a:t>[</a:t>
            </a:r>
            <a:r>
              <a:rPr sz="2000" dirty="0">
                <a:latin typeface="Noto Sans Mono CJK JP Regular"/>
                <a:cs typeface="Noto Sans Mono CJK JP Regular"/>
              </a:rPr>
              <a:t>日]</a:t>
            </a:r>
            <a:r>
              <a:rPr sz="2000" spc="-5" dirty="0">
                <a:latin typeface="Noto Sans Mono CJK JP Regular"/>
                <a:cs typeface="Noto Sans Mono CJK JP Regular"/>
              </a:rPr>
              <a:t> </a:t>
            </a:r>
            <a:r>
              <a:rPr sz="2000" dirty="0">
                <a:latin typeface="Noto Sans Mono CJK JP Regular"/>
                <a:cs typeface="Noto Sans Mono CJK JP Regular"/>
              </a:rPr>
              <a:t>-</a:t>
            </a:r>
            <a:r>
              <a:rPr sz="2000" spc="-5" dirty="0">
                <a:latin typeface="Noto Sans Mono CJK JP Regular"/>
                <a:cs typeface="Noto Sans Mono CJK JP Regular"/>
              </a:rPr>
              <a:t> </a:t>
            </a:r>
            <a:r>
              <a:rPr sz="2000" spc="-10" dirty="0">
                <a:latin typeface="Noto Sans Mono CJK JP Regular"/>
                <a:cs typeface="Noto Sans Mono CJK JP Regular"/>
              </a:rPr>
              <a:t>[</a:t>
            </a:r>
            <a:r>
              <a:rPr sz="2000" dirty="0">
                <a:latin typeface="Noto Sans Mono CJK JP Regular"/>
                <a:cs typeface="Noto Sans Mono CJK JP Regular"/>
              </a:rPr>
              <a:t>时]</a:t>
            </a:r>
            <a:r>
              <a:rPr sz="2000" spc="-20" dirty="0">
                <a:latin typeface="Noto Sans Mono CJK JP Regular"/>
                <a:cs typeface="Noto Sans Mono CJK JP Regular"/>
              </a:rPr>
              <a:t> </a:t>
            </a:r>
            <a:r>
              <a:rPr sz="2000" dirty="0">
                <a:latin typeface="Noto Sans Mono CJK JP Regular"/>
                <a:cs typeface="Noto Sans Mono CJK JP Regular"/>
              </a:rPr>
              <a:t>-</a:t>
            </a:r>
            <a:r>
              <a:rPr sz="2000" spc="-5" dirty="0">
                <a:latin typeface="Noto Sans Mono CJK JP Regular"/>
                <a:cs typeface="Noto Sans Mono CJK JP Regular"/>
              </a:rPr>
              <a:t> </a:t>
            </a:r>
            <a:r>
              <a:rPr sz="2000" spc="-10" dirty="0">
                <a:latin typeface="Noto Sans Mono CJK JP Regular"/>
                <a:cs typeface="Noto Sans Mono CJK JP Regular"/>
              </a:rPr>
              <a:t>[</a:t>
            </a:r>
            <a:r>
              <a:rPr sz="2000" dirty="0">
                <a:latin typeface="Noto Sans Mono CJK JP Regular"/>
                <a:cs typeface="Noto Sans Mono CJK JP Regular"/>
              </a:rPr>
              <a:t>分]</a:t>
            </a:r>
            <a:r>
              <a:rPr sz="2000" spc="-5" dirty="0">
                <a:latin typeface="Noto Sans Mono CJK JP Regular"/>
                <a:cs typeface="Noto Sans Mono CJK JP Regular"/>
              </a:rPr>
              <a:t> </a:t>
            </a:r>
            <a:r>
              <a:rPr sz="2000" dirty="0">
                <a:latin typeface="Noto Sans Mono CJK JP Regular"/>
                <a:cs typeface="Noto Sans Mono CJK JP Regular"/>
              </a:rPr>
              <a:t>-</a:t>
            </a:r>
            <a:r>
              <a:rPr sz="2000" spc="-15" dirty="0">
                <a:latin typeface="Noto Sans Mono CJK JP Regular"/>
                <a:cs typeface="Noto Sans Mono CJK JP Regular"/>
              </a:rPr>
              <a:t> </a:t>
            </a:r>
            <a:r>
              <a:rPr sz="2000" spc="-10" dirty="0">
                <a:latin typeface="Noto Sans Mono CJK JP Regular"/>
                <a:cs typeface="Noto Sans Mono CJK JP Regular"/>
              </a:rPr>
              <a:t>[</a:t>
            </a:r>
            <a:r>
              <a:rPr sz="2000" dirty="0">
                <a:latin typeface="Noto Sans Mono CJK JP Regular"/>
                <a:cs typeface="Noto Sans Mono CJK JP Regular"/>
              </a:rPr>
              <a:t>秒]</a:t>
            </a:r>
            <a:r>
              <a:rPr sz="2000" spc="-5" dirty="0">
                <a:latin typeface="Noto Sans Mono CJK JP Regular"/>
                <a:cs typeface="Noto Sans Mono CJK JP Regular"/>
              </a:rPr>
              <a:t> </a:t>
            </a:r>
            <a:r>
              <a:rPr sz="2000" spc="5" dirty="0">
                <a:latin typeface="Noto Sans Mono CJK JP Regular"/>
                <a:cs typeface="Noto Sans Mono CJK JP Regular"/>
              </a:rPr>
              <a:t>？</a:t>
            </a:r>
            <a:endParaRPr sz="2000">
              <a:latin typeface="Noto Sans Mono CJK JP Regular"/>
              <a:cs typeface="Noto Sans Mono CJK JP Regular"/>
            </a:endParaRPr>
          </a:p>
          <a:p>
            <a:pPr marL="280670" indent="-267970">
              <a:lnSpc>
                <a:spcPct val="100000"/>
              </a:lnSpc>
              <a:spcBef>
                <a:spcPts val="1285"/>
              </a:spcBef>
              <a:buFont typeface="Wingdings"/>
              <a:buChar char=""/>
              <a:tabLst>
                <a:tab pos="281305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判</a:t>
            </a:r>
            <a:r>
              <a:rPr sz="2000" spc="-5" dirty="0">
                <a:latin typeface="Noto Sans Mono CJK JP Regular"/>
                <a:cs typeface="Noto Sans Mono CJK JP Regular"/>
              </a:rPr>
              <a:t>别</a:t>
            </a:r>
            <a:r>
              <a:rPr sz="2000" dirty="0">
                <a:latin typeface="Noto Sans Mono CJK JP Regular"/>
                <a:cs typeface="Noto Sans Mono CJK JP Regular"/>
              </a:rPr>
              <a:t>根</a:t>
            </a:r>
            <a:r>
              <a:rPr sz="2000" spc="-15" dirty="0">
                <a:latin typeface="Noto Sans Mono CJK JP Regular"/>
                <a:cs typeface="Noto Sans Mono CJK JP Regular"/>
              </a:rPr>
              <a:t>据</a:t>
            </a:r>
            <a:r>
              <a:rPr sz="2000" dirty="0">
                <a:latin typeface="Noto Sans Mono CJK JP Regular"/>
                <a:cs typeface="Noto Sans Mono CJK JP Regular"/>
              </a:rPr>
              <a:t>：</a:t>
            </a:r>
            <a:endParaRPr sz="20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spcBef>
                <a:spcPts val="860"/>
              </a:spcBef>
              <a:buFont typeface="Arial"/>
              <a:buChar char="•"/>
              <a:tabLst>
                <a:tab pos="528320" algn="l"/>
              </a:tabLst>
            </a:pP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这</a:t>
            </a:r>
            <a:r>
              <a:rPr sz="18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种</a:t>
            </a: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数据对</a:t>
            </a:r>
            <a:r>
              <a:rPr sz="18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您</a:t>
            </a: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[排程]影响有多大？</a:t>
            </a:r>
            <a:endParaRPr sz="18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spcBef>
                <a:spcPts val="830"/>
              </a:spcBef>
              <a:buFont typeface="Arial"/>
              <a:buChar char="•"/>
              <a:tabLst>
                <a:tab pos="528320" algn="l"/>
              </a:tabLst>
            </a:pPr>
            <a:r>
              <a:rPr sz="18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这种数据</a:t>
            </a: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对</a:t>
            </a:r>
            <a:r>
              <a:rPr sz="18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您[交期]影响有多大？</a:t>
            </a:r>
            <a:endParaRPr sz="18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spcBef>
                <a:spcPts val="840"/>
              </a:spcBef>
              <a:buFont typeface="Arial"/>
              <a:buChar char="•"/>
              <a:tabLst>
                <a:tab pos="528320" algn="l"/>
              </a:tabLst>
            </a:pP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这</a:t>
            </a:r>
            <a:r>
              <a:rPr sz="18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种</a:t>
            </a: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数据</a:t>
            </a:r>
            <a:r>
              <a:rPr sz="18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对</a:t>
            </a: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您[质量]伤害有多大？</a:t>
            </a:r>
            <a:endParaRPr sz="18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spcBef>
                <a:spcPts val="830"/>
              </a:spcBef>
              <a:buFont typeface="Arial"/>
              <a:buChar char="•"/>
              <a:tabLst>
                <a:tab pos="528320" algn="l"/>
              </a:tabLst>
            </a:pP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这</a:t>
            </a:r>
            <a:r>
              <a:rPr sz="18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种</a:t>
            </a: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数据</a:t>
            </a:r>
            <a:r>
              <a:rPr sz="18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对</a:t>
            </a: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您[设备维修]影响有多大？</a:t>
            </a:r>
            <a:endParaRPr sz="18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spcBef>
                <a:spcPts val="825"/>
              </a:spcBef>
              <a:buFont typeface="Arial"/>
              <a:buChar char="•"/>
              <a:tabLst>
                <a:tab pos="528320" algn="l"/>
              </a:tabLst>
            </a:pPr>
            <a:r>
              <a:rPr sz="18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这种数据</a:t>
            </a: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对</a:t>
            </a:r>
            <a:r>
              <a:rPr sz="18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您[人员调度]影响多大</a:t>
            </a: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？</a:t>
            </a:r>
            <a:endParaRPr sz="1800">
              <a:latin typeface="Noto Sans Mono CJK JP Regular"/>
              <a:cs typeface="Noto Sans Mono CJK JP Regular"/>
            </a:endParaRPr>
          </a:p>
          <a:p>
            <a:pPr marL="280670" indent="-267970">
              <a:lnSpc>
                <a:spcPct val="100000"/>
              </a:lnSpc>
              <a:spcBef>
                <a:spcPts val="1255"/>
              </a:spcBef>
              <a:buFont typeface="Wingdings"/>
              <a:buChar char=""/>
              <a:tabLst>
                <a:tab pos="281305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影响</a:t>
            </a:r>
            <a:r>
              <a:rPr sz="2000" spc="-5" dirty="0">
                <a:latin typeface="Noto Sans Mono CJK JP Regular"/>
                <a:cs typeface="Noto Sans Mono CJK JP Regular"/>
              </a:rPr>
              <a:t>度</a:t>
            </a:r>
            <a:r>
              <a:rPr sz="2000" spc="-10" dirty="0">
                <a:latin typeface="Noto Sans Mono CJK JP Regular"/>
                <a:cs typeface="Noto Sans Mono CJK JP Regular"/>
              </a:rPr>
              <a:t>决</a:t>
            </a:r>
            <a:r>
              <a:rPr sz="2000" dirty="0">
                <a:latin typeface="Noto Sans Mono CJK JP Regular"/>
                <a:cs typeface="Noto Sans Mono CJK JP Regular"/>
              </a:rPr>
              <a:t>定</a:t>
            </a:r>
            <a:r>
              <a:rPr sz="2000" spc="-10" dirty="0">
                <a:latin typeface="Noto Sans Mono CJK JP Regular"/>
                <a:cs typeface="Noto Sans Mono CJK JP Regular"/>
              </a:rPr>
              <a:t>您</a:t>
            </a:r>
            <a:r>
              <a:rPr sz="2000" dirty="0">
                <a:latin typeface="Noto Sans Mono CJK JP Regular"/>
                <a:cs typeface="Noto Sans Mono CJK JP Regular"/>
              </a:rPr>
              <a:t>的数</a:t>
            </a:r>
            <a:r>
              <a:rPr sz="2000" spc="5" dirty="0">
                <a:latin typeface="Noto Sans Mono CJK JP Regular"/>
                <a:cs typeface="Noto Sans Mono CJK JP Regular"/>
              </a:rPr>
              <a:t>据</a:t>
            </a:r>
            <a:r>
              <a:rPr sz="2000" spc="-10" dirty="0">
                <a:latin typeface="Noto Sans Mono CJK JP Regular"/>
                <a:cs typeface="Noto Sans Mono CJK JP Regular"/>
              </a:rPr>
              <a:t>取</a:t>
            </a:r>
            <a:r>
              <a:rPr sz="2000" dirty="0">
                <a:latin typeface="Noto Sans Mono CJK JP Regular"/>
                <a:cs typeface="Noto Sans Mono CJK JP Regular"/>
              </a:rPr>
              <a:t>得</a:t>
            </a:r>
            <a:r>
              <a:rPr sz="2000" spc="-10" dirty="0">
                <a:latin typeface="Noto Sans Mono CJK JP Regular"/>
                <a:cs typeface="Noto Sans Mono CJK JP Regular"/>
              </a:rPr>
              <a:t>规</a:t>
            </a:r>
            <a:r>
              <a:rPr sz="2000" dirty="0">
                <a:latin typeface="Noto Sans Mono CJK JP Regular"/>
                <a:cs typeface="Noto Sans Mono CJK JP Regular"/>
              </a:rPr>
              <a:t>定（</a:t>
            </a:r>
            <a:r>
              <a:rPr sz="2000" spc="5" dirty="0">
                <a:latin typeface="Noto Sans Mono CJK JP Regular"/>
                <a:cs typeface="Noto Sans Mono CJK JP Regular"/>
              </a:rPr>
              <a:t>制</a:t>
            </a:r>
            <a:r>
              <a:rPr sz="2000" spc="-10" dirty="0">
                <a:latin typeface="Noto Sans Mono CJK JP Regular"/>
                <a:cs typeface="Noto Sans Mono CJK JP Regular"/>
              </a:rPr>
              <a:t>度</a:t>
            </a:r>
            <a:r>
              <a:rPr sz="2000" dirty="0">
                <a:latin typeface="Noto Sans Mono CJK JP Regular"/>
                <a:cs typeface="Noto Sans Mono CJK JP Regular"/>
              </a:rPr>
              <a:t>）</a:t>
            </a:r>
            <a:endParaRPr sz="2000">
              <a:latin typeface="Noto Sans Mono CJK JP Regular"/>
              <a:cs typeface="Noto Sans Mono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5632703" y="3857240"/>
            <a:ext cx="3155442" cy="128625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5647944" y="915924"/>
            <a:ext cx="3127248" cy="29519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0" y="0"/>
            <a:ext cx="411480" cy="556260"/>
          </a:xfrm>
          <a:custGeom>
            <a:avLst/>
            <a:gdLst/>
            <a:ahLst/>
            <a:cxnLst/>
            <a:rect l="l" t="t" r="r" b="b"/>
            <a:pathLst>
              <a:path w="411480" h="556260">
                <a:moveTo>
                  <a:pt x="411480" y="0"/>
                </a:moveTo>
                <a:lnTo>
                  <a:pt x="0" y="0"/>
                </a:lnTo>
                <a:lnTo>
                  <a:pt x="0" y="350520"/>
                </a:lnTo>
                <a:lnTo>
                  <a:pt x="205740" y="556260"/>
                </a:lnTo>
                <a:lnTo>
                  <a:pt x="411480" y="350520"/>
                </a:lnTo>
                <a:lnTo>
                  <a:pt x="41148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1716" y="53720"/>
            <a:ext cx="1670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420358" y="1197991"/>
            <a:ext cx="10407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Noto Sans Mono CJK JP Regular"/>
                <a:cs typeface="Noto Sans Mono CJK JP Regular"/>
              </a:rPr>
              <a:t>移</a:t>
            </a:r>
            <a:r>
              <a:rPr sz="1600" spc="5" dirty="0">
                <a:latin typeface="Noto Sans Mono CJK JP Regular"/>
                <a:cs typeface="Noto Sans Mono CJK JP Regular"/>
              </a:rPr>
              <a:t>动</a:t>
            </a:r>
            <a:r>
              <a:rPr sz="1600" spc="-5" dirty="0">
                <a:latin typeface="Noto Sans Mono CJK JP Regular"/>
                <a:cs typeface="Noto Sans Mono CJK JP Regular"/>
              </a:rPr>
              <a:t>式设备</a:t>
            </a:r>
            <a:endParaRPr sz="1600">
              <a:latin typeface="Noto Sans Mono CJK JP Regular"/>
              <a:cs typeface="Noto Sans Mono CJK JP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4685791" y="852957"/>
            <a:ext cx="1657985" cy="307276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279400" indent="-266700">
              <a:lnSpc>
                <a:spcPct val="100000"/>
              </a:lnSpc>
              <a:spcBef>
                <a:spcPts val="495"/>
              </a:spcBef>
              <a:buClr>
                <a:srgbClr val="5B9BD4"/>
              </a:buClr>
              <a:buSzPct val="75000"/>
              <a:buFont typeface="Wingdings"/>
              <a:buChar char=""/>
              <a:tabLst>
                <a:tab pos="278765" algn="l"/>
                <a:tab pos="279400" algn="l"/>
              </a:tabLst>
            </a:pPr>
            <a:r>
              <a:rPr sz="16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设备</a:t>
            </a:r>
            <a:endParaRPr sz="16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528320" algn="l"/>
              </a:tabLst>
            </a:pPr>
            <a:r>
              <a:rPr sz="1600" spc="5" dirty="0">
                <a:latin typeface="Noto Sans Mono CJK JP Regular"/>
                <a:cs typeface="Noto Sans Mono CJK JP Regular"/>
              </a:rPr>
              <a:t>固</a:t>
            </a:r>
            <a:r>
              <a:rPr sz="1600" spc="-5" dirty="0">
                <a:latin typeface="Noto Sans Mono CJK JP Regular"/>
                <a:cs typeface="Noto Sans Mono CJK JP Regular"/>
              </a:rPr>
              <a:t>定式</a:t>
            </a:r>
            <a:r>
              <a:rPr sz="1600" spc="5" dirty="0">
                <a:latin typeface="Noto Sans Mono CJK JP Regular"/>
                <a:cs typeface="Noto Sans Mono CJK JP Regular"/>
              </a:rPr>
              <a:t>设</a:t>
            </a:r>
            <a:r>
              <a:rPr sz="1600" spc="-5" dirty="0">
                <a:latin typeface="Noto Sans Mono CJK JP Regular"/>
                <a:cs typeface="Noto Sans Mono CJK JP Regular"/>
              </a:rPr>
              <a:t>备</a:t>
            </a:r>
            <a:endParaRPr sz="1600">
              <a:latin typeface="Noto Sans Mono CJK JP Regular"/>
              <a:cs typeface="Noto Sans Mono CJK JP Regular"/>
            </a:endParaRPr>
          </a:p>
          <a:p>
            <a:pPr marL="279400" indent="-266700">
              <a:lnSpc>
                <a:spcPct val="100000"/>
              </a:lnSpc>
              <a:spcBef>
                <a:spcPts val="805"/>
              </a:spcBef>
              <a:buClr>
                <a:srgbClr val="5B9BD4"/>
              </a:buClr>
              <a:buSzPct val="75000"/>
              <a:buFont typeface="Wingdings"/>
              <a:buChar char=""/>
              <a:tabLst>
                <a:tab pos="278765" algn="l"/>
                <a:tab pos="279400" algn="l"/>
              </a:tabLst>
            </a:pPr>
            <a:r>
              <a:rPr sz="16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作</a:t>
            </a: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业系统</a:t>
            </a:r>
            <a:endParaRPr sz="16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528320" algn="l"/>
              </a:tabLst>
            </a:pPr>
            <a:r>
              <a:rPr sz="1600" dirty="0">
                <a:latin typeface="Noto Sans Mono CJK JP Regular"/>
                <a:cs typeface="Noto Sans Mono CJK JP Regular"/>
              </a:rPr>
              <a:t>Win</a:t>
            </a:r>
            <a:r>
              <a:rPr sz="1600" spc="-40" dirty="0">
                <a:latin typeface="Noto Sans Mono CJK JP Regular"/>
                <a:cs typeface="Noto Sans Mono CJK JP Regular"/>
              </a:rPr>
              <a:t> </a:t>
            </a:r>
            <a:r>
              <a:rPr sz="1600" spc="-5" dirty="0">
                <a:latin typeface="Noto Sans Mono CJK JP Regular"/>
                <a:cs typeface="Noto Sans Mono CJK JP Regular"/>
              </a:rPr>
              <a:t>xxxxx</a:t>
            </a:r>
            <a:endParaRPr sz="16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>
                <a:tab pos="528320" algn="l"/>
              </a:tabLst>
            </a:pPr>
            <a:r>
              <a:rPr sz="1600" dirty="0">
                <a:latin typeface="Noto Sans Mono CJK JP Regular"/>
                <a:cs typeface="Noto Sans Mono CJK JP Regular"/>
              </a:rPr>
              <a:t>Android</a:t>
            </a:r>
            <a:endParaRPr sz="16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spcBef>
                <a:spcPts val="405"/>
              </a:spcBef>
              <a:buFont typeface="Arial"/>
              <a:buChar char="•"/>
              <a:tabLst>
                <a:tab pos="528320" algn="l"/>
              </a:tabLst>
            </a:pPr>
            <a:r>
              <a:rPr sz="1600" dirty="0">
                <a:latin typeface="Noto Sans Mono CJK JP Regular"/>
                <a:cs typeface="Noto Sans Mono CJK JP Regular"/>
              </a:rPr>
              <a:t>Win</a:t>
            </a:r>
            <a:r>
              <a:rPr sz="1600" spc="-15" dirty="0">
                <a:latin typeface="Noto Sans Mono CJK JP Regular"/>
                <a:cs typeface="Noto Sans Mono CJK JP Regular"/>
              </a:rPr>
              <a:t> </a:t>
            </a:r>
            <a:r>
              <a:rPr sz="1600" spc="-5" dirty="0">
                <a:latin typeface="Noto Sans Mono CJK JP Regular"/>
                <a:cs typeface="Noto Sans Mono CJK JP Regular"/>
              </a:rPr>
              <a:t>CE</a:t>
            </a:r>
            <a:endParaRPr sz="16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>
                <a:tab pos="528320" algn="l"/>
              </a:tabLst>
            </a:pPr>
            <a:r>
              <a:rPr sz="1600" dirty="0">
                <a:latin typeface="Noto Sans Mono CJK JP Regular"/>
                <a:cs typeface="Noto Sans Mono CJK JP Regular"/>
              </a:rPr>
              <a:t>Linux</a:t>
            </a:r>
            <a:endParaRPr sz="16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528320" algn="l"/>
              </a:tabLst>
            </a:pPr>
            <a:r>
              <a:rPr sz="1600" spc="-5" dirty="0">
                <a:latin typeface="Noto Sans Mono CJK JP Regular"/>
                <a:cs typeface="Noto Sans Mono CJK JP Regular"/>
              </a:rPr>
              <a:t>IOS（Apple)</a:t>
            </a:r>
            <a:endParaRPr sz="1600">
              <a:latin typeface="Noto Sans Mono CJK JP Regular"/>
              <a:cs typeface="Noto Sans Mono CJK JP Regular"/>
            </a:endParaRPr>
          </a:p>
          <a:p>
            <a:pPr marL="279400" indent="-266700">
              <a:lnSpc>
                <a:spcPct val="100000"/>
              </a:lnSpc>
              <a:spcBef>
                <a:spcPts val="805"/>
              </a:spcBef>
              <a:buClr>
                <a:srgbClr val="5B9BD4"/>
              </a:buClr>
              <a:buSzPct val="75000"/>
              <a:buFont typeface="Wingdings"/>
              <a:buChar char=""/>
              <a:tabLst>
                <a:tab pos="278765" algn="l"/>
                <a:tab pos="279400" algn="l"/>
              </a:tabLst>
            </a:pPr>
            <a:r>
              <a:rPr sz="16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网</a:t>
            </a: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路建设</a:t>
            </a:r>
            <a:endParaRPr sz="16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528320" algn="l"/>
                <a:tab pos="1036955" algn="l"/>
              </a:tabLst>
            </a:pPr>
            <a:r>
              <a:rPr sz="1600" dirty="0">
                <a:latin typeface="Noto Sans Mono CJK JP Regular"/>
                <a:cs typeface="Noto Sans Mono CJK JP Regular"/>
              </a:rPr>
              <a:t>Wfi	</a:t>
            </a:r>
            <a:r>
              <a:rPr sz="1600" spc="-5" dirty="0">
                <a:latin typeface="Noto Sans Mono CJK JP Regular"/>
                <a:cs typeface="Noto Sans Mono CJK JP Regular"/>
              </a:rPr>
              <a:t>Rfid</a:t>
            </a:r>
            <a:endParaRPr sz="1600">
              <a:latin typeface="Noto Sans Mono CJK JP Regular"/>
              <a:cs typeface="Noto Sans Mono CJK JP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319773" y="3656838"/>
            <a:ext cx="6337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latin typeface="Noto Sans Mono CJK JP Regular"/>
                <a:cs typeface="Noto Sans Mono CJK JP Regular"/>
              </a:rPr>
              <a:t>Zigbee</a:t>
            </a:r>
            <a:endParaRPr sz="1600">
              <a:latin typeface="Noto Sans Mono CJK JP Regular"/>
              <a:cs typeface="Noto Sans Mono CJK JP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7132446" y="3656838"/>
            <a:ext cx="8382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latin typeface="Noto Sans Mono CJK JP Regular"/>
                <a:cs typeface="Noto Sans Mono CJK JP Regular"/>
              </a:rPr>
              <a:t>Et</a:t>
            </a:r>
            <a:r>
              <a:rPr sz="1600" spc="-15" dirty="0">
                <a:latin typeface="Noto Sans Mono CJK JP Regular"/>
                <a:cs typeface="Noto Sans Mono CJK JP Regular"/>
              </a:rPr>
              <a:t>h</a:t>
            </a:r>
            <a:r>
              <a:rPr sz="1600" spc="-5" dirty="0">
                <a:latin typeface="Noto Sans Mono CJK JP Regular"/>
                <a:cs typeface="Noto Sans Mono CJK JP Regular"/>
              </a:rPr>
              <a:t>er</a:t>
            </a:r>
            <a:r>
              <a:rPr sz="1600" spc="-15" dirty="0">
                <a:latin typeface="Noto Sans Mono CJK JP Regular"/>
                <a:cs typeface="Noto Sans Mono CJK JP Regular"/>
              </a:rPr>
              <a:t>n</a:t>
            </a:r>
            <a:r>
              <a:rPr sz="1600" spc="-5" dirty="0">
                <a:latin typeface="Noto Sans Mono CJK JP Regular"/>
                <a:cs typeface="Noto Sans Mono CJK JP Regular"/>
              </a:rPr>
              <a:t>et</a:t>
            </a:r>
            <a:endParaRPr sz="1600">
              <a:latin typeface="Noto Sans Mono CJK JP Regular"/>
              <a:cs typeface="Noto Sans Mono CJK JP 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5028691" y="3952443"/>
            <a:ext cx="15214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95"/>
              </a:spcBef>
              <a:buFont typeface="Arial"/>
              <a:buChar char="•"/>
              <a:tabLst>
                <a:tab pos="185420" algn="l"/>
              </a:tabLst>
            </a:pPr>
            <a:r>
              <a:rPr sz="1600" dirty="0">
                <a:latin typeface="Noto Sans Mono CJK JP Regular"/>
                <a:cs typeface="Noto Sans Mono CJK JP Regular"/>
              </a:rPr>
              <a:t>Rs2</a:t>
            </a:r>
            <a:r>
              <a:rPr sz="1600" spc="-5" dirty="0">
                <a:latin typeface="Noto Sans Mono CJK JP Regular"/>
                <a:cs typeface="Noto Sans Mono CJK JP Regular"/>
              </a:rPr>
              <a:t>32</a:t>
            </a:r>
            <a:r>
              <a:rPr sz="1600" dirty="0">
                <a:latin typeface="Noto Sans Mono CJK JP Regular"/>
                <a:cs typeface="Noto Sans Mono CJK JP Regular"/>
              </a:rPr>
              <a:t>/</a:t>
            </a:r>
            <a:r>
              <a:rPr sz="1600" spc="-5" dirty="0">
                <a:latin typeface="Noto Sans Mono CJK JP Regular"/>
                <a:cs typeface="Noto Sans Mono CJK JP Regular"/>
              </a:rPr>
              <a:t>42</a:t>
            </a:r>
            <a:r>
              <a:rPr sz="1600" dirty="0">
                <a:latin typeface="Noto Sans Mono CJK JP Regular"/>
                <a:cs typeface="Noto Sans Mono CJK JP Regular"/>
              </a:rPr>
              <a:t>2</a:t>
            </a:r>
            <a:r>
              <a:rPr sz="1600" spc="-5" dirty="0">
                <a:latin typeface="Noto Sans Mono CJK JP Regular"/>
                <a:cs typeface="Noto Sans Mono CJK JP Regular"/>
              </a:rPr>
              <a:t>/4</a:t>
            </a:r>
            <a:r>
              <a:rPr sz="1600" dirty="0">
                <a:latin typeface="Noto Sans Mono CJK JP Regular"/>
                <a:cs typeface="Noto Sans Mono CJK JP Regular"/>
              </a:rPr>
              <a:t>8</a:t>
            </a:r>
            <a:r>
              <a:rPr sz="1600" spc="-5" dirty="0">
                <a:latin typeface="Noto Sans Mono CJK JP Regular"/>
                <a:cs typeface="Noto Sans Mono CJK JP Regular"/>
              </a:rPr>
              <a:t>5</a:t>
            </a:r>
            <a:endParaRPr sz="1600">
              <a:latin typeface="Noto Sans Mono CJK JP Regular"/>
              <a:cs typeface="Noto Sans Mono CJK JP Regular"/>
            </a:endParaRPr>
          </a:p>
        </p:txBody>
      </p:sp>
      <p:sp>
        <p:nvSpPr>
          <p:cNvPr id="7" name="object 7"/>
          <p:cNvSpPr txBox="1">
            <a:spLocks noGrp="1"/>
          </p:cNvSpPr>
          <p:nvPr>
            <p:ph type="title"/>
          </p:nvPr>
        </p:nvSpPr>
        <p:spPr>
          <a:xfrm>
            <a:off x="315264" y="365252"/>
            <a:ext cx="36874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0000"/>
                </a:solidFill>
              </a:rPr>
              <a:t>5.</a:t>
            </a:r>
            <a:r>
              <a:rPr dirty="0">
                <a:solidFill>
                  <a:srgbClr val="FFFFFF"/>
                </a:solidFill>
              </a:rPr>
              <a:t>要如何采集到这些数据？</a:t>
            </a:r>
          </a:p>
        </p:txBody>
      </p:sp>
      <p:sp>
        <p:nvSpPr>
          <p:cNvPr id="8" name="object 8"/>
          <p:cNvSpPr/>
          <p:nvPr/>
        </p:nvSpPr>
        <p:spPr>
          <a:xfrm>
            <a:off x="4820411" y="4250430"/>
            <a:ext cx="2416301" cy="8907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5394452" y="4583988"/>
            <a:ext cx="12738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0000CC"/>
                </a:solidFill>
                <a:latin typeface="Noto Sans CJK JP Regular"/>
                <a:cs typeface="Noto Sans CJK JP Regular"/>
              </a:rPr>
              <a:t>数据采集设备？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685901" y="855700"/>
            <a:ext cx="3533140" cy="4113529"/>
          </a:xfrm>
          <a:prstGeom prst="rect">
            <a:avLst/>
          </a:prstGeom>
        </p:spPr>
        <p:txBody>
          <a:bodyPr vert="horz" wrap="square" lIns="0" tIns="73660" rIns="0" bIns="0" rtlCol="0">
            <a:spAutoFit/>
          </a:bodyPr>
          <a:lstStyle/>
          <a:p>
            <a:pPr marL="279400" indent="-266700">
              <a:lnSpc>
                <a:spcPct val="100000"/>
              </a:lnSpc>
              <a:spcBef>
                <a:spcPts val="580"/>
              </a:spcBef>
              <a:buClr>
                <a:srgbClr val="5B9BD4"/>
              </a:buClr>
              <a:buSzPct val="75000"/>
              <a:buFont typeface="Wingdings"/>
              <a:buChar char=""/>
              <a:tabLst>
                <a:tab pos="279400" algn="l"/>
              </a:tabLst>
            </a:pP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方便性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考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虑</a:t>
            </a:r>
            <a:endParaRPr sz="2000" dirty="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528320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读取？</a:t>
            </a:r>
          </a:p>
          <a:p>
            <a:pPr marL="469265">
              <a:lnSpc>
                <a:spcPct val="100000"/>
              </a:lnSpc>
              <a:spcBef>
                <a:spcPts val="480"/>
              </a:spcBef>
            </a:pPr>
            <a:r>
              <a:rPr sz="2000" spc="5" dirty="0">
                <a:solidFill>
                  <a:srgbClr val="538235"/>
                </a:solidFill>
                <a:latin typeface="Noto Sans Mono CJK JP Regular"/>
                <a:cs typeface="Noto Sans Mono CJK JP Regular"/>
              </a:rPr>
              <a:t>利用</a:t>
            </a:r>
            <a:r>
              <a:rPr sz="2000" spc="-5" dirty="0">
                <a:solidFill>
                  <a:srgbClr val="538235"/>
                </a:solidFill>
                <a:latin typeface="Noto Sans Mono CJK JP Regular"/>
                <a:cs typeface="Noto Sans Mono CJK JP Regular"/>
              </a:rPr>
              <a:t>全</a:t>
            </a:r>
            <a:r>
              <a:rPr sz="2000" spc="-10" dirty="0">
                <a:solidFill>
                  <a:srgbClr val="538235"/>
                </a:solidFill>
                <a:latin typeface="Noto Sans Mono CJK JP Regular"/>
                <a:cs typeface="Noto Sans Mono CJK JP Regular"/>
              </a:rPr>
              <a:t>自</a:t>
            </a:r>
            <a:r>
              <a:rPr sz="2000" spc="5" dirty="0">
                <a:solidFill>
                  <a:srgbClr val="538235"/>
                </a:solidFill>
                <a:latin typeface="Noto Sans Mono CJK JP Regular"/>
                <a:cs typeface="Noto Sans Mono CJK JP Regular"/>
              </a:rPr>
              <a:t>动</a:t>
            </a:r>
            <a:r>
              <a:rPr sz="2000" spc="-15" dirty="0">
                <a:solidFill>
                  <a:srgbClr val="538235"/>
                </a:solidFill>
                <a:latin typeface="Noto Sans Mono CJK JP Regular"/>
                <a:cs typeface="Noto Sans Mono CJK JP Regular"/>
              </a:rPr>
              <a:t>识</a:t>
            </a:r>
            <a:r>
              <a:rPr sz="2000" spc="5" dirty="0">
                <a:solidFill>
                  <a:srgbClr val="538235"/>
                </a:solidFill>
                <a:latin typeface="Noto Sans Mono CJK JP Regular"/>
                <a:cs typeface="Noto Sans Mono CJK JP Regular"/>
              </a:rPr>
              <a:t>别方</a:t>
            </a:r>
            <a:r>
              <a:rPr sz="2000" spc="-5" dirty="0">
                <a:solidFill>
                  <a:srgbClr val="538235"/>
                </a:solidFill>
                <a:latin typeface="Noto Sans Mono CJK JP Regular"/>
                <a:cs typeface="Noto Sans Mono CJK JP Regular"/>
              </a:rPr>
              <a:t>式</a:t>
            </a:r>
            <a:r>
              <a:rPr sz="2000" spc="-10" dirty="0">
                <a:solidFill>
                  <a:srgbClr val="538235"/>
                </a:solidFill>
                <a:latin typeface="Noto Sans Mono CJK JP Regular"/>
                <a:cs typeface="Noto Sans Mono CJK JP Regular"/>
              </a:rPr>
              <a:t>读</a:t>
            </a:r>
            <a:r>
              <a:rPr sz="2000" spc="5" dirty="0">
                <a:solidFill>
                  <a:srgbClr val="538235"/>
                </a:solidFill>
                <a:latin typeface="Noto Sans Mono CJK JP Regular"/>
                <a:cs typeface="Noto Sans Mono CJK JP Regular"/>
              </a:rPr>
              <a:t>数据</a:t>
            </a:r>
            <a:endParaRPr sz="2000" dirty="0">
              <a:latin typeface="Noto Sans Mono CJK JP Regular"/>
              <a:cs typeface="Noto Sans Mono CJK JP Regular"/>
            </a:endParaRPr>
          </a:p>
          <a:p>
            <a:pPr marL="469265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solidFill>
                  <a:srgbClr val="538235"/>
                </a:solidFill>
                <a:latin typeface="Noto Sans Mono CJK JP Regular"/>
                <a:cs typeface="Noto Sans Mono CJK JP Regular"/>
              </a:rPr>
              <a:t>利用半</a:t>
            </a:r>
            <a:r>
              <a:rPr sz="2000" spc="-15" dirty="0">
                <a:solidFill>
                  <a:srgbClr val="538235"/>
                </a:solidFill>
                <a:latin typeface="Noto Sans Mono CJK JP Regular"/>
                <a:cs typeface="Noto Sans Mono CJK JP Regular"/>
              </a:rPr>
              <a:t>自</a:t>
            </a:r>
            <a:r>
              <a:rPr sz="2000" dirty="0">
                <a:solidFill>
                  <a:srgbClr val="538235"/>
                </a:solidFill>
                <a:latin typeface="Noto Sans Mono CJK JP Regular"/>
                <a:cs typeface="Noto Sans Mono CJK JP Regular"/>
              </a:rPr>
              <a:t>动</a:t>
            </a:r>
            <a:r>
              <a:rPr sz="2000" spc="-15" dirty="0">
                <a:solidFill>
                  <a:srgbClr val="538235"/>
                </a:solidFill>
                <a:latin typeface="Noto Sans Mono CJK JP Regular"/>
                <a:cs typeface="Noto Sans Mono CJK JP Regular"/>
              </a:rPr>
              <a:t>识</a:t>
            </a:r>
            <a:r>
              <a:rPr sz="2000" dirty="0">
                <a:solidFill>
                  <a:srgbClr val="538235"/>
                </a:solidFill>
                <a:latin typeface="Noto Sans Mono CJK JP Regular"/>
                <a:cs typeface="Noto Sans Mono CJK JP Regular"/>
              </a:rPr>
              <a:t>别方式</a:t>
            </a:r>
            <a:r>
              <a:rPr sz="2000" spc="-15" dirty="0">
                <a:solidFill>
                  <a:srgbClr val="538235"/>
                </a:solidFill>
                <a:latin typeface="Noto Sans Mono CJK JP Regular"/>
                <a:cs typeface="Noto Sans Mono CJK JP Regular"/>
              </a:rPr>
              <a:t>读</a:t>
            </a:r>
            <a:r>
              <a:rPr sz="2000" spc="5" dirty="0">
                <a:solidFill>
                  <a:srgbClr val="538235"/>
                </a:solidFill>
                <a:latin typeface="Noto Sans Mono CJK JP Regular"/>
                <a:cs typeface="Noto Sans Mono CJK JP Regular"/>
              </a:rPr>
              <a:t>数</a:t>
            </a:r>
            <a:r>
              <a:rPr sz="2000" dirty="0">
                <a:solidFill>
                  <a:srgbClr val="538235"/>
                </a:solidFill>
                <a:latin typeface="Noto Sans Mono CJK JP Regular"/>
                <a:cs typeface="Noto Sans Mono CJK JP Regular"/>
              </a:rPr>
              <a:t>据</a:t>
            </a:r>
            <a:endParaRPr sz="2000" dirty="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spcBef>
                <a:spcPts val="480"/>
              </a:spcBef>
              <a:buFont typeface="Arial"/>
              <a:buChar char="•"/>
              <a:tabLst>
                <a:tab pos="528320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触控点</a:t>
            </a:r>
            <a:r>
              <a:rPr sz="2000" spc="-15" dirty="0">
                <a:latin typeface="Noto Sans Mono CJK JP Regular"/>
                <a:cs typeface="Noto Sans Mono CJK JP Regular"/>
              </a:rPr>
              <a:t>选</a:t>
            </a:r>
            <a:r>
              <a:rPr sz="2000" dirty="0">
                <a:latin typeface="Noto Sans Mono CJK JP Regular"/>
                <a:cs typeface="Noto Sans Mono CJK JP Regular"/>
              </a:rPr>
              <a:t>输？</a:t>
            </a:r>
          </a:p>
          <a:p>
            <a:pPr marL="469265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solidFill>
                  <a:srgbClr val="538235"/>
                </a:solidFill>
                <a:latin typeface="Noto Sans Mono CJK JP Regular"/>
                <a:cs typeface="Noto Sans Mono CJK JP Regular"/>
              </a:rPr>
              <a:t>以触控</a:t>
            </a:r>
            <a:r>
              <a:rPr sz="2000" spc="-15" dirty="0">
                <a:solidFill>
                  <a:srgbClr val="538235"/>
                </a:solidFill>
                <a:latin typeface="Noto Sans Mono CJK JP Regular"/>
                <a:cs typeface="Noto Sans Mono CJK JP Regular"/>
              </a:rPr>
              <a:t>面</a:t>
            </a:r>
            <a:r>
              <a:rPr sz="2000" dirty="0">
                <a:solidFill>
                  <a:srgbClr val="538235"/>
                </a:solidFill>
                <a:latin typeface="Noto Sans Mono CJK JP Regular"/>
                <a:cs typeface="Noto Sans Mono CJK JP Regular"/>
              </a:rPr>
              <a:t>板</a:t>
            </a:r>
            <a:r>
              <a:rPr sz="2000" spc="-15" dirty="0">
                <a:solidFill>
                  <a:srgbClr val="538235"/>
                </a:solidFill>
                <a:latin typeface="Noto Sans Mono CJK JP Regular"/>
                <a:cs typeface="Noto Sans Mono CJK JP Regular"/>
              </a:rPr>
              <a:t>点</a:t>
            </a:r>
            <a:r>
              <a:rPr sz="2000" dirty="0">
                <a:solidFill>
                  <a:srgbClr val="538235"/>
                </a:solidFill>
                <a:latin typeface="Noto Sans Mono CJK JP Regular"/>
                <a:cs typeface="Noto Sans Mono CJK JP Regular"/>
              </a:rPr>
              <a:t>选数据</a:t>
            </a:r>
            <a:endParaRPr sz="2000" dirty="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spcBef>
                <a:spcPts val="484"/>
              </a:spcBef>
              <a:buFont typeface="Arial"/>
              <a:buChar char="•"/>
              <a:tabLst>
                <a:tab pos="528320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人输入？</a:t>
            </a:r>
          </a:p>
          <a:p>
            <a:pPr marL="469265">
              <a:lnSpc>
                <a:spcPct val="100000"/>
              </a:lnSpc>
              <a:spcBef>
                <a:spcPts val="480"/>
              </a:spcBef>
            </a:pPr>
            <a:r>
              <a:rPr sz="2000" dirty="0">
                <a:solidFill>
                  <a:srgbClr val="538235"/>
                </a:solidFill>
                <a:latin typeface="Noto Sans Mono CJK JP Regular"/>
                <a:cs typeface="Noto Sans Mono CJK JP Regular"/>
              </a:rPr>
              <a:t>利用键</a:t>
            </a:r>
            <a:r>
              <a:rPr sz="2000" spc="-15" dirty="0">
                <a:solidFill>
                  <a:srgbClr val="538235"/>
                </a:solidFill>
                <a:latin typeface="Noto Sans Mono CJK JP Regular"/>
                <a:cs typeface="Noto Sans Mono CJK JP Regular"/>
              </a:rPr>
              <a:t>盘</a:t>
            </a:r>
            <a:r>
              <a:rPr sz="2000" dirty="0">
                <a:solidFill>
                  <a:srgbClr val="538235"/>
                </a:solidFill>
                <a:latin typeface="Noto Sans Mono CJK JP Regular"/>
                <a:cs typeface="Noto Sans Mono CJK JP Regular"/>
              </a:rPr>
              <a:t>输</a:t>
            </a:r>
            <a:r>
              <a:rPr sz="2000" spc="-15" dirty="0">
                <a:solidFill>
                  <a:srgbClr val="538235"/>
                </a:solidFill>
                <a:latin typeface="Noto Sans Mono CJK JP Regular"/>
                <a:cs typeface="Noto Sans Mono CJK JP Regular"/>
              </a:rPr>
              <a:t>入</a:t>
            </a:r>
            <a:r>
              <a:rPr sz="2000" dirty="0">
                <a:solidFill>
                  <a:srgbClr val="538235"/>
                </a:solidFill>
                <a:latin typeface="Noto Sans Mono CJK JP Regular"/>
                <a:cs typeface="Noto Sans Mono CJK JP Regular"/>
              </a:rPr>
              <a:t>数据</a:t>
            </a:r>
            <a:endParaRPr sz="2000" dirty="0">
              <a:latin typeface="Noto Sans Mono CJK JP Regular"/>
              <a:cs typeface="Noto Sans Mono CJK JP Regular"/>
            </a:endParaRPr>
          </a:p>
          <a:p>
            <a:pPr marL="377190">
              <a:lnSpc>
                <a:spcPct val="100000"/>
              </a:lnSpc>
              <a:spcBef>
                <a:spcPts val="1205"/>
              </a:spcBef>
            </a:pPr>
            <a:r>
              <a:rPr sz="1200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设备＆网通要因</a:t>
            </a:r>
            <a:endParaRPr sz="1200" dirty="0">
              <a:latin typeface="Noto Sans CJK JP Regular"/>
              <a:cs typeface="Noto Sans CJK JP Regular"/>
            </a:endParaRPr>
          </a:p>
          <a:p>
            <a:pPr marL="554990" lvl="1" indent="-177800">
              <a:lnSpc>
                <a:spcPct val="100000"/>
              </a:lnSpc>
              <a:spcBef>
                <a:spcPts val="10"/>
              </a:spcBef>
              <a:buFont typeface="Arial"/>
              <a:buChar char="•"/>
              <a:tabLst>
                <a:tab pos="554990" algn="l"/>
                <a:tab pos="555625" algn="l"/>
              </a:tabLst>
            </a:pPr>
            <a:r>
              <a:rPr sz="900" spc="-5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数据产出方式</a:t>
            </a:r>
            <a:endParaRPr sz="900" dirty="0">
              <a:latin typeface="Noto Sans CJK JP Regular"/>
              <a:cs typeface="Noto Sans CJK JP Regular"/>
            </a:endParaRPr>
          </a:p>
          <a:p>
            <a:pPr marL="739775" lvl="2" indent="-184785">
              <a:lnSpc>
                <a:spcPct val="100000"/>
              </a:lnSpc>
              <a:spcBef>
                <a:spcPts val="5"/>
              </a:spcBef>
              <a:buChar char="–"/>
              <a:tabLst>
                <a:tab pos="740410" algn="l"/>
              </a:tabLst>
            </a:pPr>
            <a:r>
              <a:rPr sz="900" dirty="0">
                <a:solidFill>
                  <a:srgbClr val="0000CC"/>
                </a:solidFill>
                <a:latin typeface="Arial"/>
                <a:cs typeface="Arial"/>
              </a:rPr>
              <a:t>[</a:t>
            </a:r>
            <a:r>
              <a:rPr sz="900" dirty="0">
                <a:solidFill>
                  <a:srgbClr val="0000CC"/>
                </a:solidFill>
                <a:latin typeface="Noto Sans CJK JP Regular"/>
                <a:cs typeface="Noto Sans CJK JP Regular"/>
              </a:rPr>
              <a:t>生产设备</a:t>
            </a:r>
            <a:r>
              <a:rPr sz="900" dirty="0">
                <a:solidFill>
                  <a:srgbClr val="0000CC"/>
                </a:solidFill>
                <a:latin typeface="Arial"/>
                <a:cs typeface="Arial"/>
              </a:rPr>
              <a:t>]</a:t>
            </a:r>
            <a:r>
              <a:rPr sz="900" dirty="0">
                <a:solidFill>
                  <a:srgbClr val="0000CC"/>
                </a:solidFill>
                <a:latin typeface="Noto Sans CJK JP Regular"/>
                <a:cs typeface="Noto Sans CJK JP Regular"/>
              </a:rPr>
              <a:t>直接产出、</a:t>
            </a:r>
            <a:r>
              <a:rPr sz="900" dirty="0">
                <a:solidFill>
                  <a:srgbClr val="0000CC"/>
                </a:solidFill>
                <a:latin typeface="Arial"/>
                <a:cs typeface="Arial"/>
              </a:rPr>
              <a:t>[</a:t>
            </a:r>
            <a:r>
              <a:rPr sz="900" dirty="0">
                <a:solidFill>
                  <a:srgbClr val="0000CC"/>
                </a:solidFill>
                <a:latin typeface="Noto Sans CJK JP Regular"/>
                <a:cs typeface="Noto Sans CJK JP Regular"/>
              </a:rPr>
              <a:t>作业</a:t>
            </a:r>
            <a:r>
              <a:rPr sz="900" dirty="0">
                <a:solidFill>
                  <a:srgbClr val="0000CC"/>
                </a:solidFill>
                <a:latin typeface="Arial"/>
                <a:cs typeface="Arial"/>
              </a:rPr>
              <a:t>]</a:t>
            </a:r>
            <a:r>
              <a:rPr sz="900" dirty="0">
                <a:solidFill>
                  <a:srgbClr val="0000CC"/>
                </a:solidFill>
                <a:latin typeface="Noto Sans CJK JP Regular"/>
                <a:cs typeface="Noto Sans CJK JP Regular"/>
              </a:rPr>
              <a:t>工输入产出</a:t>
            </a:r>
            <a:endParaRPr sz="900" dirty="0">
              <a:latin typeface="Noto Sans CJK JP Regular"/>
              <a:cs typeface="Noto Sans CJK JP Regular"/>
            </a:endParaRPr>
          </a:p>
          <a:p>
            <a:pPr marL="554990" lvl="1" indent="-177800">
              <a:lnSpc>
                <a:spcPct val="100000"/>
              </a:lnSpc>
              <a:buFont typeface="Arial"/>
              <a:buChar char="•"/>
              <a:tabLst>
                <a:tab pos="554990" algn="l"/>
                <a:tab pos="555625" algn="l"/>
              </a:tabLst>
            </a:pPr>
            <a:r>
              <a:rPr sz="900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人工输入设备方式</a:t>
            </a:r>
            <a:endParaRPr sz="900" dirty="0">
              <a:latin typeface="Noto Sans CJK JP Regular"/>
              <a:cs typeface="Noto Sans CJK JP Regular"/>
            </a:endParaRPr>
          </a:p>
          <a:p>
            <a:pPr marL="739775" lvl="2" indent="-184785">
              <a:lnSpc>
                <a:spcPct val="100000"/>
              </a:lnSpc>
              <a:buFont typeface="Arial"/>
              <a:buChar char="–"/>
              <a:tabLst>
                <a:tab pos="740410" algn="l"/>
              </a:tabLst>
            </a:pPr>
            <a:r>
              <a:rPr sz="900" dirty="0">
                <a:solidFill>
                  <a:srgbClr val="0000CC"/>
                </a:solidFill>
                <a:latin typeface="Noto Sans CJK JP Regular"/>
                <a:cs typeface="Noto Sans CJK JP Regular"/>
              </a:rPr>
              <a:t>移动设备、岗位固定设备</a:t>
            </a:r>
            <a:endParaRPr sz="900" dirty="0">
              <a:latin typeface="Noto Sans CJK JP Regular"/>
              <a:cs typeface="Noto Sans CJK JP Regular"/>
            </a:endParaRPr>
          </a:p>
          <a:p>
            <a:pPr marL="554990" lvl="1" indent="-177800">
              <a:lnSpc>
                <a:spcPct val="100000"/>
              </a:lnSpc>
              <a:buFont typeface="Arial"/>
              <a:buChar char="•"/>
              <a:tabLst>
                <a:tab pos="554990" algn="l"/>
                <a:tab pos="555625" algn="l"/>
              </a:tabLst>
            </a:pPr>
            <a:r>
              <a:rPr sz="900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网通方式</a:t>
            </a:r>
            <a:endParaRPr sz="900" dirty="0">
              <a:latin typeface="Noto Sans CJK JP Regular"/>
              <a:cs typeface="Noto Sans CJK JP Regular"/>
            </a:endParaRPr>
          </a:p>
          <a:p>
            <a:pPr marL="739775" lvl="2" indent="-184785">
              <a:lnSpc>
                <a:spcPct val="100000"/>
              </a:lnSpc>
              <a:buFont typeface="Arial"/>
              <a:buChar char="–"/>
              <a:tabLst>
                <a:tab pos="740410" algn="l"/>
              </a:tabLst>
            </a:pPr>
            <a:r>
              <a:rPr sz="900" dirty="0">
                <a:solidFill>
                  <a:srgbClr val="0000CC"/>
                </a:solidFill>
                <a:latin typeface="Noto Sans CJK JP Regular"/>
                <a:cs typeface="Noto Sans CJK JP Regular"/>
              </a:rPr>
              <a:t>有线方式、无线方式</a:t>
            </a:r>
            <a:endParaRPr sz="900" dirty="0">
              <a:latin typeface="Noto Sans CJK JP Regular"/>
              <a:cs typeface="Noto Sans CJK JP Regular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0"/>
            <a:ext cx="411480" cy="556260"/>
          </a:xfrm>
          <a:custGeom>
            <a:avLst/>
            <a:gdLst/>
            <a:ahLst/>
            <a:cxnLst/>
            <a:rect l="l" t="t" r="r" b="b"/>
            <a:pathLst>
              <a:path w="411480" h="556260">
                <a:moveTo>
                  <a:pt x="411480" y="0"/>
                </a:moveTo>
                <a:lnTo>
                  <a:pt x="0" y="0"/>
                </a:lnTo>
                <a:lnTo>
                  <a:pt x="0" y="350520"/>
                </a:lnTo>
                <a:lnTo>
                  <a:pt x="205740" y="556260"/>
                </a:lnTo>
                <a:lnTo>
                  <a:pt x="411480" y="350520"/>
                </a:lnTo>
                <a:lnTo>
                  <a:pt x="41148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21716" y="53720"/>
            <a:ext cx="1670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20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548" y="365252"/>
            <a:ext cx="52343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0000"/>
                </a:solidFill>
              </a:rPr>
              <a:t>6.</a:t>
            </a:r>
            <a:r>
              <a:rPr spc="10" dirty="0">
                <a:solidFill>
                  <a:srgbClr val="FFFFFF"/>
                </a:solidFill>
              </a:rPr>
              <a:t>这些数据量是否庞大？是否该储</a:t>
            </a:r>
            <a:r>
              <a:rPr spc="15" dirty="0">
                <a:solidFill>
                  <a:srgbClr val="FFFFFF"/>
                </a:solidFill>
              </a:rPr>
              <a:t>存</a:t>
            </a:r>
            <a:r>
              <a:rPr dirty="0">
                <a:solidFill>
                  <a:srgbClr val="FFFFFF"/>
                </a:solidFill>
              </a:rPr>
              <a:t>？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4682" y="695253"/>
            <a:ext cx="4645025" cy="3688079"/>
          </a:xfrm>
          <a:prstGeom prst="rect">
            <a:avLst/>
          </a:prstGeom>
        </p:spPr>
        <p:txBody>
          <a:bodyPr vert="horz" wrap="square" lIns="0" tIns="123189" rIns="0" bIns="0" rtlCol="0">
            <a:spAutoFit/>
          </a:bodyPr>
          <a:lstStyle/>
          <a:p>
            <a:pPr marL="280670" indent="-267970">
              <a:lnSpc>
                <a:spcPct val="100000"/>
              </a:lnSpc>
              <a:spcBef>
                <a:spcPts val="969"/>
              </a:spcBef>
              <a:buClr>
                <a:srgbClr val="5B9BD4"/>
              </a:buClr>
              <a:buSzPct val="73684"/>
              <a:buFont typeface="Wingdings"/>
              <a:buChar char=""/>
              <a:tabLst>
                <a:tab pos="280670" algn="l"/>
                <a:tab pos="281305" algn="l"/>
              </a:tabLst>
            </a:pPr>
            <a:r>
              <a:rPr sz="1900" spc="-5" dirty="0">
                <a:latin typeface="Noto Sans Mono CJK JP Regular"/>
                <a:cs typeface="Noto Sans Mono CJK JP Regular"/>
              </a:rPr>
              <a:t>储存参</a:t>
            </a:r>
            <a:r>
              <a:rPr sz="1900" dirty="0">
                <a:latin typeface="Noto Sans Mono CJK JP Regular"/>
                <a:cs typeface="Noto Sans Mono CJK JP Regular"/>
              </a:rPr>
              <a:t>数</a:t>
            </a:r>
            <a:r>
              <a:rPr sz="1900" spc="-5" dirty="0">
                <a:latin typeface="Noto Sans Mono CJK JP Regular"/>
                <a:cs typeface="Noto Sans Mono CJK JP Regular"/>
              </a:rPr>
              <a:t>判</a:t>
            </a:r>
            <a:r>
              <a:rPr sz="1900" dirty="0">
                <a:latin typeface="Noto Sans Mono CJK JP Regular"/>
                <a:cs typeface="Noto Sans Mono CJK JP Regular"/>
              </a:rPr>
              <a:t>别</a:t>
            </a:r>
            <a:r>
              <a:rPr sz="1900" spc="-5" dirty="0">
                <a:latin typeface="Noto Sans Mono CJK JP Regular"/>
                <a:cs typeface="Noto Sans Mono CJK JP Regular"/>
              </a:rPr>
              <a:t>：</a:t>
            </a:r>
            <a:endParaRPr sz="19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spcBef>
                <a:spcPts val="790"/>
              </a:spcBef>
              <a:buFont typeface="Arial"/>
              <a:buChar char="•"/>
              <a:tabLst>
                <a:tab pos="528320" algn="l"/>
              </a:tabLst>
            </a:pPr>
            <a:r>
              <a:rPr sz="17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与生产</a:t>
            </a:r>
            <a:r>
              <a:rPr sz="17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追</a:t>
            </a:r>
            <a:r>
              <a:rPr sz="17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溯履</a:t>
            </a:r>
            <a:r>
              <a:rPr sz="17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历</a:t>
            </a:r>
            <a:r>
              <a:rPr sz="17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相关的</a:t>
            </a:r>
            <a:r>
              <a:rPr sz="17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数</a:t>
            </a:r>
            <a:r>
              <a:rPr sz="17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据，</a:t>
            </a:r>
            <a:r>
              <a:rPr sz="17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应</a:t>
            </a:r>
            <a:r>
              <a:rPr sz="17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该储存</a:t>
            </a:r>
            <a:endParaRPr sz="17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spcBef>
                <a:spcPts val="795"/>
              </a:spcBef>
              <a:buFont typeface="Arial"/>
              <a:buChar char="•"/>
              <a:tabLst>
                <a:tab pos="528320" algn="l"/>
              </a:tabLst>
            </a:pPr>
            <a:r>
              <a:rPr sz="17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影响成</a:t>
            </a:r>
            <a:r>
              <a:rPr sz="1700" spc="-1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本</a:t>
            </a:r>
            <a:r>
              <a:rPr sz="17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计算</a:t>
            </a:r>
            <a:r>
              <a:rPr sz="17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的</a:t>
            </a:r>
            <a:r>
              <a:rPr sz="17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数据，</a:t>
            </a:r>
            <a:r>
              <a:rPr sz="17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必</a:t>
            </a:r>
            <a:r>
              <a:rPr sz="17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须储存</a:t>
            </a:r>
            <a:endParaRPr sz="17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spcBef>
                <a:spcPts val="790"/>
              </a:spcBef>
              <a:buFont typeface="Arial"/>
              <a:buChar char="•"/>
              <a:tabLst>
                <a:tab pos="528320" algn="l"/>
              </a:tabLst>
            </a:pPr>
            <a:r>
              <a:rPr sz="17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影响追</a:t>
            </a:r>
            <a:r>
              <a:rPr sz="17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查</a:t>
            </a:r>
            <a:r>
              <a:rPr sz="17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问题</a:t>
            </a:r>
            <a:r>
              <a:rPr sz="17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和</a:t>
            </a:r>
            <a:r>
              <a:rPr sz="17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改善工</a:t>
            </a:r>
            <a:r>
              <a:rPr sz="17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程</a:t>
            </a:r>
            <a:r>
              <a:rPr sz="17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的数</a:t>
            </a:r>
            <a:r>
              <a:rPr sz="17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据</a:t>
            </a:r>
            <a:r>
              <a:rPr sz="17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，必须</a:t>
            </a:r>
            <a:r>
              <a:rPr sz="17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储</a:t>
            </a:r>
            <a:r>
              <a:rPr sz="17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存</a:t>
            </a:r>
            <a:endParaRPr sz="17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spcBef>
                <a:spcPts val="795"/>
              </a:spcBef>
              <a:buFont typeface="Arial"/>
              <a:buChar char="•"/>
              <a:tabLst>
                <a:tab pos="528320" algn="l"/>
              </a:tabLst>
            </a:pPr>
            <a:r>
              <a:rPr sz="17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政府要</a:t>
            </a:r>
            <a:r>
              <a:rPr sz="17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求</a:t>
            </a:r>
            <a:r>
              <a:rPr sz="17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的相</a:t>
            </a:r>
            <a:r>
              <a:rPr sz="1700" spc="-1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关</a:t>
            </a:r>
            <a:r>
              <a:rPr sz="17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数据，</a:t>
            </a:r>
            <a:r>
              <a:rPr sz="17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必</a:t>
            </a:r>
            <a:r>
              <a:rPr sz="17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须储存</a:t>
            </a:r>
            <a:endParaRPr sz="17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spcBef>
                <a:spcPts val="790"/>
              </a:spcBef>
              <a:buFont typeface="Arial"/>
              <a:buChar char="•"/>
              <a:tabLst>
                <a:tab pos="528320" algn="l"/>
              </a:tabLst>
            </a:pPr>
            <a:r>
              <a:rPr sz="17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影响生</a:t>
            </a:r>
            <a:r>
              <a:rPr sz="17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产</a:t>
            </a:r>
            <a:r>
              <a:rPr sz="17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品安</a:t>
            </a:r>
            <a:r>
              <a:rPr sz="17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全</a:t>
            </a:r>
            <a:r>
              <a:rPr sz="17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性的数</a:t>
            </a:r>
            <a:r>
              <a:rPr sz="17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据</a:t>
            </a:r>
            <a:r>
              <a:rPr sz="17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，应</a:t>
            </a:r>
            <a:r>
              <a:rPr sz="17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该</a:t>
            </a:r>
            <a:r>
              <a:rPr sz="17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储存</a:t>
            </a:r>
            <a:endParaRPr sz="1700">
              <a:latin typeface="Noto Sans Mono CJK JP Regular"/>
              <a:cs typeface="Noto Sans Mono CJK JP Regular"/>
            </a:endParaRPr>
          </a:p>
          <a:p>
            <a:pPr marL="280670" indent="-267970">
              <a:lnSpc>
                <a:spcPct val="100000"/>
              </a:lnSpc>
              <a:spcBef>
                <a:spcPts val="750"/>
              </a:spcBef>
              <a:buClr>
                <a:srgbClr val="5B9BD4"/>
              </a:buClr>
              <a:buSzPct val="73684"/>
              <a:buFont typeface="Wingdings"/>
              <a:buChar char=""/>
              <a:tabLst>
                <a:tab pos="280670" algn="l"/>
                <a:tab pos="281305" algn="l"/>
              </a:tabLst>
            </a:pPr>
            <a:r>
              <a:rPr sz="1900" spc="-5" dirty="0">
                <a:latin typeface="Noto Sans Mono CJK JP Regular"/>
                <a:cs typeface="Noto Sans Mono CJK JP Regular"/>
              </a:rPr>
              <a:t>储存多</a:t>
            </a:r>
            <a:r>
              <a:rPr sz="1900" dirty="0">
                <a:latin typeface="Noto Sans Mono CJK JP Regular"/>
                <a:cs typeface="Noto Sans Mono CJK JP Regular"/>
              </a:rPr>
              <a:t>久</a:t>
            </a:r>
            <a:r>
              <a:rPr sz="1900" spc="-5" dirty="0">
                <a:latin typeface="Noto Sans Mono CJK JP Regular"/>
                <a:cs typeface="Noto Sans Mono CJK JP Regular"/>
              </a:rPr>
              <a:t>合</a:t>
            </a:r>
            <a:r>
              <a:rPr sz="1900" dirty="0">
                <a:latin typeface="Noto Sans Mono CJK JP Regular"/>
                <a:cs typeface="Noto Sans Mono CJK JP Regular"/>
              </a:rPr>
              <a:t>理</a:t>
            </a:r>
            <a:r>
              <a:rPr sz="1900" spc="-5" dirty="0">
                <a:latin typeface="Noto Sans Mono CJK JP Regular"/>
                <a:cs typeface="Noto Sans Mono CJK JP Regular"/>
              </a:rPr>
              <a:t>：</a:t>
            </a:r>
            <a:endParaRPr sz="19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spcBef>
                <a:spcPts val="790"/>
              </a:spcBef>
              <a:buFont typeface="Arial"/>
              <a:buChar char="•"/>
              <a:tabLst>
                <a:tab pos="528320" algn="l"/>
              </a:tabLst>
            </a:pPr>
            <a:r>
              <a:rPr sz="1700" spc="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政府</a:t>
            </a:r>
            <a:r>
              <a:rPr sz="17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法</a:t>
            </a:r>
            <a:r>
              <a:rPr sz="1700" spc="-1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令</a:t>
            </a:r>
            <a:r>
              <a:rPr sz="1700" spc="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的规定</a:t>
            </a:r>
            <a:endParaRPr sz="17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spcBef>
                <a:spcPts val="790"/>
              </a:spcBef>
              <a:buFont typeface="Arial"/>
              <a:buChar char="•"/>
              <a:tabLst>
                <a:tab pos="528320" algn="l"/>
              </a:tabLst>
            </a:pPr>
            <a:r>
              <a:rPr sz="17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产品保</a:t>
            </a:r>
            <a:r>
              <a:rPr sz="17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固</a:t>
            </a:r>
            <a:r>
              <a:rPr sz="17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年限</a:t>
            </a:r>
            <a:r>
              <a:rPr sz="17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参</a:t>
            </a:r>
            <a:r>
              <a:rPr sz="17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考</a:t>
            </a:r>
            <a:endParaRPr sz="17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spcBef>
                <a:spcPts val="795"/>
              </a:spcBef>
              <a:buFont typeface="Arial"/>
              <a:buChar char="•"/>
              <a:tabLst>
                <a:tab pos="528320" algn="l"/>
              </a:tabLst>
            </a:pPr>
            <a:r>
              <a:rPr sz="17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研发部</a:t>
            </a:r>
            <a:r>
              <a:rPr sz="17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门</a:t>
            </a:r>
            <a:r>
              <a:rPr sz="17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需要</a:t>
            </a:r>
            <a:r>
              <a:rPr sz="17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的</a:t>
            </a:r>
            <a:r>
              <a:rPr sz="17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参考值</a:t>
            </a:r>
            <a:endParaRPr sz="1700">
              <a:latin typeface="Noto Sans Mono CJK JP Regular"/>
              <a:cs typeface="Noto Sans Mono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411480" cy="556260"/>
          </a:xfrm>
          <a:custGeom>
            <a:avLst/>
            <a:gdLst/>
            <a:ahLst/>
            <a:cxnLst/>
            <a:rect l="l" t="t" r="r" b="b"/>
            <a:pathLst>
              <a:path w="411480" h="556260">
                <a:moveTo>
                  <a:pt x="411480" y="0"/>
                </a:moveTo>
                <a:lnTo>
                  <a:pt x="0" y="0"/>
                </a:lnTo>
                <a:lnTo>
                  <a:pt x="0" y="350520"/>
                </a:lnTo>
                <a:lnTo>
                  <a:pt x="205740" y="556260"/>
                </a:lnTo>
                <a:lnTo>
                  <a:pt x="411480" y="350520"/>
                </a:lnTo>
                <a:lnTo>
                  <a:pt x="41148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21716" y="53720"/>
            <a:ext cx="167005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6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371844" y="1021080"/>
            <a:ext cx="1766315" cy="33512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431279" y="3130550"/>
            <a:ext cx="1655445" cy="221615"/>
          </a:xfrm>
          <a:custGeom>
            <a:avLst/>
            <a:gdLst/>
            <a:ahLst/>
            <a:cxnLst/>
            <a:rect l="l" t="t" r="r" b="b"/>
            <a:pathLst>
              <a:path w="1655445" h="221614">
                <a:moveTo>
                  <a:pt x="1655064" y="0"/>
                </a:moveTo>
                <a:lnTo>
                  <a:pt x="1643080" y="37724"/>
                </a:lnTo>
                <a:lnTo>
                  <a:pt x="1608454" y="73380"/>
                </a:lnTo>
                <a:lnTo>
                  <a:pt x="1553172" y="106437"/>
                </a:lnTo>
                <a:lnTo>
                  <a:pt x="1479221" y="136362"/>
                </a:lnTo>
                <a:lnTo>
                  <a:pt x="1435864" y="149985"/>
                </a:lnTo>
                <a:lnTo>
                  <a:pt x="1388586" y="162625"/>
                </a:lnTo>
                <a:lnTo>
                  <a:pt x="1337633" y="174217"/>
                </a:lnTo>
                <a:lnTo>
                  <a:pt x="1283254" y="184694"/>
                </a:lnTo>
                <a:lnTo>
                  <a:pt x="1225697" y="193989"/>
                </a:lnTo>
                <a:lnTo>
                  <a:pt x="1165211" y="202037"/>
                </a:lnTo>
                <a:lnTo>
                  <a:pt x="1102044" y="208771"/>
                </a:lnTo>
                <a:lnTo>
                  <a:pt x="1036444" y="214124"/>
                </a:lnTo>
                <a:lnTo>
                  <a:pt x="968660" y="218029"/>
                </a:lnTo>
                <a:lnTo>
                  <a:pt x="898940" y="220421"/>
                </a:lnTo>
                <a:lnTo>
                  <a:pt x="827531" y="221233"/>
                </a:lnTo>
                <a:lnTo>
                  <a:pt x="756123" y="220421"/>
                </a:lnTo>
                <a:lnTo>
                  <a:pt x="686403" y="218029"/>
                </a:lnTo>
                <a:lnTo>
                  <a:pt x="618619" y="214124"/>
                </a:lnTo>
                <a:lnTo>
                  <a:pt x="553019" y="208771"/>
                </a:lnTo>
                <a:lnTo>
                  <a:pt x="489852" y="202037"/>
                </a:lnTo>
                <a:lnTo>
                  <a:pt x="429366" y="193989"/>
                </a:lnTo>
                <a:lnTo>
                  <a:pt x="371809" y="184694"/>
                </a:lnTo>
                <a:lnTo>
                  <a:pt x="317430" y="174217"/>
                </a:lnTo>
                <a:lnTo>
                  <a:pt x="266477" y="162625"/>
                </a:lnTo>
                <a:lnTo>
                  <a:pt x="219199" y="149985"/>
                </a:lnTo>
                <a:lnTo>
                  <a:pt x="175842" y="136362"/>
                </a:lnTo>
                <a:lnTo>
                  <a:pt x="136657" y="121824"/>
                </a:lnTo>
                <a:lnTo>
                  <a:pt x="71792" y="90267"/>
                </a:lnTo>
                <a:lnTo>
                  <a:pt x="26590" y="55844"/>
                </a:lnTo>
                <a:lnTo>
                  <a:pt x="3037" y="19087"/>
                </a:lnTo>
                <a:lnTo>
                  <a:pt x="0" y="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431279" y="2909316"/>
            <a:ext cx="1655445" cy="1327785"/>
          </a:xfrm>
          <a:custGeom>
            <a:avLst/>
            <a:gdLst/>
            <a:ahLst/>
            <a:cxnLst/>
            <a:rect l="l" t="t" r="r" b="b"/>
            <a:pathLst>
              <a:path w="1655445" h="1327785">
                <a:moveTo>
                  <a:pt x="0" y="221233"/>
                </a:moveTo>
                <a:lnTo>
                  <a:pt x="11983" y="183509"/>
                </a:lnTo>
                <a:lnTo>
                  <a:pt x="46609" y="147853"/>
                </a:lnTo>
                <a:lnTo>
                  <a:pt x="101891" y="114796"/>
                </a:lnTo>
                <a:lnTo>
                  <a:pt x="175842" y="84871"/>
                </a:lnTo>
                <a:lnTo>
                  <a:pt x="219199" y="71248"/>
                </a:lnTo>
                <a:lnTo>
                  <a:pt x="266477" y="58608"/>
                </a:lnTo>
                <a:lnTo>
                  <a:pt x="317430" y="47016"/>
                </a:lnTo>
                <a:lnTo>
                  <a:pt x="371809" y="36539"/>
                </a:lnTo>
                <a:lnTo>
                  <a:pt x="429366" y="27244"/>
                </a:lnTo>
                <a:lnTo>
                  <a:pt x="489852" y="19196"/>
                </a:lnTo>
                <a:lnTo>
                  <a:pt x="553019" y="12462"/>
                </a:lnTo>
                <a:lnTo>
                  <a:pt x="618619" y="7109"/>
                </a:lnTo>
                <a:lnTo>
                  <a:pt x="686403" y="3204"/>
                </a:lnTo>
                <a:lnTo>
                  <a:pt x="756123" y="812"/>
                </a:lnTo>
                <a:lnTo>
                  <a:pt x="827531" y="0"/>
                </a:lnTo>
                <a:lnTo>
                  <a:pt x="898940" y="812"/>
                </a:lnTo>
                <a:lnTo>
                  <a:pt x="968660" y="3204"/>
                </a:lnTo>
                <a:lnTo>
                  <a:pt x="1036444" y="7109"/>
                </a:lnTo>
                <a:lnTo>
                  <a:pt x="1102044" y="12462"/>
                </a:lnTo>
                <a:lnTo>
                  <a:pt x="1165211" y="19196"/>
                </a:lnTo>
                <a:lnTo>
                  <a:pt x="1225697" y="27244"/>
                </a:lnTo>
                <a:lnTo>
                  <a:pt x="1283254" y="36539"/>
                </a:lnTo>
                <a:lnTo>
                  <a:pt x="1337633" y="47016"/>
                </a:lnTo>
                <a:lnTo>
                  <a:pt x="1388586" y="58608"/>
                </a:lnTo>
                <a:lnTo>
                  <a:pt x="1435864" y="71248"/>
                </a:lnTo>
                <a:lnTo>
                  <a:pt x="1479221" y="84871"/>
                </a:lnTo>
                <a:lnTo>
                  <a:pt x="1518406" y="99409"/>
                </a:lnTo>
                <a:lnTo>
                  <a:pt x="1583271" y="130966"/>
                </a:lnTo>
                <a:lnTo>
                  <a:pt x="1628473" y="165389"/>
                </a:lnTo>
                <a:lnTo>
                  <a:pt x="1652026" y="202146"/>
                </a:lnTo>
                <a:lnTo>
                  <a:pt x="1655064" y="221233"/>
                </a:lnTo>
                <a:lnTo>
                  <a:pt x="1655064" y="1106170"/>
                </a:lnTo>
                <a:lnTo>
                  <a:pt x="1643080" y="1143897"/>
                </a:lnTo>
                <a:lnTo>
                  <a:pt x="1608454" y="1179555"/>
                </a:lnTo>
                <a:lnTo>
                  <a:pt x="1553172" y="1212612"/>
                </a:lnTo>
                <a:lnTo>
                  <a:pt x="1479221" y="1242538"/>
                </a:lnTo>
                <a:lnTo>
                  <a:pt x="1435864" y="1256160"/>
                </a:lnTo>
                <a:lnTo>
                  <a:pt x="1388586" y="1268800"/>
                </a:lnTo>
                <a:lnTo>
                  <a:pt x="1337633" y="1280391"/>
                </a:lnTo>
                <a:lnTo>
                  <a:pt x="1283254" y="1290867"/>
                </a:lnTo>
                <a:lnTo>
                  <a:pt x="1225697" y="1300162"/>
                </a:lnTo>
                <a:lnTo>
                  <a:pt x="1165211" y="1308209"/>
                </a:lnTo>
                <a:lnTo>
                  <a:pt x="1102044" y="1314942"/>
                </a:lnTo>
                <a:lnTo>
                  <a:pt x="1036444" y="1320294"/>
                </a:lnTo>
                <a:lnTo>
                  <a:pt x="968660" y="1324200"/>
                </a:lnTo>
                <a:lnTo>
                  <a:pt x="898940" y="1326591"/>
                </a:lnTo>
                <a:lnTo>
                  <a:pt x="827531" y="1327403"/>
                </a:lnTo>
                <a:lnTo>
                  <a:pt x="756123" y="1326591"/>
                </a:lnTo>
                <a:lnTo>
                  <a:pt x="686403" y="1324200"/>
                </a:lnTo>
                <a:lnTo>
                  <a:pt x="618619" y="1320294"/>
                </a:lnTo>
                <a:lnTo>
                  <a:pt x="553019" y="1314942"/>
                </a:lnTo>
                <a:lnTo>
                  <a:pt x="489852" y="1308209"/>
                </a:lnTo>
                <a:lnTo>
                  <a:pt x="429366" y="1300162"/>
                </a:lnTo>
                <a:lnTo>
                  <a:pt x="371809" y="1290867"/>
                </a:lnTo>
                <a:lnTo>
                  <a:pt x="317430" y="1280391"/>
                </a:lnTo>
                <a:lnTo>
                  <a:pt x="266477" y="1268800"/>
                </a:lnTo>
                <a:lnTo>
                  <a:pt x="219199" y="1256160"/>
                </a:lnTo>
                <a:lnTo>
                  <a:pt x="175842" y="1242538"/>
                </a:lnTo>
                <a:lnTo>
                  <a:pt x="136657" y="1228000"/>
                </a:lnTo>
                <a:lnTo>
                  <a:pt x="71792" y="1196442"/>
                </a:lnTo>
                <a:lnTo>
                  <a:pt x="26590" y="1162018"/>
                </a:lnTo>
                <a:lnTo>
                  <a:pt x="3037" y="1125259"/>
                </a:lnTo>
                <a:lnTo>
                  <a:pt x="0" y="1106170"/>
                </a:lnTo>
                <a:lnTo>
                  <a:pt x="0" y="221233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560946" y="3388233"/>
            <a:ext cx="139827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大数据</a:t>
            </a:r>
            <a:endParaRPr sz="3600">
              <a:latin typeface="Noto Sans CJK JP Regular"/>
              <a:cs typeface="Noto Sans CJK JP Regula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6573011" y="2435351"/>
            <a:ext cx="1368552" cy="80924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573011" y="2570226"/>
            <a:ext cx="1369060" cy="135255"/>
          </a:xfrm>
          <a:custGeom>
            <a:avLst/>
            <a:gdLst/>
            <a:ahLst/>
            <a:cxnLst/>
            <a:rect l="l" t="t" r="r" b="b"/>
            <a:pathLst>
              <a:path w="1369059" h="135255">
                <a:moveTo>
                  <a:pt x="1368552" y="0"/>
                </a:moveTo>
                <a:lnTo>
                  <a:pt x="1333670" y="42653"/>
                </a:lnTo>
                <a:lnTo>
                  <a:pt x="1275136" y="68100"/>
                </a:lnTo>
                <a:lnTo>
                  <a:pt x="1236537" y="79680"/>
                </a:lnTo>
                <a:lnTo>
                  <a:pt x="1192272" y="90390"/>
                </a:lnTo>
                <a:lnTo>
                  <a:pt x="1142759" y="100146"/>
                </a:lnTo>
                <a:lnTo>
                  <a:pt x="1088416" y="108868"/>
                </a:lnTo>
                <a:lnTo>
                  <a:pt x="1029659" y="116473"/>
                </a:lnTo>
                <a:lnTo>
                  <a:pt x="966906" y="122878"/>
                </a:lnTo>
                <a:lnTo>
                  <a:pt x="900574" y="128003"/>
                </a:lnTo>
                <a:lnTo>
                  <a:pt x="831080" y="131765"/>
                </a:lnTo>
                <a:lnTo>
                  <a:pt x="758841" y="134083"/>
                </a:lnTo>
                <a:lnTo>
                  <a:pt x="684276" y="134874"/>
                </a:lnTo>
                <a:lnTo>
                  <a:pt x="609710" y="134083"/>
                </a:lnTo>
                <a:lnTo>
                  <a:pt x="537471" y="131765"/>
                </a:lnTo>
                <a:lnTo>
                  <a:pt x="467977" y="128003"/>
                </a:lnTo>
                <a:lnTo>
                  <a:pt x="401645" y="122878"/>
                </a:lnTo>
                <a:lnTo>
                  <a:pt x="338892" y="116473"/>
                </a:lnTo>
                <a:lnTo>
                  <a:pt x="280135" y="108868"/>
                </a:lnTo>
                <a:lnTo>
                  <a:pt x="225792" y="100146"/>
                </a:lnTo>
                <a:lnTo>
                  <a:pt x="176279" y="90390"/>
                </a:lnTo>
                <a:lnTo>
                  <a:pt x="132014" y="79680"/>
                </a:lnTo>
                <a:lnTo>
                  <a:pt x="93415" y="68100"/>
                </a:lnTo>
                <a:lnTo>
                  <a:pt x="34881" y="42653"/>
                </a:lnTo>
                <a:lnTo>
                  <a:pt x="4014" y="14706"/>
                </a:lnTo>
                <a:lnTo>
                  <a:pt x="0" y="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573011" y="2435351"/>
            <a:ext cx="1369060" cy="809625"/>
          </a:xfrm>
          <a:custGeom>
            <a:avLst/>
            <a:gdLst/>
            <a:ahLst/>
            <a:cxnLst/>
            <a:rect l="l" t="t" r="r" b="b"/>
            <a:pathLst>
              <a:path w="1369059" h="809625">
                <a:moveTo>
                  <a:pt x="0" y="134874"/>
                </a:moveTo>
                <a:lnTo>
                  <a:pt x="34881" y="92220"/>
                </a:lnTo>
                <a:lnTo>
                  <a:pt x="93415" y="66773"/>
                </a:lnTo>
                <a:lnTo>
                  <a:pt x="132014" y="55193"/>
                </a:lnTo>
                <a:lnTo>
                  <a:pt x="176279" y="44483"/>
                </a:lnTo>
                <a:lnTo>
                  <a:pt x="225792" y="34727"/>
                </a:lnTo>
                <a:lnTo>
                  <a:pt x="280135" y="26005"/>
                </a:lnTo>
                <a:lnTo>
                  <a:pt x="338892" y="18400"/>
                </a:lnTo>
                <a:lnTo>
                  <a:pt x="401645" y="11995"/>
                </a:lnTo>
                <a:lnTo>
                  <a:pt x="467977" y="6870"/>
                </a:lnTo>
                <a:lnTo>
                  <a:pt x="537471" y="3108"/>
                </a:lnTo>
                <a:lnTo>
                  <a:pt x="609710" y="790"/>
                </a:lnTo>
                <a:lnTo>
                  <a:pt x="684276" y="0"/>
                </a:lnTo>
                <a:lnTo>
                  <a:pt x="758841" y="790"/>
                </a:lnTo>
                <a:lnTo>
                  <a:pt x="831080" y="3108"/>
                </a:lnTo>
                <a:lnTo>
                  <a:pt x="900574" y="6870"/>
                </a:lnTo>
                <a:lnTo>
                  <a:pt x="966906" y="11995"/>
                </a:lnTo>
                <a:lnTo>
                  <a:pt x="1029659" y="18400"/>
                </a:lnTo>
                <a:lnTo>
                  <a:pt x="1088416" y="26005"/>
                </a:lnTo>
                <a:lnTo>
                  <a:pt x="1142759" y="34727"/>
                </a:lnTo>
                <a:lnTo>
                  <a:pt x="1192272" y="44483"/>
                </a:lnTo>
                <a:lnTo>
                  <a:pt x="1236537" y="55193"/>
                </a:lnTo>
                <a:lnTo>
                  <a:pt x="1275136" y="66773"/>
                </a:lnTo>
                <a:lnTo>
                  <a:pt x="1333670" y="92220"/>
                </a:lnTo>
                <a:lnTo>
                  <a:pt x="1364537" y="120167"/>
                </a:lnTo>
                <a:lnTo>
                  <a:pt x="1368552" y="134874"/>
                </a:lnTo>
                <a:lnTo>
                  <a:pt x="1368552" y="674370"/>
                </a:lnTo>
                <a:lnTo>
                  <a:pt x="1333670" y="717023"/>
                </a:lnTo>
                <a:lnTo>
                  <a:pt x="1275136" y="742470"/>
                </a:lnTo>
                <a:lnTo>
                  <a:pt x="1236537" y="754050"/>
                </a:lnTo>
                <a:lnTo>
                  <a:pt x="1192272" y="764760"/>
                </a:lnTo>
                <a:lnTo>
                  <a:pt x="1142759" y="774516"/>
                </a:lnTo>
                <a:lnTo>
                  <a:pt x="1088416" y="783238"/>
                </a:lnTo>
                <a:lnTo>
                  <a:pt x="1029659" y="790843"/>
                </a:lnTo>
                <a:lnTo>
                  <a:pt x="966906" y="797248"/>
                </a:lnTo>
                <a:lnTo>
                  <a:pt x="900574" y="802373"/>
                </a:lnTo>
                <a:lnTo>
                  <a:pt x="831080" y="806135"/>
                </a:lnTo>
                <a:lnTo>
                  <a:pt x="758841" y="808453"/>
                </a:lnTo>
                <a:lnTo>
                  <a:pt x="684276" y="809244"/>
                </a:lnTo>
                <a:lnTo>
                  <a:pt x="609710" y="808453"/>
                </a:lnTo>
                <a:lnTo>
                  <a:pt x="537471" y="806135"/>
                </a:lnTo>
                <a:lnTo>
                  <a:pt x="467977" y="802373"/>
                </a:lnTo>
                <a:lnTo>
                  <a:pt x="401645" y="797248"/>
                </a:lnTo>
                <a:lnTo>
                  <a:pt x="338892" y="790843"/>
                </a:lnTo>
                <a:lnTo>
                  <a:pt x="280135" y="783238"/>
                </a:lnTo>
                <a:lnTo>
                  <a:pt x="225792" y="774516"/>
                </a:lnTo>
                <a:lnTo>
                  <a:pt x="176279" y="764760"/>
                </a:lnTo>
                <a:lnTo>
                  <a:pt x="132014" y="754050"/>
                </a:lnTo>
                <a:lnTo>
                  <a:pt x="93415" y="742470"/>
                </a:lnTo>
                <a:lnTo>
                  <a:pt x="34881" y="717023"/>
                </a:lnTo>
                <a:lnTo>
                  <a:pt x="4014" y="689076"/>
                </a:lnTo>
                <a:lnTo>
                  <a:pt x="0" y="674370"/>
                </a:lnTo>
                <a:lnTo>
                  <a:pt x="0" y="134874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6864477" y="2738374"/>
            <a:ext cx="78930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中数据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6729983" y="1722120"/>
            <a:ext cx="1059180" cy="8473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729983" y="1863344"/>
            <a:ext cx="1059180" cy="141605"/>
          </a:xfrm>
          <a:custGeom>
            <a:avLst/>
            <a:gdLst/>
            <a:ahLst/>
            <a:cxnLst/>
            <a:rect l="l" t="t" r="r" b="b"/>
            <a:pathLst>
              <a:path w="1059179" h="141605">
                <a:moveTo>
                  <a:pt x="1059180" y="0"/>
                </a:moveTo>
                <a:lnTo>
                  <a:pt x="1040262" y="37536"/>
                </a:lnTo>
                <a:lnTo>
                  <a:pt x="986874" y="71270"/>
                </a:lnTo>
                <a:lnTo>
                  <a:pt x="948832" y="86290"/>
                </a:lnTo>
                <a:lnTo>
                  <a:pt x="904065" y="99853"/>
                </a:lnTo>
                <a:lnTo>
                  <a:pt x="853205" y="111792"/>
                </a:lnTo>
                <a:lnTo>
                  <a:pt x="796882" y="121938"/>
                </a:lnTo>
                <a:lnTo>
                  <a:pt x="735728" y="130123"/>
                </a:lnTo>
                <a:lnTo>
                  <a:pt x="670374" y="136178"/>
                </a:lnTo>
                <a:lnTo>
                  <a:pt x="601451" y="139934"/>
                </a:lnTo>
                <a:lnTo>
                  <a:pt x="529590" y="141223"/>
                </a:lnTo>
                <a:lnTo>
                  <a:pt x="457728" y="139934"/>
                </a:lnTo>
                <a:lnTo>
                  <a:pt x="388805" y="136178"/>
                </a:lnTo>
                <a:lnTo>
                  <a:pt x="323451" y="130123"/>
                </a:lnTo>
                <a:lnTo>
                  <a:pt x="262297" y="121938"/>
                </a:lnTo>
                <a:lnTo>
                  <a:pt x="205974" y="111792"/>
                </a:lnTo>
                <a:lnTo>
                  <a:pt x="155114" y="99853"/>
                </a:lnTo>
                <a:lnTo>
                  <a:pt x="110347" y="86290"/>
                </a:lnTo>
                <a:lnTo>
                  <a:pt x="72305" y="71270"/>
                </a:lnTo>
                <a:lnTo>
                  <a:pt x="18917" y="37536"/>
                </a:lnTo>
                <a:lnTo>
                  <a:pt x="4834" y="19159"/>
                </a:lnTo>
                <a:lnTo>
                  <a:pt x="0" y="0"/>
                </a:lnTo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729983" y="1722120"/>
            <a:ext cx="1059180" cy="847725"/>
          </a:xfrm>
          <a:custGeom>
            <a:avLst/>
            <a:gdLst/>
            <a:ahLst/>
            <a:cxnLst/>
            <a:rect l="l" t="t" r="r" b="b"/>
            <a:pathLst>
              <a:path w="1059179" h="847725">
                <a:moveTo>
                  <a:pt x="0" y="141224"/>
                </a:moveTo>
                <a:lnTo>
                  <a:pt x="18917" y="103687"/>
                </a:lnTo>
                <a:lnTo>
                  <a:pt x="72305" y="69953"/>
                </a:lnTo>
                <a:lnTo>
                  <a:pt x="110347" y="54933"/>
                </a:lnTo>
                <a:lnTo>
                  <a:pt x="155114" y="41370"/>
                </a:lnTo>
                <a:lnTo>
                  <a:pt x="205974" y="29431"/>
                </a:lnTo>
                <a:lnTo>
                  <a:pt x="262297" y="19285"/>
                </a:lnTo>
                <a:lnTo>
                  <a:pt x="323451" y="11100"/>
                </a:lnTo>
                <a:lnTo>
                  <a:pt x="388805" y="5045"/>
                </a:lnTo>
                <a:lnTo>
                  <a:pt x="457728" y="1289"/>
                </a:lnTo>
                <a:lnTo>
                  <a:pt x="529590" y="0"/>
                </a:lnTo>
                <a:lnTo>
                  <a:pt x="601451" y="1289"/>
                </a:lnTo>
                <a:lnTo>
                  <a:pt x="670374" y="5045"/>
                </a:lnTo>
                <a:lnTo>
                  <a:pt x="735728" y="11100"/>
                </a:lnTo>
                <a:lnTo>
                  <a:pt x="796882" y="19285"/>
                </a:lnTo>
                <a:lnTo>
                  <a:pt x="853205" y="29431"/>
                </a:lnTo>
                <a:lnTo>
                  <a:pt x="904065" y="41370"/>
                </a:lnTo>
                <a:lnTo>
                  <a:pt x="948832" y="54933"/>
                </a:lnTo>
                <a:lnTo>
                  <a:pt x="986874" y="69953"/>
                </a:lnTo>
                <a:lnTo>
                  <a:pt x="1040262" y="103687"/>
                </a:lnTo>
                <a:lnTo>
                  <a:pt x="1059180" y="141224"/>
                </a:lnTo>
                <a:lnTo>
                  <a:pt x="1059180" y="706119"/>
                </a:lnTo>
                <a:lnTo>
                  <a:pt x="1040262" y="743656"/>
                </a:lnTo>
                <a:lnTo>
                  <a:pt x="986874" y="777390"/>
                </a:lnTo>
                <a:lnTo>
                  <a:pt x="948832" y="792410"/>
                </a:lnTo>
                <a:lnTo>
                  <a:pt x="904065" y="805973"/>
                </a:lnTo>
                <a:lnTo>
                  <a:pt x="853205" y="817912"/>
                </a:lnTo>
                <a:lnTo>
                  <a:pt x="796882" y="828058"/>
                </a:lnTo>
                <a:lnTo>
                  <a:pt x="735728" y="836243"/>
                </a:lnTo>
                <a:lnTo>
                  <a:pt x="670374" y="842298"/>
                </a:lnTo>
                <a:lnTo>
                  <a:pt x="601451" y="846054"/>
                </a:lnTo>
                <a:lnTo>
                  <a:pt x="529590" y="847343"/>
                </a:lnTo>
                <a:lnTo>
                  <a:pt x="457728" y="846054"/>
                </a:lnTo>
                <a:lnTo>
                  <a:pt x="388805" y="842298"/>
                </a:lnTo>
                <a:lnTo>
                  <a:pt x="323451" y="836243"/>
                </a:lnTo>
                <a:lnTo>
                  <a:pt x="262297" y="828058"/>
                </a:lnTo>
                <a:lnTo>
                  <a:pt x="205974" y="817912"/>
                </a:lnTo>
                <a:lnTo>
                  <a:pt x="155114" y="805973"/>
                </a:lnTo>
                <a:lnTo>
                  <a:pt x="110347" y="792410"/>
                </a:lnTo>
                <a:lnTo>
                  <a:pt x="72305" y="777390"/>
                </a:lnTo>
                <a:lnTo>
                  <a:pt x="18917" y="743656"/>
                </a:lnTo>
                <a:lnTo>
                  <a:pt x="0" y="706119"/>
                </a:lnTo>
                <a:lnTo>
                  <a:pt x="0" y="141224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6943470" y="2079116"/>
            <a:ext cx="6337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小数据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818376" y="1240536"/>
            <a:ext cx="879348" cy="6324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818376" y="1345946"/>
            <a:ext cx="879475" cy="105410"/>
          </a:xfrm>
          <a:custGeom>
            <a:avLst/>
            <a:gdLst/>
            <a:ahLst/>
            <a:cxnLst/>
            <a:rect l="l" t="t" r="r" b="b"/>
            <a:pathLst>
              <a:path w="879475" h="105409">
                <a:moveTo>
                  <a:pt x="879348" y="0"/>
                </a:moveTo>
                <a:lnTo>
                  <a:pt x="856933" y="33298"/>
                </a:lnTo>
                <a:lnTo>
                  <a:pt x="794516" y="62232"/>
                </a:lnTo>
                <a:lnTo>
                  <a:pt x="750570" y="74517"/>
                </a:lnTo>
                <a:lnTo>
                  <a:pt x="699339" y="85057"/>
                </a:lnTo>
                <a:lnTo>
                  <a:pt x="641728" y="93634"/>
                </a:lnTo>
                <a:lnTo>
                  <a:pt x="578644" y="100031"/>
                </a:lnTo>
                <a:lnTo>
                  <a:pt x="510991" y="104029"/>
                </a:lnTo>
                <a:lnTo>
                  <a:pt x="439674" y="105409"/>
                </a:lnTo>
                <a:lnTo>
                  <a:pt x="368356" y="104029"/>
                </a:lnTo>
                <a:lnTo>
                  <a:pt x="300703" y="100031"/>
                </a:lnTo>
                <a:lnTo>
                  <a:pt x="237619" y="93634"/>
                </a:lnTo>
                <a:lnTo>
                  <a:pt x="180008" y="85057"/>
                </a:lnTo>
                <a:lnTo>
                  <a:pt x="128778" y="74517"/>
                </a:lnTo>
                <a:lnTo>
                  <a:pt x="84831" y="62232"/>
                </a:lnTo>
                <a:lnTo>
                  <a:pt x="49075" y="48419"/>
                </a:lnTo>
                <a:lnTo>
                  <a:pt x="5754" y="17085"/>
                </a:lnTo>
                <a:lnTo>
                  <a:pt x="0" y="0"/>
                </a:lnTo>
              </a:path>
            </a:pathLst>
          </a:custGeom>
          <a:ln w="121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818376" y="1240536"/>
            <a:ext cx="879475" cy="632460"/>
          </a:xfrm>
          <a:custGeom>
            <a:avLst/>
            <a:gdLst/>
            <a:ahLst/>
            <a:cxnLst/>
            <a:rect l="l" t="t" r="r" b="b"/>
            <a:pathLst>
              <a:path w="879475" h="632460">
                <a:moveTo>
                  <a:pt x="0" y="105410"/>
                </a:moveTo>
                <a:lnTo>
                  <a:pt x="22414" y="72111"/>
                </a:lnTo>
                <a:lnTo>
                  <a:pt x="84831" y="43177"/>
                </a:lnTo>
                <a:lnTo>
                  <a:pt x="128777" y="30892"/>
                </a:lnTo>
                <a:lnTo>
                  <a:pt x="180008" y="20352"/>
                </a:lnTo>
                <a:lnTo>
                  <a:pt x="237619" y="11775"/>
                </a:lnTo>
                <a:lnTo>
                  <a:pt x="300703" y="5378"/>
                </a:lnTo>
                <a:lnTo>
                  <a:pt x="368356" y="1380"/>
                </a:lnTo>
                <a:lnTo>
                  <a:pt x="439674" y="0"/>
                </a:lnTo>
                <a:lnTo>
                  <a:pt x="510991" y="1380"/>
                </a:lnTo>
                <a:lnTo>
                  <a:pt x="578644" y="5378"/>
                </a:lnTo>
                <a:lnTo>
                  <a:pt x="641728" y="11775"/>
                </a:lnTo>
                <a:lnTo>
                  <a:pt x="699339" y="20352"/>
                </a:lnTo>
                <a:lnTo>
                  <a:pt x="750569" y="30892"/>
                </a:lnTo>
                <a:lnTo>
                  <a:pt x="794516" y="43177"/>
                </a:lnTo>
                <a:lnTo>
                  <a:pt x="830272" y="56990"/>
                </a:lnTo>
                <a:lnTo>
                  <a:pt x="873593" y="88324"/>
                </a:lnTo>
                <a:lnTo>
                  <a:pt x="879348" y="105410"/>
                </a:lnTo>
                <a:lnTo>
                  <a:pt x="879348" y="527050"/>
                </a:lnTo>
                <a:lnTo>
                  <a:pt x="856933" y="560348"/>
                </a:lnTo>
                <a:lnTo>
                  <a:pt x="794516" y="589282"/>
                </a:lnTo>
                <a:lnTo>
                  <a:pt x="750570" y="601567"/>
                </a:lnTo>
                <a:lnTo>
                  <a:pt x="699339" y="612107"/>
                </a:lnTo>
                <a:lnTo>
                  <a:pt x="641728" y="620684"/>
                </a:lnTo>
                <a:lnTo>
                  <a:pt x="578644" y="627081"/>
                </a:lnTo>
                <a:lnTo>
                  <a:pt x="510991" y="631079"/>
                </a:lnTo>
                <a:lnTo>
                  <a:pt x="439674" y="632460"/>
                </a:lnTo>
                <a:lnTo>
                  <a:pt x="368356" y="631079"/>
                </a:lnTo>
                <a:lnTo>
                  <a:pt x="300703" y="627081"/>
                </a:lnTo>
                <a:lnTo>
                  <a:pt x="237619" y="620684"/>
                </a:lnTo>
                <a:lnTo>
                  <a:pt x="180008" y="612107"/>
                </a:lnTo>
                <a:lnTo>
                  <a:pt x="128778" y="601567"/>
                </a:lnTo>
                <a:lnTo>
                  <a:pt x="84831" y="589282"/>
                </a:lnTo>
                <a:lnTo>
                  <a:pt x="49075" y="575469"/>
                </a:lnTo>
                <a:lnTo>
                  <a:pt x="5754" y="544135"/>
                </a:lnTo>
                <a:lnTo>
                  <a:pt x="0" y="527050"/>
                </a:lnTo>
                <a:lnTo>
                  <a:pt x="0" y="105410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7043419" y="1472565"/>
            <a:ext cx="43116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数据</a:t>
            </a:r>
            <a:endParaRPr sz="16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627" y="1194816"/>
            <a:ext cx="1440180" cy="433070"/>
          </a:xfrm>
          <a:custGeom>
            <a:avLst/>
            <a:gdLst/>
            <a:ahLst/>
            <a:cxnLst/>
            <a:rect l="l" t="t" r="r" b="b"/>
            <a:pathLst>
              <a:path w="1440180" h="433069">
                <a:moveTo>
                  <a:pt x="0" y="432815"/>
                </a:moveTo>
                <a:lnTo>
                  <a:pt x="1440180" y="432815"/>
                </a:lnTo>
                <a:lnTo>
                  <a:pt x="1440180" y="0"/>
                </a:lnTo>
                <a:lnTo>
                  <a:pt x="0" y="0"/>
                </a:lnTo>
                <a:lnTo>
                  <a:pt x="0" y="432815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32333" y="1284858"/>
            <a:ext cx="918844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采集指挥段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798320" y="1194816"/>
            <a:ext cx="1440180" cy="433070"/>
          </a:xfrm>
          <a:custGeom>
            <a:avLst/>
            <a:gdLst/>
            <a:ahLst/>
            <a:cxnLst/>
            <a:rect l="l" t="t" r="r" b="b"/>
            <a:pathLst>
              <a:path w="1440180" h="433069">
                <a:moveTo>
                  <a:pt x="0" y="432815"/>
                </a:moveTo>
                <a:lnTo>
                  <a:pt x="1440180" y="432815"/>
                </a:lnTo>
                <a:lnTo>
                  <a:pt x="1440180" y="0"/>
                </a:lnTo>
                <a:lnTo>
                  <a:pt x="0" y="0"/>
                </a:lnTo>
                <a:lnTo>
                  <a:pt x="0" y="432815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44823" y="1194816"/>
            <a:ext cx="2141220" cy="433070"/>
          </a:xfrm>
          <a:custGeom>
            <a:avLst/>
            <a:gdLst/>
            <a:ahLst/>
            <a:cxnLst/>
            <a:rect l="l" t="t" r="r" b="b"/>
            <a:pathLst>
              <a:path w="2141220" h="433069">
                <a:moveTo>
                  <a:pt x="0" y="432815"/>
                </a:moveTo>
                <a:lnTo>
                  <a:pt x="2141220" y="432815"/>
                </a:lnTo>
                <a:lnTo>
                  <a:pt x="2141220" y="0"/>
                </a:lnTo>
                <a:lnTo>
                  <a:pt x="0" y="0"/>
                </a:lnTo>
                <a:lnTo>
                  <a:pt x="0" y="432815"/>
                </a:lnTo>
                <a:close/>
              </a:path>
            </a:pathLst>
          </a:custGeom>
          <a:solidFill>
            <a:srgbClr val="3399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019543" y="1194816"/>
            <a:ext cx="1656714" cy="433070"/>
          </a:xfrm>
          <a:custGeom>
            <a:avLst/>
            <a:gdLst/>
            <a:ahLst/>
            <a:cxnLst/>
            <a:rect l="l" t="t" r="r" b="b"/>
            <a:pathLst>
              <a:path w="1656715" h="433069">
                <a:moveTo>
                  <a:pt x="0" y="432815"/>
                </a:moveTo>
                <a:lnTo>
                  <a:pt x="1656588" y="432815"/>
                </a:lnTo>
                <a:lnTo>
                  <a:pt x="1656588" y="0"/>
                </a:lnTo>
                <a:lnTo>
                  <a:pt x="0" y="0"/>
                </a:lnTo>
                <a:lnTo>
                  <a:pt x="0" y="43281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019543" y="1284858"/>
            <a:ext cx="1656714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73075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识别标段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3544823" y="1757172"/>
            <a:ext cx="2141220" cy="467995"/>
          </a:xfrm>
          <a:custGeom>
            <a:avLst/>
            <a:gdLst/>
            <a:ahLst/>
            <a:cxnLst/>
            <a:rect l="l" t="t" r="r" b="b"/>
            <a:pathLst>
              <a:path w="2141220" h="467994">
                <a:moveTo>
                  <a:pt x="1070610" y="0"/>
                </a:moveTo>
                <a:lnTo>
                  <a:pt x="997305" y="539"/>
                </a:lnTo>
                <a:lnTo>
                  <a:pt x="925328" y="2136"/>
                </a:lnTo>
                <a:lnTo>
                  <a:pt x="854836" y="4754"/>
                </a:lnTo>
                <a:lnTo>
                  <a:pt x="785988" y="8359"/>
                </a:lnTo>
                <a:lnTo>
                  <a:pt x="718946" y="12915"/>
                </a:lnTo>
                <a:lnTo>
                  <a:pt x="653867" y="18389"/>
                </a:lnTo>
                <a:lnTo>
                  <a:pt x="590911" y="24744"/>
                </a:lnTo>
                <a:lnTo>
                  <a:pt x="530239" y="31947"/>
                </a:lnTo>
                <a:lnTo>
                  <a:pt x="472008" y="39962"/>
                </a:lnTo>
                <a:lnTo>
                  <a:pt x="416379" y="48754"/>
                </a:lnTo>
                <a:lnTo>
                  <a:pt x="363510" y="58289"/>
                </a:lnTo>
                <a:lnTo>
                  <a:pt x="313562" y="68532"/>
                </a:lnTo>
                <a:lnTo>
                  <a:pt x="266694" y="79447"/>
                </a:lnTo>
                <a:lnTo>
                  <a:pt x="223065" y="91000"/>
                </a:lnTo>
                <a:lnTo>
                  <a:pt x="182835" y="103156"/>
                </a:lnTo>
                <a:lnTo>
                  <a:pt x="146162" y="115880"/>
                </a:lnTo>
                <a:lnTo>
                  <a:pt x="84129" y="142892"/>
                </a:lnTo>
                <a:lnTo>
                  <a:pt x="38241" y="171758"/>
                </a:lnTo>
                <a:lnTo>
                  <a:pt x="9772" y="202198"/>
                </a:lnTo>
                <a:lnTo>
                  <a:pt x="0" y="233933"/>
                </a:lnTo>
                <a:lnTo>
                  <a:pt x="2469" y="249946"/>
                </a:lnTo>
                <a:lnTo>
                  <a:pt x="38241" y="296109"/>
                </a:lnTo>
                <a:lnTo>
                  <a:pt x="84129" y="324975"/>
                </a:lnTo>
                <a:lnTo>
                  <a:pt x="146162" y="351987"/>
                </a:lnTo>
                <a:lnTo>
                  <a:pt x="182835" y="364711"/>
                </a:lnTo>
                <a:lnTo>
                  <a:pt x="223065" y="376867"/>
                </a:lnTo>
                <a:lnTo>
                  <a:pt x="266694" y="388420"/>
                </a:lnTo>
                <a:lnTo>
                  <a:pt x="313563" y="399335"/>
                </a:lnTo>
                <a:lnTo>
                  <a:pt x="363510" y="409578"/>
                </a:lnTo>
                <a:lnTo>
                  <a:pt x="416379" y="419113"/>
                </a:lnTo>
                <a:lnTo>
                  <a:pt x="472008" y="427905"/>
                </a:lnTo>
                <a:lnTo>
                  <a:pt x="530239" y="435920"/>
                </a:lnTo>
                <a:lnTo>
                  <a:pt x="590911" y="443123"/>
                </a:lnTo>
                <a:lnTo>
                  <a:pt x="653867" y="449478"/>
                </a:lnTo>
                <a:lnTo>
                  <a:pt x="718946" y="454952"/>
                </a:lnTo>
                <a:lnTo>
                  <a:pt x="785988" y="459508"/>
                </a:lnTo>
                <a:lnTo>
                  <a:pt x="854836" y="463113"/>
                </a:lnTo>
                <a:lnTo>
                  <a:pt x="925328" y="465731"/>
                </a:lnTo>
                <a:lnTo>
                  <a:pt x="997305" y="467328"/>
                </a:lnTo>
                <a:lnTo>
                  <a:pt x="1070610" y="467867"/>
                </a:lnTo>
                <a:lnTo>
                  <a:pt x="1143914" y="467328"/>
                </a:lnTo>
                <a:lnTo>
                  <a:pt x="1215891" y="465731"/>
                </a:lnTo>
                <a:lnTo>
                  <a:pt x="1286383" y="463113"/>
                </a:lnTo>
                <a:lnTo>
                  <a:pt x="1355231" y="459508"/>
                </a:lnTo>
                <a:lnTo>
                  <a:pt x="1422273" y="454952"/>
                </a:lnTo>
                <a:lnTo>
                  <a:pt x="1487352" y="449478"/>
                </a:lnTo>
                <a:lnTo>
                  <a:pt x="1550308" y="443123"/>
                </a:lnTo>
                <a:lnTo>
                  <a:pt x="1610980" y="435920"/>
                </a:lnTo>
                <a:lnTo>
                  <a:pt x="1669211" y="427905"/>
                </a:lnTo>
                <a:lnTo>
                  <a:pt x="1724840" y="419113"/>
                </a:lnTo>
                <a:lnTo>
                  <a:pt x="1777709" y="409578"/>
                </a:lnTo>
                <a:lnTo>
                  <a:pt x="1827656" y="399335"/>
                </a:lnTo>
                <a:lnTo>
                  <a:pt x="1874525" y="388420"/>
                </a:lnTo>
                <a:lnTo>
                  <a:pt x="1918154" y="376867"/>
                </a:lnTo>
                <a:lnTo>
                  <a:pt x="1958384" y="364711"/>
                </a:lnTo>
                <a:lnTo>
                  <a:pt x="1995057" y="351987"/>
                </a:lnTo>
                <a:lnTo>
                  <a:pt x="2057090" y="324975"/>
                </a:lnTo>
                <a:lnTo>
                  <a:pt x="2102978" y="296109"/>
                </a:lnTo>
                <a:lnTo>
                  <a:pt x="2131447" y="265669"/>
                </a:lnTo>
                <a:lnTo>
                  <a:pt x="2141220" y="233933"/>
                </a:lnTo>
                <a:lnTo>
                  <a:pt x="2138750" y="217921"/>
                </a:lnTo>
                <a:lnTo>
                  <a:pt x="2102978" y="171758"/>
                </a:lnTo>
                <a:lnTo>
                  <a:pt x="2057090" y="142892"/>
                </a:lnTo>
                <a:lnTo>
                  <a:pt x="1995057" y="115880"/>
                </a:lnTo>
                <a:lnTo>
                  <a:pt x="1958384" y="103156"/>
                </a:lnTo>
                <a:lnTo>
                  <a:pt x="1918154" y="91000"/>
                </a:lnTo>
                <a:lnTo>
                  <a:pt x="1874525" y="79447"/>
                </a:lnTo>
                <a:lnTo>
                  <a:pt x="1827657" y="68532"/>
                </a:lnTo>
                <a:lnTo>
                  <a:pt x="1777709" y="58289"/>
                </a:lnTo>
                <a:lnTo>
                  <a:pt x="1724840" y="48754"/>
                </a:lnTo>
                <a:lnTo>
                  <a:pt x="1669211" y="39962"/>
                </a:lnTo>
                <a:lnTo>
                  <a:pt x="1610980" y="31947"/>
                </a:lnTo>
                <a:lnTo>
                  <a:pt x="1550308" y="24744"/>
                </a:lnTo>
                <a:lnTo>
                  <a:pt x="1487352" y="18389"/>
                </a:lnTo>
                <a:lnTo>
                  <a:pt x="1422273" y="12915"/>
                </a:lnTo>
                <a:lnTo>
                  <a:pt x="1355231" y="8359"/>
                </a:lnTo>
                <a:lnTo>
                  <a:pt x="1286383" y="4754"/>
                </a:lnTo>
                <a:lnTo>
                  <a:pt x="1215891" y="2136"/>
                </a:lnTo>
                <a:lnTo>
                  <a:pt x="1143914" y="539"/>
                </a:lnTo>
                <a:lnTo>
                  <a:pt x="1070610" y="0"/>
                </a:lnTo>
                <a:close/>
              </a:path>
            </a:pathLst>
          </a:custGeom>
          <a:solidFill>
            <a:srgbClr val="3399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4158234" y="1864614"/>
            <a:ext cx="9169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设备读取？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1798320" y="1757172"/>
            <a:ext cx="1440180" cy="467995"/>
          </a:xfrm>
          <a:custGeom>
            <a:avLst/>
            <a:gdLst/>
            <a:ahLst/>
            <a:cxnLst/>
            <a:rect l="l" t="t" r="r" b="b"/>
            <a:pathLst>
              <a:path w="1440180" h="467994">
                <a:moveTo>
                  <a:pt x="720090" y="0"/>
                </a:moveTo>
                <a:lnTo>
                  <a:pt x="650749" y="1071"/>
                </a:lnTo>
                <a:lnTo>
                  <a:pt x="583271" y="4219"/>
                </a:lnTo>
                <a:lnTo>
                  <a:pt x="517959" y="9346"/>
                </a:lnTo>
                <a:lnTo>
                  <a:pt x="455113" y="16354"/>
                </a:lnTo>
                <a:lnTo>
                  <a:pt x="395036" y="25145"/>
                </a:lnTo>
                <a:lnTo>
                  <a:pt x="338030" y="35620"/>
                </a:lnTo>
                <a:lnTo>
                  <a:pt x="284396" y="47681"/>
                </a:lnTo>
                <a:lnTo>
                  <a:pt x="234438" y="61230"/>
                </a:lnTo>
                <a:lnTo>
                  <a:pt x="188456" y="76169"/>
                </a:lnTo>
                <a:lnTo>
                  <a:pt x="146752" y="92400"/>
                </a:lnTo>
                <a:lnTo>
                  <a:pt x="109630" y="109824"/>
                </a:lnTo>
                <a:lnTo>
                  <a:pt x="50335" y="147860"/>
                </a:lnTo>
                <a:lnTo>
                  <a:pt x="12986" y="189491"/>
                </a:lnTo>
                <a:lnTo>
                  <a:pt x="0" y="233933"/>
                </a:lnTo>
                <a:lnTo>
                  <a:pt x="3296" y="256457"/>
                </a:lnTo>
                <a:lnTo>
                  <a:pt x="28766" y="299592"/>
                </a:lnTo>
                <a:lnTo>
                  <a:pt x="77390" y="339524"/>
                </a:lnTo>
                <a:lnTo>
                  <a:pt x="146752" y="375467"/>
                </a:lnTo>
                <a:lnTo>
                  <a:pt x="188456" y="391698"/>
                </a:lnTo>
                <a:lnTo>
                  <a:pt x="234438" y="406637"/>
                </a:lnTo>
                <a:lnTo>
                  <a:pt x="284396" y="420186"/>
                </a:lnTo>
                <a:lnTo>
                  <a:pt x="338030" y="432247"/>
                </a:lnTo>
                <a:lnTo>
                  <a:pt x="395036" y="442722"/>
                </a:lnTo>
                <a:lnTo>
                  <a:pt x="455113" y="451513"/>
                </a:lnTo>
                <a:lnTo>
                  <a:pt x="517959" y="458521"/>
                </a:lnTo>
                <a:lnTo>
                  <a:pt x="583271" y="463648"/>
                </a:lnTo>
                <a:lnTo>
                  <a:pt x="650749" y="466796"/>
                </a:lnTo>
                <a:lnTo>
                  <a:pt x="720090" y="467867"/>
                </a:lnTo>
                <a:lnTo>
                  <a:pt x="789430" y="466796"/>
                </a:lnTo>
                <a:lnTo>
                  <a:pt x="856908" y="463648"/>
                </a:lnTo>
                <a:lnTo>
                  <a:pt x="922220" y="458521"/>
                </a:lnTo>
                <a:lnTo>
                  <a:pt x="985066" y="451513"/>
                </a:lnTo>
                <a:lnTo>
                  <a:pt x="1045143" y="442722"/>
                </a:lnTo>
                <a:lnTo>
                  <a:pt x="1102149" y="432247"/>
                </a:lnTo>
                <a:lnTo>
                  <a:pt x="1155783" y="420186"/>
                </a:lnTo>
                <a:lnTo>
                  <a:pt x="1205741" y="406637"/>
                </a:lnTo>
                <a:lnTo>
                  <a:pt x="1251723" y="391698"/>
                </a:lnTo>
                <a:lnTo>
                  <a:pt x="1293427" y="375467"/>
                </a:lnTo>
                <a:lnTo>
                  <a:pt x="1330549" y="358043"/>
                </a:lnTo>
                <a:lnTo>
                  <a:pt x="1389844" y="320007"/>
                </a:lnTo>
                <a:lnTo>
                  <a:pt x="1427193" y="278376"/>
                </a:lnTo>
                <a:lnTo>
                  <a:pt x="1440180" y="233933"/>
                </a:lnTo>
                <a:lnTo>
                  <a:pt x="1436883" y="211410"/>
                </a:lnTo>
                <a:lnTo>
                  <a:pt x="1411413" y="168275"/>
                </a:lnTo>
                <a:lnTo>
                  <a:pt x="1362789" y="128343"/>
                </a:lnTo>
                <a:lnTo>
                  <a:pt x="1293427" y="92400"/>
                </a:lnTo>
                <a:lnTo>
                  <a:pt x="1251723" y="76169"/>
                </a:lnTo>
                <a:lnTo>
                  <a:pt x="1205741" y="61230"/>
                </a:lnTo>
                <a:lnTo>
                  <a:pt x="1155783" y="47681"/>
                </a:lnTo>
                <a:lnTo>
                  <a:pt x="1102149" y="35620"/>
                </a:lnTo>
                <a:lnTo>
                  <a:pt x="1045143" y="25145"/>
                </a:lnTo>
                <a:lnTo>
                  <a:pt x="985066" y="16354"/>
                </a:lnTo>
                <a:lnTo>
                  <a:pt x="922220" y="9346"/>
                </a:lnTo>
                <a:lnTo>
                  <a:pt x="856908" y="4219"/>
                </a:lnTo>
                <a:lnTo>
                  <a:pt x="789430" y="1071"/>
                </a:lnTo>
                <a:lnTo>
                  <a:pt x="720090" y="0"/>
                </a:lnTo>
                <a:close/>
              </a:path>
            </a:pathLst>
          </a:custGeom>
          <a:solidFill>
            <a:srgbClr val="00AFE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2059304" y="1864614"/>
            <a:ext cx="9169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网路架设？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71627" y="1757172"/>
            <a:ext cx="1440180" cy="467995"/>
          </a:xfrm>
          <a:custGeom>
            <a:avLst/>
            <a:gdLst/>
            <a:ahLst/>
            <a:cxnLst/>
            <a:rect l="l" t="t" r="r" b="b"/>
            <a:pathLst>
              <a:path w="1440180" h="467994">
                <a:moveTo>
                  <a:pt x="720090" y="0"/>
                </a:moveTo>
                <a:lnTo>
                  <a:pt x="650739" y="1071"/>
                </a:lnTo>
                <a:lnTo>
                  <a:pt x="583254" y="4219"/>
                </a:lnTo>
                <a:lnTo>
                  <a:pt x="517936" y="9346"/>
                </a:lnTo>
                <a:lnTo>
                  <a:pt x="455087" y="16354"/>
                </a:lnTo>
                <a:lnTo>
                  <a:pt x="395008" y="25145"/>
                </a:lnTo>
                <a:lnTo>
                  <a:pt x="338002" y="35620"/>
                </a:lnTo>
                <a:lnTo>
                  <a:pt x="284369" y="47681"/>
                </a:lnTo>
                <a:lnTo>
                  <a:pt x="234412" y="61230"/>
                </a:lnTo>
                <a:lnTo>
                  <a:pt x="188433" y="76169"/>
                </a:lnTo>
                <a:lnTo>
                  <a:pt x="146733" y="92400"/>
                </a:lnTo>
                <a:lnTo>
                  <a:pt x="109614" y="109824"/>
                </a:lnTo>
                <a:lnTo>
                  <a:pt x="50327" y="147860"/>
                </a:lnTo>
                <a:lnTo>
                  <a:pt x="12984" y="189491"/>
                </a:lnTo>
                <a:lnTo>
                  <a:pt x="0" y="233933"/>
                </a:lnTo>
                <a:lnTo>
                  <a:pt x="3296" y="256457"/>
                </a:lnTo>
                <a:lnTo>
                  <a:pt x="28761" y="299592"/>
                </a:lnTo>
                <a:lnTo>
                  <a:pt x="77378" y="339524"/>
                </a:lnTo>
                <a:lnTo>
                  <a:pt x="146733" y="375467"/>
                </a:lnTo>
                <a:lnTo>
                  <a:pt x="188433" y="391698"/>
                </a:lnTo>
                <a:lnTo>
                  <a:pt x="234412" y="406637"/>
                </a:lnTo>
                <a:lnTo>
                  <a:pt x="284369" y="420186"/>
                </a:lnTo>
                <a:lnTo>
                  <a:pt x="338002" y="432247"/>
                </a:lnTo>
                <a:lnTo>
                  <a:pt x="395008" y="442722"/>
                </a:lnTo>
                <a:lnTo>
                  <a:pt x="455087" y="451513"/>
                </a:lnTo>
                <a:lnTo>
                  <a:pt x="517936" y="458521"/>
                </a:lnTo>
                <a:lnTo>
                  <a:pt x="583254" y="463648"/>
                </a:lnTo>
                <a:lnTo>
                  <a:pt x="650739" y="466796"/>
                </a:lnTo>
                <a:lnTo>
                  <a:pt x="720090" y="467867"/>
                </a:lnTo>
                <a:lnTo>
                  <a:pt x="789440" y="466796"/>
                </a:lnTo>
                <a:lnTo>
                  <a:pt x="856925" y="463648"/>
                </a:lnTo>
                <a:lnTo>
                  <a:pt x="922243" y="458521"/>
                </a:lnTo>
                <a:lnTo>
                  <a:pt x="985092" y="451513"/>
                </a:lnTo>
                <a:lnTo>
                  <a:pt x="1045171" y="442722"/>
                </a:lnTo>
                <a:lnTo>
                  <a:pt x="1102177" y="432247"/>
                </a:lnTo>
                <a:lnTo>
                  <a:pt x="1155810" y="420186"/>
                </a:lnTo>
                <a:lnTo>
                  <a:pt x="1205767" y="406637"/>
                </a:lnTo>
                <a:lnTo>
                  <a:pt x="1251746" y="391698"/>
                </a:lnTo>
                <a:lnTo>
                  <a:pt x="1293446" y="375467"/>
                </a:lnTo>
                <a:lnTo>
                  <a:pt x="1330565" y="358043"/>
                </a:lnTo>
                <a:lnTo>
                  <a:pt x="1389852" y="320007"/>
                </a:lnTo>
                <a:lnTo>
                  <a:pt x="1427195" y="278376"/>
                </a:lnTo>
                <a:lnTo>
                  <a:pt x="1440180" y="233933"/>
                </a:lnTo>
                <a:lnTo>
                  <a:pt x="1436883" y="211410"/>
                </a:lnTo>
                <a:lnTo>
                  <a:pt x="1411418" y="168275"/>
                </a:lnTo>
                <a:lnTo>
                  <a:pt x="1362801" y="128343"/>
                </a:lnTo>
                <a:lnTo>
                  <a:pt x="1293446" y="92400"/>
                </a:lnTo>
                <a:lnTo>
                  <a:pt x="1251746" y="76169"/>
                </a:lnTo>
                <a:lnTo>
                  <a:pt x="1205767" y="61230"/>
                </a:lnTo>
                <a:lnTo>
                  <a:pt x="1155810" y="47681"/>
                </a:lnTo>
                <a:lnTo>
                  <a:pt x="1102177" y="35620"/>
                </a:lnTo>
                <a:lnTo>
                  <a:pt x="1045171" y="25145"/>
                </a:lnTo>
                <a:lnTo>
                  <a:pt x="985092" y="16354"/>
                </a:lnTo>
                <a:lnTo>
                  <a:pt x="922243" y="9346"/>
                </a:lnTo>
                <a:lnTo>
                  <a:pt x="856925" y="4219"/>
                </a:lnTo>
                <a:lnTo>
                  <a:pt x="789440" y="1071"/>
                </a:lnTo>
                <a:lnTo>
                  <a:pt x="72009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380731" y="1757172"/>
            <a:ext cx="935990" cy="467995"/>
          </a:xfrm>
          <a:custGeom>
            <a:avLst/>
            <a:gdLst/>
            <a:ahLst/>
            <a:cxnLst/>
            <a:rect l="l" t="t" r="r" b="b"/>
            <a:pathLst>
              <a:path w="935990" h="467994">
                <a:moveTo>
                  <a:pt x="467868" y="0"/>
                </a:moveTo>
                <a:lnTo>
                  <a:pt x="404370" y="2136"/>
                </a:lnTo>
                <a:lnTo>
                  <a:pt x="343473" y="8359"/>
                </a:lnTo>
                <a:lnTo>
                  <a:pt x="285732" y="18389"/>
                </a:lnTo>
                <a:lnTo>
                  <a:pt x="231704" y="31947"/>
                </a:lnTo>
                <a:lnTo>
                  <a:pt x="181947" y="48754"/>
                </a:lnTo>
                <a:lnTo>
                  <a:pt x="137017" y="68532"/>
                </a:lnTo>
                <a:lnTo>
                  <a:pt x="97471" y="91000"/>
                </a:lnTo>
                <a:lnTo>
                  <a:pt x="63866" y="115880"/>
                </a:lnTo>
                <a:lnTo>
                  <a:pt x="36760" y="142892"/>
                </a:lnTo>
                <a:lnTo>
                  <a:pt x="4270" y="202198"/>
                </a:lnTo>
                <a:lnTo>
                  <a:pt x="0" y="233933"/>
                </a:lnTo>
                <a:lnTo>
                  <a:pt x="4270" y="265669"/>
                </a:lnTo>
                <a:lnTo>
                  <a:pt x="36760" y="324975"/>
                </a:lnTo>
                <a:lnTo>
                  <a:pt x="63866" y="351987"/>
                </a:lnTo>
                <a:lnTo>
                  <a:pt x="97471" y="376867"/>
                </a:lnTo>
                <a:lnTo>
                  <a:pt x="137017" y="399335"/>
                </a:lnTo>
                <a:lnTo>
                  <a:pt x="181947" y="419113"/>
                </a:lnTo>
                <a:lnTo>
                  <a:pt x="231704" y="435920"/>
                </a:lnTo>
                <a:lnTo>
                  <a:pt x="285732" y="449478"/>
                </a:lnTo>
                <a:lnTo>
                  <a:pt x="343473" y="459508"/>
                </a:lnTo>
                <a:lnTo>
                  <a:pt x="404370" y="465731"/>
                </a:lnTo>
                <a:lnTo>
                  <a:pt x="467868" y="467867"/>
                </a:lnTo>
                <a:lnTo>
                  <a:pt x="531365" y="465731"/>
                </a:lnTo>
                <a:lnTo>
                  <a:pt x="592262" y="459508"/>
                </a:lnTo>
                <a:lnTo>
                  <a:pt x="650003" y="449478"/>
                </a:lnTo>
                <a:lnTo>
                  <a:pt x="704031" y="435920"/>
                </a:lnTo>
                <a:lnTo>
                  <a:pt x="753788" y="419113"/>
                </a:lnTo>
                <a:lnTo>
                  <a:pt x="798718" y="399335"/>
                </a:lnTo>
                <a:lnTo>
                  <a:pt x="838264" y="376867"/>
                </a:lnTo>
                <a:lnTo>
                  <a:pt x="871869" y="351987"/>
                </a:lnTo>
                <a:lnTo>
                  <a:pt x="898975" y="324975"/>
                </a:lnTo>
                <a:lnTo>
                  <a:pt x="931465" y="265669"/>
                </a:lnTo>
                <a:lnTo>
                  <a:pt x="935736" y="233933"/>
                </a:lnTo>
                <a:lnTo>
                  <a:pt x="931465" y="202198"/>
                </a:lnTo>
                <a:lnTo>
                  <a:pt x="898975" y="142892"/>
                </a:lnTo>
                <a:lnTo>
                  <a:pt x="871869" y="115880"/>
                </a:lnTo>
                <a:lnTo>
                  <a:pt x="838264" y="91000"/>
                </a:lnTo>
                <a:lnTo>
                  <a:pt x="798718" y="68532"/>
                </a:lnTo>
                <a:lnTo>
                  <a:pt x="753788" y="48754"/>
                </a:lnTo>
                <a:lnTo>
                  <a:pt x="704031" y="31947"/>
                </a:lnTo>
                <a:lnTo>
                  <a:pt x="650003" y="18389"/>
                </a:lnTo>
                <a:lnTo>
                  <a:pt x="592262" y="8359"/>
                </a:lnTo>
                <a:lnTo>
                  <a:pt x="531365" y="2136"/>
                </a:lnTo>
                <a:lnTo>
                  <a:pt x="467868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7481443" y="1864614"/>
            <a:ext cx="73914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识别标？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752855" y="1540763"/>
            <a:ext cx="76200" cy="2160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479548" y="1540763"/>
            <a:ext cx="76200" cy="2160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78096" y="1540763"/>
            <a:ext cx="76200" cy="2160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810500" y="1540763"/>
            <a:ext cx="76200" cy="2160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5209032" y="2496311"/>
            <a:ext cx="695325" cy="632460"/>
          </a:xfrm>
          <a:custGeom>
            <a:avLst/>
            <a:gdLst/>
            <a:ahLst/>
            <a:cxnLst/>
            <a:rect l="l" t="t" r="r" b="b"/>
            <a:pathLst>
              <a:path w="695325" h="632460">
                <a:moveTo>
                  <a:pt x="347471" y="0"/>
                </a:moveTo>
                <a:lnTo>
                  <a:pt x="296126" y="3429"/>
                </a:lnTo>
                <a:lnTo>
                  <a:pt x="247119" y="13390"/>
                </a:lnTo>
                <a:lnTo>
                  <a:pt x="200989" y="29395"/>
                </a:lnTo>
                <a:lnTo>
                  <a:pt x="158272" y="50952"/>
                </a:lnTo>
                <a:lnTo>
                  <a:pt x="119507" y="77574"/>
                </a:lnTo>
                <a:lnTo>
                  <a:pt x="85231" y="108769"/>
                </a:lnTo>
                <a:lnTo>
                  <a:pt x="55981" y="144050"/>
                </a:lnTo>
                <a:lnTo>
                  <a:pt x="32295" y="182925"/>
                </a:lnTo>
                <a:lnTo>
                  <a:pt x="14712" y="224907"/>
                </a:lnTo>
                <a:lnTo>
                  <a:pt x="3767" y="269505"/>
                </a:lnTo>
                <a:lnTo>
                  <a:pt x="0" y="316230"/>
                </a:lnTo>
                <a:lnTo>
                  <a:pt x="3767" y="362954"/>
                </a:lnTo>
                <a:lnTo>
                  <a:pt x="14712" y="407552"/>
                </a:lnTo>
                <a:lnTo>
                  <a:pt x="32295" y="449534"/>
                </a:lnTo>
                <a:lnTo>
                  <a:pt x="55981" y="488409"/>
                </a:lnTo>
                <a:lnTo>
                  <a:pt x="85231" y="523690"/>
                </a:lnTo>
                <a:lnTo>
                  <a:pt x="119507" y="554885"/>
                </a:lnTo>
                <a:lnTo>
                  <a:pt x="158272" y="581507"/>
                </a:lnTo>
                <a:lnTo>
                  <a:pt x="200989" y="603064"/>
                </a:lnTo>
                <a:lnTo>
                  <a:pt x="247119" y="619069"/>
                </a:lnTo>
                <a:lnTo>
                  <a:pt x="296126" y="629030"/>
                </a:lnTo>
                <a:lnTo>
                  <a:pt x="347471" y="632460"/>
                </a:lnTo>
                <a:lnTo>
                  <a:pt x="398817" y="629030"/>
                </a:lnTo>
                <a:lnTo>
                  <a:pt x="447824" y="619069"/>
                </a:lnTo>
                <a:lnTo>
                  <a:pt x="493954" y="603064"/>
                </a:lnTo>
                <a:lnTo>
                  <a:pt x="536671" y="581507"/>
                </a:lnTo>
                <a:lnTo>
                  <a:pt x="575436" y="554885"/>
                </a:lnTo>
                <a:lnTo>
                  <a:pt x="609712" y="523690"/>
                </a:lnTo>
                <a:lnTo>
                  <a:pt x="638962" y="488409"/>
                </a:lnTo>
                <a:lnTo>
                  <a:pt x="662648" y="449534"/>
                </a:lnTo>
                <a:lnTo>
                  <a:pt x="680231" y="407552"/>
                </a:lnTo>
                <a:lnTo>
                  <a:pt x="691176" y="362954"/>
                </a:lnTo>
                <a:lnTo>
                  <a:pt x="694943" y="316230"/>
                </a:lnTo>
                <a:lnTo>
                  <a:pt x="691176" y="269505"/>
                </a:lnTo>
                <a:lnTo>
                  <a:pt x="680231" y="224907"/>
                </a:lnTo>
                <a:lnTo>
                  <a:pt x="662648" y="182925"/>
                </a:lnTo>
                <a:lnTo>
                  <a:pt x="638962" y="144050"/>
                </a:lnTo>
                <a:lnTo>
                  <a:pt x="609712" y="108769"/>
                </a:lnTo>
                <a:lnTo>
                  <a:pt x="575436" y="77574"/>
                </a:lnTo>
                <a:lnTo>
                  <a:pt x="536671" y="50952"/>
                </a:lnTo>
                <a:lnTo>
                  <a:pt x="493954" y="29395"/>
                </a:lnTo>
                <a:lnTo>
                  <a:pt x="447824" y="13390"/>
                </a:lnTo>
                <a:lnTo>
                  <a:pt x="398817" y="3429"/>
                </a:lnTo>
                <a:lnTo>
                  <a:pt x="3474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355591" y="2496311"/>
            <a:ext cx="647700" cy="632460"/>
          </a:xfrm>
          <a:custGeom>
            <a:avLst/>
            <a:gdLst/>
            <a:ahLst/>
            <a:cxnLst/>
            <a:rect l="l" t="t" r="r" b="b"/>
            <a:pathLst>
              <a:path w="647700" h="632460">
                <a:moveTo>
                  <a:pt x="323850" y="0"/>
                </a:moveTo>
                <a:lnTo>
                  <a:pt x="276003" y="3429"/>
                </a:lnTo>
                <a:lnTo>
                  <a:pt x="230332" y="13390"/>
                </a:lnTo>
                <a:lnTo>
                  <a:pt x="187340" y="29395"/>
                </a:lnTo>
                <a:lnTo>
                  <a:pt x="147528" y="50952"/>
                </a:lnTo>
                <a:lnTo>
                  <a:pt x="111397" y="77574"/>
                </a:lnTo>
                <a:lnTo>
                  <a:pt x="79448" y="108769"/>
                </a:lnTo>
                <a:lnTo>
                  <a:pt x="52184" y="144050"/>
                </a:lnTo>
                <a:lnTo>
                  <a:pt x="30106" y="182925"/>
                </a:lnTo>
                <a:lnTo>
                  <a:pt x="13714" y="224907"/>
                </a:lnTo>
                <a:lnTo>
                  <a:pt x="3512" y="269505"/>
                </a:lnTo>
                <a:lnTo>
                  <a:pt x="0" y="316230"/>
                </a:lnTo>
                <a:lnTo>
                  <a:pt x="3512" y="362954"/>
                </a:lnTo>
                <a:lnTo>
                  <a:pt x="13714" y="407552"/>
                </a:lnTo>
                <a:lnTo>
                  <a:pt x="30106" y="449534"/>
                </a:lnTo>
                <a:lnTo>
                  <a:pt x="52184" y="488409"/>
                </a:lnTo>
                <a:lnTo>
                  <a:pt x="79448" y="523690"/>
                </a:lnTo>
                <a:lnTo>
                  <a:pt x="111397" y="554885"/>
                </a:lnTo>
                <a:lnTo>
                  <a:pt x="147528" y="581507"/>
                </a:lnTo>
                <a:lnTo>
                  <a:pt x="187340" y="603064"/>
                </a:lnTo>
                <a:lnTo>
                  <a:pt x="230332" y="619069"/>
                </a:lnTo>
                <a:lnTo>
                  <a:pt x="276003" y="629030"/>
                </a:lnTo>
                <a:lnTo>
                  <a:pt x="323850" y="632460"/>
                </a:lnTo>
                <a:lnTo>
                  <a:pt x="371696" y="629030"/>
                </a:lnTo>
                <a:lnTo>
                  <a:pt x="417367" y="619069"/>
                </a:lnTo>
                <a:lnTo>
                  <a:pt x="460359" y="603064"/>
                </a:lnTo>
                <a:lnTo>
                  <a:pt x="500171" y="581507"/>
                </a:lnTo>
                <a:lnTo>
                  <a:pt x="536302" y="554885"/>
                </a:lnTo>
                <a:lnTo>
                  <a:pt x="568251" y="523690"/>
                </a:lnTo>
                <a:lnTo>
                  <a:pt x="595515" y="488409"/>
                </a:lnTo>
                <a:lnTo>
                  <a:pt x="617593" y="449534"/>
                </a:lnTo>
                <a:lnTo>
                  <a:pt x="633985" y="407552"/>
                </a:lnTo>
                <a:lnTo>
                  <a:pt x="644187" y="362954"/>
                </a:lnTo>
                <a:lnTo>
                  <a:pt x="647700" y="316230"/>
                </a:lnTo>
                <a:lnTo>
                  <a:pt x="644187" y="269505"/>
                </a:lnTo>
                <a:lnTo>
                  <a:pt x="633985" y="224907"/>
                </a:lnTo>
                <a:lnTo>
                  <a:pt x="617593" y="182925"/>
                </a:lnTo>
                <a:lnTo>
                  <a:pt x="595515" y="144050"/>
                </a:lnTo>
                <a:lnTo>
                  <a:pt x="568251" y="108769"/>
                </a:lnTo>
                <a:lnTo>
                  <a:pt x="536302" y="77574"/>
                </a:lnTo>
                <a:lnTo>
                  <a:pt x="500171" y="50952"/>
                </a:lnTo>
                <a:lnTo>
                  <a:pt x="460359" y="29395"/>
                </a:lnTo>
                <a:lnTo>
                  <a:pt x="417367" y="13390"/>
                </a:lnTo>
                <a:lnTo>
                  <a:pt x="371696" y="3429"/>
                </a:lnTo>
                <a:lnTo>
                  <a:pt x="323850" y="0"/>
                </a:lnTo>
                <a:close/>
              </a:path>
            </a:pathLst>
          </a:custGeom>
          <a:solidFill>
            <a:srgbClr val="3399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4515739" y="2611882"/>
            <a:ext cx="330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生产 设备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8417052" y="2496311"/>
            <a:ext cx="701040" cy="521334"/>
          </a:xfrm>
          <a:custGeom>
            <a:avLst/>
            <a:gdLst/>
            <a:ahLst/>
            <a:cxnLst/>
            <a:rect l="l" t="t" r="r" b="b"/>
            <a:pathLst>
              <a:path w="701040" h="521335">
                <a:moveTo>
                  <a:pt x="350520" y="0"/>
                </a:moveTo>
                <a:lnTo>
                  <a:pt x="293673" y="3411"/>
                </a:lnTo>
                <a:lnTo>
                  <a:pt x="239743" y="13289"/>
                </a:lnTo>
                <a:lnTo>
                  <a:pt x="189453" y="29095"/>
                </a:lnTo>
                <a:lnTo>
                  <a:pt x="143524" y="50292"/>
                </a:lnTo>
                <a:lnTo>
                  <a:pt x="102679" y="76342"/>
                </a:lnTo>
                <a:lnTo>
                  <a:pt x="67641" y="106710"/>
                </a:lnTo>
                <a:lnTo>
                  <a:pt x="39131" y="140857"/>
                </a:lnTo>
                <a:lnTo>
                  <a:pt x="17873" y="178247"/>
                </a:lnTo>
                <a:lnTo>
                  <a:pt x="4588" y="218341"/>
                </a:lnTo>
                <a:lnTo>
                  <a:pt x="0" y="260604"/>
                </a:lnTo>
                <a:lnTo>
                  <a:pt x="4588" y="302866"/>
                </a:lnTo>
                <a:lnTo>
                  <a:pt x="17873" y="342960"/>
                </a:lnTo>
                <a:lnTo>
                  <a:pt x="39131" y="380350"/>
                </a:lnTo>
                <a:lnTo>
                  <a:pt x="67641" y="414497"/>
                </a:lnTo>
                <a:lnTo>
                  <a:pt x="102679" y="444865"/>
                </a:lnTo>
                <a:lnTo>
                  <a:pt x="143524" y="470916"/>
                </a:lnTo>
                <a:lnTo>
                  <a:pt x="189453" y="492112"/>
                </a:lnTo>
                <a:lnTo>
                  <a:pt x="239743" y="507918"/>
                </a:lnTo>
                <a:lnTo>
                  <a:pt x="293673" y="517796"/>
                </a:lnTo>
                <a:lnTo>
                  <a:pt x="350520" y="521207"/>
                </a:lnTo>
                <a:lnTo>
                  <a:pt x="407366" y="517796"/>
                </a:lnTo>
                <a:lnTo>
                  <a:pt x="461296" y="507918"/>
                </a:lnTo>
                <a:lnTo>
                  <a:pt x="511586" y="492112"/>
                </a:lnTo>
                <a:lnTo>
                  <a:pt x="557515" y="470916"/>
                </a:lnTo>
                <a:lnTo>
                  <a:pt x="598360" y="444865"/>
                </a:lnTo>
                <a:lnTo>
                  <a:pt x="633398" y="414497"/>
                </a:lnTo>
                <a:lnTo>
                  <a:pt x="661908" y="380350"/>
                </a:lnTo>
                <a:lnTo>
                  <a:pt x="683166" y="342960"/>
                </a:lnTo>
                <a:lnTo>
                  <a:pt x="696451" y="302866"/>
                </a:lnTo>
                <a:lnTo>
                  <a:pt x="701040" y="260604"/>
                </a:lnTo>
                <a:lnTo>
                  <a:pt x="696451" y="218341"/>
                </a:lnTo>
                <a:lnTo>
                  <a:pt x="683166" y="178247"/>
                </a:lnTo>
                <a:lnTo>
                  <a:pt x="661908" y="140857"/>
                </a:lnTo>
                <a:lnTo>
                  <a:pt x="633398" y="106710"/>
                </a:lnTo>
                <a:lnTo>
                  <a:pt x="598360" y="76342"/>
                </a:lnTo>
                <a:lnTo>
                  <a:pt x="557515" y="50292"/>
                </a:lnTo>
                <a:lnTo>
                  <a:pt x="511586" y="29095"/>
                </a:lnTo>
                <a:lnTo>
                  <a:pt x="461296" y="13289"/>
                </a:lnTo>
                <a:lnTo>
                  <a:pt x="407366" y="3411"/>
                </a:lnTo>
                <a:lnTo>
                  <a:pt x="3505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8509761" y="2647314"/>
            <a:ext cx="518159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R</a:t>
            </a:r>
            <a:r>
              <a:rPr sz="12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F</a:t>
            </a:r>
            <a:r>
              <a:rPr sz="12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I</a:t>
            </a:r>
            <a:r>
              <a:rPr sz="1200" spc="8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D</a:t>
            </a: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标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7551419" y="2496311"/>
            <a:ext cx="693420" cy="521334"/>
          </a:xfrm>
          <a:custGeom>
            <a:avLst/>
            <a:gdLst/>
            <a:ahLst/>
            <a:cxnLst/>
            <a:rect l="l" t="t" r="r" b="b"/>
            <a:pathLst>
              <a:path w="693420" h="521335">
                <a:moveTo>
                  <a:pt x="346709" y="0"/>
                </a:moveTo>
                <a:lnTo>
                  <a:pt x="290463" y="3411"/>
                </a:lnTo>
                <a:lnTo>
                  <a:pt x="237110" y="13289"/>
                </a:lnTo>
                <a:lnTo>
                  <a:pt x="187362" y="29095"/>
                </a:lnTo>
                <a:lnTo>
                  <a:pt x="141933" y="50292"/>
                </a:lnTo>
                <a:lnTo>
                  <a:pt x="101536" y="76342"/>
                </a:lnTo>
                <a:lnTo>
                  <a:pt x="66885" y="106710"/>
                </a:lnTo>
                <a:lnTo>
                  <a:pt x="38692" y="140857"/>
                </a:lnTo>
                <a:lnTo>
                  <a:pt x="17672" y="178247"/>
                </a:lnTo>
                <a:lnTo>
                  <a:pt x="4536" y="218341"/>
                </a:lnTo>
                <a:lnTo>
                  <a:pt x="0" y="260604"/>
                </a:lnTo>
                <a:lnTo>
                  <a:pt x="4536" y="302866"/>
                </a:lnTo>
                <a:lnTo>
                  <a:pt x="17672" y="342960"/>
                </a:lnTo>
                <a:lnTo>
                  <a:pt x="38692" y="380350"/>
                </a:lnTo>
                <a:lnTo>
                  <a:pt x="66885" y="414497"/>
                </a:lnTo>
                <a:lnTo>
                  <a:pt x="101536" y="444865"/>
                </a:lnTo>
                <a:lnTo>
                  <a:pt x="141933" y="470916"/>
                </a:lnTo>
                <a:lnTo>
                  <a:pt x="187362" y="492112"/>
                </a:lnTo>
                <a:lnTo>
                  <a:pt x="237110" y="507918"/>
                </a:lnTo>
                <a:lnTo>
                  <a:pt x="290463" y="517796"/>
                </a:lnTo>
                <a:lnTo>
                  <a:pt x="346709" y="521207"/>
                </a:lnTo>
                <a:lnTo>
                  <a:pt x="402956" y="517796"/>
                </a:lnTo>
                <a:lnTo>
                  <a:pt x="456309" y="507918"/>
                </a:lnTo>
                <a:lnTo>
                  <a:pt x="506057" y="492112"/>
                </a:lnTo>
                <a:lnTo>
                  <a:pt x="551486" y="470916"/>
                </a:lnTo>
                <a:lnTo>
                  <a:pt x="591883" y="444865"/>
                </a:lnTo>
                <a:lnTo>
                  <a:pt x="626534" y="414497"/>
                </a:lnTo>
                <a:lnTo>
                  <a:pt x="654727" y="380350"/>
                </a:lnTo>
                <a:lnTo>
                  <a:pt x="675747" y="342960"/>
                </a:lnTo>
                <a:lnTo>
                  <a:pt x="688883" y="302866"/>
                </a:lnTo>
                <a:lnTo>
                  <a:pt x="693420" y="260604"/>
                </a:lnTo>
                <a:lnTo>
                  <a:pt x="688883" y="218341"/>
                </a:lnTo>
                <a:lnTo>
                  <a:pt x="675747" y="178247"/>
                </a:lnTo>
                <a:lnTo>
                  <a:pt x="654727" y="140857"/>
                </a:lnTo>
                <a:lnTo>
                  <a:pt x="626534" y="106710"/>
                </a:lnTo>
                <a:lnTo>
                  <a:pt x="591883" y="76342"/>
                </a:lnTo>
                <a:lnTo>
                  <a:pt x="551486" y="50292"/>
                </a:lnTo>
                <a:lnTo>
                  <a:pt x="506057" y="29095"/>
                </a:lnTo>
                <a:lnTo>
                  <a:pt x="456309" y="13289"/>
                </a:lnTo>
                <a:lnTo>
                  <a:pt x="402956" y="3411"/>
                </a:lnTo>
                <a:lnTo>
                  <a:pt x="3467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7710678" y="2647314"/>
            <a:ext cx="3759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BC标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6010655" y="3468623"/>
            <a:ext cx="701040" cy="577850"/>
          </a:xfrm>
          <a:custGeom>
            <a:avLst/>
            <a:gdLst/>
            <a:ahLst/>
            <a:cxnLst/>
            <a:rect l="l" t="t" r="r" b="b"/>
            <a:pathLst>
              <a:path w="701040" h="577850">
                <a:moveTo>
                  <a:pt x="350520" y="0"/>
                </a:moveTo>
                <a:lnTo>
                  <a:pt x="298731" y="3131"/>
                </a:lnTo>
                <a:lnTo>
                  <a:pt x="249299" y="12226"/>
                </a:lnTo>
                <a:lnTo>
                  <a:pt x="202766" y="26839"/>
                </a:lnTo>
                <a:lnTo>
                  <a:pt x="159675" y="46523"/>
                </a:lnTo>
                <a:lnTo>
                  <a:pt x="120568" y="70832"/>
                </a:lnTo>
                <a:lnTo>
                  <a:pt x="85989" y="99319"/>
                </a:lnTo>
                <a:lnTo>
                  <a:pt x="56480" y="131538"/>
                </a:lnTo>
                <a:lnTo>
                  <a:pt x="32584" y="167042"/>
                </a:lnTo>
                <a:lnTo>
                  <a:pt x="14843" y="205384"/>
                </a:lnTo>
                <a:lnTo>
                  <a:pt x="3801" y="246118"/>
                </a:lnTo>
                <a:lnTo>
                  <a:pt x="0" y="288797"/>
                </a:lnTo>
                <a:lnTo>
                  <a:pt x="3801" y="331474"/>
                </a:lnTo>
                <a:lnTo>
                  <a:pt x="14843" y="372206"/>
                </a:lnTo>
                <a:lnTo>
                  <a:pt x="32584" y="410548"/>
                </a:lnTo>
                <a:lnTo>
                  <a:pt x="56480" y="446051"/>
                </a:lnTo>
                <a:lnTo>
                  <a:pt x="85989" y="478270"/>
                </a:lnTo>
                <a:lnTo>
                  <a:pt x="120568" y="506758"/>
                </a:lnTo>
                <a:lnTo>
                  <a:pt x="159675" y="531069"/>
                </a:lnTo>
                <a:lnTo>
                  <a:pt x="202766" y="550754"/>
                </a:lnTo>
                <a:lnTo>
                  <a:pt x="249299" y="565368"/>
                </a:lnTo>
                <a:lnTo>
                  <a:pt x="298731" y="574464"/>
                </a:lnTo>
                <a:lnTo>
                  <a:pt x="350520" y="577595"/>
                </a:lnTo>
                <a:lnTo>
                  <a:pt x="402308" y="574464"/>
                </a:lnTo>
                <a:lnTo>
                  <a:pt x="451740" y="565368"/>
                </a:lnTo>
                <a:lnTo>
                  <a:pt x="498273" y="550754"/>
                </a:lnTo>
                <a:lnTo>
                  <a:pt x="541364" y="531069"/>
                </a:lnTo>
                <a:lnTo>
                  <a:pt x="580471" y="506758"/>
                </a:lnTo>
                <a:lnTo>
                  <a:pt x="615050" y="478270"/>
                </a:lnTo>
                <a:lnTo>
                  <a:pt x="644559" y="446051"/>
                </a:lnTo>
                <a:lnTo>
                  <a:pt x="668455" y="410548"/>
                </a:lnTo>
                <a:lnTo>
                  <a:pt x="686196" y="372206"/>
                </a:lnTo>
                <a:lnTo>
                  <a:pt x="697238" y="331474"/>
                </a:lnTo>
                <a:lnTo>
                  <a:pt x="701040" y="288797"/>
                </a:lnTo>
                <a:lnTo>
                  <a:pt x="697238" y="246118"/>
                </a:lnTo>
                <a:lnTo>
                  <a:pt x="686196" y="205384"/>
                </a:lnTo>
                <a:lnTo>
                  <a:pt x="668455" y="167042"/>
                </a:lnTo>
                <a:lnTo>
                  <a:pt x="644559" y="131538"/>
                </a:lnTo>
                <a:lnTo>
                  <a:pt x="615050" y="99319"/>
                </a:lnTo>
                <a:lnTo>
                  <a:pt x="580471" y="70832"/>
                </a:lnTo>
                <a:lnTo>
                  <a:pt x="541364" y="46523"/>
                </a:lnTo>
                <a:lnTo>
                  <a:pt x="498273" y="26839"/>
                </a:lnTo>
                <a:lnTo>
                  <a:pt x="451740" y="12226"/>
                </a:lnTo>
                <a:lnTo>
                  <a:pt x="402308" y="3131"/>
                </a:lnTo>
                <a:lnTo>
                  <a:pt x="35052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6106414" y="3647947"/>
            <a:ext cx="51054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1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RFID</a:t>
            </a:r>
            <a:r>
              <a:rPr sz="1200" spc="2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R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247132" y="3468623"/>
            <a:ext cx="693420" cy="577850"/>
          </a:xfrm>
          <a:custGeom>
            <a:avLst/>
            <a:gdLst/>
            <a:ahLst/>
            <a:cxnLst/>
            <a:rect l="l" t="t" r="r" b="b"/>
            <a:pathLst>
              <a:path w="693420" h="577850">
                <a:moveTo>
                  <a:pt x="346709" y="0"/>
                </a:moveTo>
                <a:lnTo>
                  <a:pt x="295468" y="3131"/>
                </a:lnTo>
                <a:lnTo>
                  <a:pt x="246563" y="12226"/>
                </a:lnTo>
                <a:lnTo>
                  <a:pt x="200531" y="26839"/>
                </a:lnTo>
                <a:lnTo>
                  <a:pt x="157908" y="46523"/>
                </a:lnTo>
                <a:lnTo>
                  <a:pt x="119229" y="70832"/>
                </a:lnTo>
                <a:lnTo>
                  <a:pt x="85030" y="99319"/>
                </a:lnTo>
                <a:lnTo>
                  <a:pt x="55848" y="131538"/>
                </a:lnTo>
                <a:lnTo>
                  <a:pt x="32218" y="167042"/>
                </a:lnTo>
                <a:lnTo>
                  <a:pt x="14676" y="205384"/>
                </a:lnTo>
                <a:lnTo>
                  <a:pt x="3758" y="246118"/>
                </a:lnTo>
                <a:lnTo>
                  <a:pt x="0" y="288797"/>
                </a:lnTo>
                <a:lnTo>
                  <a:pt x="3758" y="331474"/>
                </a:lnTo>
                <a:lnTo>
                  <a:pt x="14676" y="372206"/>
                </a:lnTo>
                <a:lnTo>
                  <a:pt x="32218" y="410548"/>
                </a:lnTo>
                <a:lnTo>
                  <a:pt x="55848" y="446051"/>
                </a:lnTo>
                <a:lnTo>
                  <a:pt x="85030" y="478270"/>
                </a:lnTo>
                <a:lnTo>
                  <a:pt x="119229" y="506758"/>
                </a:lnTo>
                <a:lnTo>
                  <a:pt x="157908" y="531069"/>
                </a:lnTo>
                <a:lnTo>
                  <a:pt x="200531" y="550754"/>
                </a:lnTo>
                <a:lnTo>
                  <a:pt x="246563" y="565368"/>
                </a:lnTo>
                <a:lnTo>
                  <a:pt x="295468" y="574464"/>
                </a:lnTo>
                <a:lnTo>
                  <a:pt x="346709" y="577595"/>
                </a:lnTo>
                <a:lnTo>
                  <a:pt x="397951" y="574464"/>
                </a:lnTo>
                <a:lnTo>
                  <a:pt x="446856" y="565368"/>
                </a:lnTo>
                <a:lnTo>
                  <a:pt x="492888" y="550754"/>
                </a:lnTo>
                <a:lnTo>
                  <a:pt x="535511" y="531069"/>
                </a:lnTo>
                <a:lnTo>
                  <a:pt x="574190" y="506758"/>
                </a:lnTo>
                <a:lnTo>
                  <a:pt x="608389" y="478270"/>
                </a:lnTo>
                <a:lnTo>
                  <a:pt x="637571" y="446051"/>
                </a:lnTo>
                <a:lnTo>
                  <a:pt x="661201" y="410548"/>
                </a:lnTo>
                <a:lnTo>
                  <a:pt x="678743" y="372206"/>
                </a:lnTo>
                <a:lnTo>
                  <a:pt x="689661" y="331474"/>
                </a:lnTo>
                <a:lnTo>
                  <a:pt x="693419" y="288797"/>
                </a:lnTo>
                <a:lnTo>
                  <a:pt x="689661" y="246118"/>
                </a:lnTo>
                <a:lnTo>
                  <a:pt x="678743" y="205384"/>
                </a:lnTo>
                <a:lnTo>
                  <a:pt x="661201" y="167042"/>
                </a:lnTo>
                <a:lnTo>
                  <a:pt x="637571" y="131538"/>
                </a:lnTo>
                <a:lnTo>
                  <a:pt x="608389" y="99319"/>
                </a:lnTo>
                <a:lnTo>
                  <a:pt x="574190" y="70832"/>
                </a:lnTo>
                <a:lnTo>
                  <a:pt x="535511" y="46523"/>
                </a:lnTo>
                <a:lnTo>
                  <a:pt x="492888" y="26839"/>
                </a:lnTo>
                <a:lnTo>
                  <a:pt x="446856" y="12226"/>
                </a:lnTo>
                <a:lnTo>
                  <a:pt x="397951" y="3131"/>
                </a:lnTo>
                <a:lnTo>
                  <a:pt x="34670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5433186" y="3647947"/>
            <a:ext cx="3232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4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B</a:t>
            </a:r>
            <a:r>
              <a:rPr sz="1200" spc="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CR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4491228" y="3468623"/>
            <a:ext cx="693420" cy="577850"/>
          </a:xfrm>
          <a:custGeom>
            <a:avLst/>
            <a:gdLst/>
            <a:ahLst/>
            <a:cxnLst/>
            <a:rect l="l" t="t" r="r" b="b"/>
            <a:pathLst>
              <a:path w="693420" h="577850">
                <a:moveTo>
                  <a:pt x="346710" y="0"/>
                </a:moveTo>
                <a:lnTo>
                  <a:pt x="295468" y="3131"/>
                </a:lnTo>
                <a:lnTo>
                  <a:pt x="246563" y="12226"/>
                </a:lnTo>
                <a:lnTo>
                  <a:pt x="200531" y="26839"/>
                </a:lnTo>
                <a:lnTo>
                  <a:pt x="157908" y="46523"/>
                </a:lnTo>
                <a:lnTo>
                  <a:pt x="119229" y="70832"/>
                </a:lnTo>
                <a:lnTo>
                  <a:pt x="85030" y="99319"/>
                </a:lnTo>
                <a:lnTo>
                  <a:pt x="55848" y="131538"/>
                </a:lnTo>
                <a:lnTo>
                  <a:pt x="32218" y="167042"/>
                </a:lnTo>
                <a:lnTo>
                  <a:pt x="14676" y="205384"/>
                </a:lnTo>
                <a:lnTo>
                  <a:pt x="3758" y="246118"/>
                </a:lnTo>
                <a:lnTo>
                  <a:pt x="0" y="288797"/>
                </a:lnTo>
                <a:lnTo>
                  <a:pt x="3758" y="331474"/>
                </a:lnTo>
                <a:lnTo>
                  <a:pt x="14676" y="372206"/>
                </a:lnTo>
                <a:lnTo>
                  <a:pt x="32218" y="410548"/>
                </a:lnTo>
                <a:lnTo>
                  <a:pt x="55848" y="446051"/>
                </a:lnTo>
                <a:lnTo>
                  <a:pt x="85030" y="478270"/>
                </a:lnTo>
                <a:lnTo>
                  <a:pt x="119229" y="506758"/>
                </a:lnTo>
                <a:lnTo>
                  <a:pt x="157908" y="531069"/>
                </a:lnTo>
                <a:lnTo>
                  <a:pt x="200531" y="550754"/>
                </a:lnTo>
                <a:lnTo>
                  <a:pt x="246563" y="565368"/>
                </a:lnTo>
                <a:lnTo>
                  <a:pt x="295468" y="574464"/>
                </a:lnTo>
                <a:lnTo>
                  <a:pt x="346710" y="577595"/>
                </a:lnTo>
                <a:lnTo>
                  <a:pt x="397951" y="574464"/>
                </a:lnTo>
                <a:lnTo>
                  <a:pt x="446856" y="565368"/>
                </a:lnTo>
                <a:lnTo>
                  <a:pt x="492888" y="550754"/>
                </a:lnTo>
                <a:lnTo>
                  <a:pt x="535511" y="531069"/>
                </a:lnTo>
                <a:lnTo>
                  <a:pt x="574190" y="506758"/>
                </a:lnTo>
                <a:lnTo>
                  <a:pt x="608389" y="478270"/>
                </a:lnTo>
                <a:lnTo>
                  <a:pt x="637571" y="446051"/>
                </a:lnTo>
                <a:lnTo>
                  <a:pt x="661201" y="410548"/>
                </a:lnTo>
                <a:lnTo>
                  <a:pt x="678743" y="372206"/>
                </a:lnTo>
                <a:lnTo>
                  <a:pt x="689661" y="331474"/>
                </a:lnTo>
                <a:lnTo>
                  <a:pt x="693420" y="288797"/>
                </a:lnTo>
                <a:lnTo>
                  <a:pt x="689661" y="246118"/>
                </a:lnTo>
                <a:lnTo>
                  <a:pt x="678743" y="205384"/>
                </a:lnTo>
                <a:lnTo>
                  <a:pt x="661201" y="167042"/>
                </a:lnTo>
                <a:lnTo>
                  <a:pt x="637571" y="131538"/>
                </a:lnTo>
                <a:lnTo>
                  <a:pt x="608389" y="99319"/>
                </a:lnTo>
                <a:lnTo>
                  <a:pt x="574190" y="70832"/>
                </a:lnTo>
                <a:lnTo>
                  <a:pt x="535511" y="46523"/>
                </a:lnTo>
                <a:lnTo>
                  <a:pt x="492888" y="26839"/>
                </a:lnTo>
                <a:lnTo>
                  <a:pt x="446856" y="12226"/>
                </a:lnTo>
                <a:lnTo>
                  <a:pt x="397951" y="3131"/>
                </a:lnTo>
                <a:lnTo>
                  <a:pt x="3467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4672329" y="3555949"/>
            <a:ext cx="3302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其他</a:t>
            </a:r>
            <a:endParaRPr sz="12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传感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799076" y="3128772"/>
            <a:ext cx="763905" cy="339090"/>
          </a:xfrm>
          <a:custGeom>
            <a:avLst/>
            <a:gdLst/>
            <a:ahLst/>
            <a:cxnLst/>
            <a:rect l="l" t="t" r="r" b="b"/>
            <a:pathLst>
              <a:path w="763904" h="339089">
                <a:moveTo>
                  <a:pt x="31750" y="262635"/>
                </a:moveTo>
                <a:lnTo>
                  <a:pt x="0" y="262635"/>
                </a:lnTo>
                <a:lnTo>
                  <a:pt x="38100" y="338835"/>
                </a:lnTo>
                <a:lnTo>
                  <a:pt x="69850" y="275335"/>
                </a:lnTo>
                <a:lnTo>
                  <a:pt x="31750" y="275335"/>
                </a:lnTo>
                <a:lnTo>
                  <a:pt x="31750" y="262635"/>
                </a:lnTo>
                <a:close/>
              </a:path>
              <a:path w="763904" h="339089">
                <a:moveTo>
                  <a:pt x="750824" y="163067"/>
                </a:moveTo>
                <a:lnTo>
                  <a:pt x="31750" y="163067"/>
                </a:lnTo>
                <a:lnTo>
                  <a:pt x="31750" y="275335"/>
                </a:lnTo>
                <a:lnTo>
                  <a:pt x="44450" y="275335"/>
                </a:lnTo>
                <a:lnTo>
                  <a:pt x="44450" y="175767"/>
                </a:lnTo>
                <a:lnTo>
                  <a:pt x="38100" y="175767"/>
                </a:lnTo>
                <a:lnTo>
                  <a:pt x="44450" y="169417"/>
                </a:lnTo>
                <a:lnTo>
                  <a:pt x="750824" y="169417"/>
                </a:lnTo>
                <a:lnTo>
                  <a:pt x="750824" y="163067"/>
                </a:lnTo>
                <a:close/>
              </a:path>
              <a:path w="763904" h="339089">
                <a:moveTo>
                  <a:pt x="76200" y="262635"/>
                </a:moveTo>
                <a:lnTo>
                  <a:pt x="44450" y="262635"/>
                </a:lnTo>
                <a:lnTo>
                  <a:pt x="44450" y="275335"/>
                </a:lnTo>
                <a:lnTo>
                  <a:pt x="69850" y="275335"/>
                </a:lnTo>
                <a:lnTo>
                  <a:pt x="76200" y="262635"/>
                </a:lnTo>
                <a:close/>
              </a:path>
              <a:path w="763904" h="339089">
                <a:moveTo>
                  <a:pt x="44450" y="169417"/>
                </a:moveTo>
                <a:lnTo>
                  <a:pt x="38100" y="175767"/>
                </a:lnTo>
                <a:lnTo>
                  <a:pt x="44450" y="175767"/>
                </a:lnTo>
                <a:lnTo>
                  <a:pt x="44450" y="169417"/>
                </a:lnTo>
                <a:close/>
              </a:path>
              <a:path w="763904" h="339089">
                <a:moveTo>
                  <a:pt x="763524" y="163067"/>
                </a:moveTo>
                <a:lnTo>
                  <a:pt x="757174" y="163067"/>
                </a:lnTo>
                <a:lnTo>
                  <a:pt x="750824" y="169417"/>
                </a:lnTo>
                <a:lnTo>
                  <a:pt x="44450" y="169417"/>
                </a:lnTo>
                <a:lnTo>
                  <a:pt x="44450" y="175767"/>
                </a:lnTo>
                <a:lnTo>
                  <a:pt x="763524" y="175767"/>
                </a:lnTo>
                <a:lnTo>
                  <a:pt x="763524" y="163067"/>
                </a:lnTo>
                <a:close/>
              </a:path>
              <a:path w="763904" h="339089">
                <a:moveTo>
                  <a:pt x="763524" y="0"/>
                </a:moveTo>
                <a:lnTo>
                  <a:pt x="750824" y="0"/>
                </a:lnTo>
                <a:lnTo>
                  <a:pt x="750824" y="169417"/>
                </a:lnTo>
                <a:lnTo>
                  <a:pt x="757174" y="163067"/>
                </a:lnTo>
                <a:lnTo>
                  <a:pt x="763524" y="163067"/>
                </a:lnTo>
                <a:lnTo>
                  <a:pt x="76352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550153" y="3128772"/>
            <a:ext cx="81915" cy="339090"/>
          </a:xfrm>
          <a:custGeom>
            <a:avLst/>
            <a:gdLst/>
            <a:ahLst/>
            <a:cxnLst/>
            <a:rect l="l" t="t" r="r" b="b"/>
            <a:pathLst>
              <a:path w="81914" h="339089">
                <a:moveTo>
                  <a:pt x="36957" y="262635"/>
                </a:moveTo>
                <a:lnTo>
                  <a:pt x="5207" y="262635"/>
                </a:lnTo>
                <a:lnTo>
                  <a:pt x="43307" y="338835"/>
                </a:lnTo>
                <a:lnTo>
                  <a:pt x="75057" y="275335"/>
                </a:lnTo>
                <a:lnTo>
                  <a:pt x="36957" y="275335"/>
                </a:lnTo>
                <a:lnTo>
                  <a:pt x="36957" y="262635"/>
                </a:lnTo>
                <a:close/>
              </a:path>
              <a:path w="81914" h="339089">
                <a:moveTo>
                  <a:pt x="36957" y="169417"/>
                </a:moveTo>
                <a:lnTo>
                  <a:pt x="36957" y="275335"/>
                </a:lnTo>
                <a:lnTo>
                  <a:pt x="49657" y="275335"/>
                </a:lnTo>
                <a:lnTo>
                  <a:pt x="49657" y="175767"/>
                </a:lnTo>
                <a:lnTo>
                  <a:pt x="43307" y="175767"/>
                </a:lnTo>
                <a:lnTo>
                  <a:pt x="36957" y="169417"/>
                </a:lnTo>
                <a:close/>
              </a:path>
              <a:path w="81914" h="339089">
                <a:moveTo>
                  <a:pt x="81407" y="262635"/>
                </a:moveTo>
                <a:lnTo>
                  <a:pt x="49657" y="262635"/>
                </a:lnTo>
                <a:lnTo>
                  <a:pt x="49657" y="275335"/>
                </a:lnTo>
                <a:lnTo>
                  <a:pt x="75057" y="275335"/>
                </a:lnTo>
                <a:lnTo>
                  <a:pt x="81407" y="262635"/>
                </a:lnTo>
                <a:close/>
              </a:path>
              <a:path w="81914" h="339089">
                <a:moveTo>
                  <a:pt x="12700" y="0"/>
                </a:moveTo>
                <a:lnTo>
                  <a:pt x="0" y="0"/>
                </a:lnTo>
                <a:lnTo>
                  <a:pt x="0" y="175767"/>
                </a:lnTo>
                <a:lnTo>
                  <a:pt x="36957" y="175767"/>
                </a:lnTo>
                <a:lnTo>
                  <a:pt x="36957" y="169417"/>
                </a:lnTo>
                <a:lnTo>
                  <a:pt x="12700" y="169417"/>
                </a:lnTo>
                <a:lnTo>
                  <a:pt x="6350" y="163067"/>
                </a:lnTo>
                <a:lnTo>
                  <a:pt x="12700" y="163067"/>
                </a:lnTo>
                <a:lnTo>
                  <a:pt x="12700" y="0"/>
                </a:lnTo>
                <a:close/>
              </a:path>
              <a:path w="81914" h="339089">
                <a:moveTo>
                  <a:pt x="49657" y="163067"/>
                </a:moveTo>
                <a:lnTo>
                  <a:pt x="12700" y="163067"/>
                </a:lnTo>
                <a:lnTo>
                  <a:pt x="12700" y="169417"/>
                </a:lnTo>
                <a:lnTo>
                  <a:pt x="36957" y="169417"/>
                </a:lnTo>
                <a:lnTo>
                  <a:pt x="43307" y="175767"/>
                </a:lnTo>
                <a:lnTo>
                  <a:pt x="49657" y="175767"/>
                </a:lnTo>
                <a:lnTo>
                  <a:pt x="49657" y="163067"/>
                </a:lnTo>
                <a:close/>
              </a:path>
              <a:path w="81914" h="339089">
                <a:moveTo>
                  <a:pt x="12700" y="163067"/>
                </a:moveTo>
                <a:lnTo>
                  <a:pt x="6350" y="163067"/>
                </a:lnTo>
                <a:lnTo>
                  <a:pt x="12700" y="169417"/>
                </a:lnTo>
                <a:lnTo>
                  <a:pt x="12700" y="1630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550153" y="3128772"/>
            <a:ext cx="849630" cy="339090"/>
          </a:xfrm>
          <a:custGeom>
            <a:avLst/>
            <a:gdLst/>
            <a:ahLst/>
            <a:cxnLst/>
            <a:rect l="l" t="t" r="r" b="b"/>
            <a:pathLst>
              <a:path w="849629" h="339089">
                <a:moveTo>
                  <a:pt x="804672" y="262635"/>
                </a:moveTo>
                <a:lnTo>
                  <a:pt x="772922" y="262635"/>
                </a:lnTo>
                <a:lnTo>
                  <a:pt x="811022" y="338835"/>
                </a:lnTo>
                <a:lnTo>
                  <a:pt x="842772" y="275335"/>
                </a:lnTo>
                <a:lnTo>
                  <a:pt x="804672" y="275335"/>
                </a:lnTo>
                <a:lnTo>
                  <a:pt x="804672" y="262635"/>
                </a:lnTo>
                <a:close/>
              </a:path>
              <a:path w="849629" h="339089">
                <a:moveTo>
                  <a:pt x="804672" y="169417"/>
                </a:moveTo>
                <a:lnTo>
                  <a:pt x="804672" y="275335"/>
                </a:lnTo>
                <a:lnTo>
                  <a:pt x="817372" y="275335"/>
                </a:lnTo>
                <a:lnTo>
                  <a:pt x="817372" y="175767"/>
                </a:lnTo>
                <a:lnTo>
                  <a:pt x="811022" y="175767"/>
                </a:lnTo>
                <a:lnTo>
                  <a:pt x="804672" y="169417"/>
                </a:lnTo>
                <a:close/>
              </a:path>
              <a:path w="849629" h="339089">
                <a:moveTo>
                  <a:pt x="849122" y="262635"/>
                </a:moveTo>
                <a:lnTo>
                  <a:pt x="817372" y="262635"/>
                </a:lnTo>
                <a:lnTo>
                  <a:pt x="817372" y="275335"/>
                </a:lnTo>
                <a:lnTo>
                  <a:pt x="842772" y="275335"/>
                </a:lnTo>
                <a:lnTo>
                  <a:pt x="849122" y="262635"/>
                </a:lnTo>
                <a:close/>
              </a:path>
              <a:path w="849629" h="339089">
                <a:moveTo>
                  <a:pt x="12700" y="0"/>
                </a:moveTo>
                <a:lnTo>
                  <a:pt x="0" y="0"/>
                </a:lnTo>
                <a:lnTo>
                  <a:pt x="0" y="175767"/>
                </a:lnTo>
                <a:lnTo>
                  <a:pt x="804672" y="175767"/>
                </a:lnTo>
                <a:lnTo>
                  <a:pt x="804672" y="169417"/>
                </a:lnTo>
                <a:lnTo>
                  <a:pt x="12700" y="169417"/>
                </a:lnTo>
                <a:lnTo>
                  <a:pt x="6350" y="163067"/>
                </a:lnTo>
                <a:lnTo>
                  <a:pt x="12700" y="163067"/>
                </a:lnTo>
                <a:lnTo>
                  <a:pt x="12700" y="0"/>
                </a:lnTo>
                <a:close/>
              </a:path>
              <a:path w="849629" h="339089">
                <a:moveTo>
                  <a:pt x="817372" y="163067"/>
                </a:moveTo>
                <a:lnTo>
                  <a:pt x="12700" y="163067"/>
                </a:lnTo>
                <a:lnTo>
                  <a:pt x="12700" y="169417"/>
                </a:lnTo>
                <a:lnTo>
                  <a:pt x="804672" y="169417"/>
                </a:lnTo>
                <a:lnTo>
                  <a:pt x="811022" y="175767"/>
                </a:lnTo>
                <a:lnTo>
                  <a:pt x="817372" y="175767"/>
                </a:lnTo>
                <a:lnTo>
                  <a:pt x="817372" y="163067"/>
                </a:lnTo>
                <a:close/>
              </a:path>
              <a:path w="849629" h="339089">
                <a:moveTo>
                  <a:pt x="12700" y="163067"/>
                </a:moveTo>
                <a:lnTo>
                  <a:pt x="6350" y="163067"/>
                </a:lnTo>
                <a:lnTo>
                  <a:pt x="12700" y="169417"/>
                </a:lnTo>
                <a:lnTo>
                  <a:pt x="12700" y="163067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609846" y="2225039"/>
            <a:ext cx="109220" cy="271145"/>
          </a:xfrm>
          <a:custGeom>
            <a:avLst/>
            <a:gdLst/>
            <a:ahLst/>
            <a:cxnLst/>
            <a:rect l="l" t="t" r="r" b="b"/>
            <a:pathLst>
              <a:path w="109220" h="271144">
                <a:moveTo>
                  <a:pt x="64388" y="194945"/>
                </a:moveTo>
                <a:lnTo>
                  <a:pt x="32638" y="194945"/>
                </a:lnTo>
                <a:lnTo>
                  <a:pt x="70738" y="271145"/>
                </a:lnTo>
                <a:lnTo>
                  <a:pt x="102488" y="207645"/>
                </a:lnTo>
                <a:lnTo>
                  <a:pt x="64388" y="207645"/>
                </a:lnTo>
                <a:lnTo>
                  <a:pt x="64388" y="194945"/>
                </a:lnTo>
                <a:close/>
              </a:path>
              <a:path w="109220" h="271144">
                <a:moveTo>
                  <a:pt x="64388" y="135636"/>
                </a:moveTo>
                <a:lnTo>
                  <a:pt x="64388" y="207645"/>
                </a:lnTo>
                <a:lnTo>
                  <a:pt x="77088" y="207645"/>
                </a:lnTo>
                <a:lnTo>
                  <a:pt x="77088" y="141986"/>
                </a:lnTo>
                <a:lnTo>
                  <a:pt x="70738" y="141986"/>
                </a:lnTo>
                <a:lnTo>
                  <a:pt x="64388" y="135636"/>
                </a:lnTo>
                <a:close/>
              </a:path>
              <a:path w="109220" h="271144">
                <a:moveTo>
                  <a:pt x="108838" y="194945"/>
                </a:moveTo>
                <a:lnTo>
                  <a:pt x="77088" y="194945"/>
                </a:lnTo>
                <a:lnTo>
                  <a:pt x="77088" y="207645"/>
                </a:lnTo>
                <a:lnTo>
                  <a:pt x="102488" y="207645"/>
                </a:lnTo>
                <a:lnTo>
                  <a:pt x="108838" y="194945"/>
                </a:lnTo>
                <a:close/>
              </a:path>
              <a:path w="109220" h="271144">
                <a:moveTo>
                  <a:pt x="12700" y="0"/>
                </a:moveTo>
                <a:lnTo>
                  <a:pt x="0" y="0"/>
                </a:lnTo>
                <a:lnTo>
                  <a:pt x="0" y="141986"/>
                </a:lnTo>
                <a:lnTo>
                  <a:pt x="64388" y="141986"/>
                </a:lnTo>
                <a:lnTo>
                  <a:pt x="64388" y="135636"/>
                </a:lnTo>
                <a:lnTo>
                  <a:pt x="12700" y="135636"/>
                </a:lnTo>
                <a:lnTo>
                  <a:pt x="6350" y="129286"/>
                </a:lnTo>
                <a:lnTo>
                  <a:pt x="12700" y="129286"/>
                </a:lnTo>
                <a:lnTo>
                  <a:pt x="12700" y="0"/>
                </a:lnTo>
                <a:close/>
              </a:path>
              <a:path w="109220" h="271144">
                <a:moveTo>
                  <a:pt x="77088" y="129286"/>
                </a:moveTo>
                <a:lnTo>
                  <a:pt x="12700" y="129286"/>
                </a:lnTo>
                <a:lnTo>
                  <a:pt x="12700" y="135636"/>
                </a:lnTo>
                <a:lnTo>
                  <a:pt x="64388" y="135636"/>
                </a:lnTo>
                <a:lnTo>
                  <a:pt x="70738" y="141986"/>
                </a:lnTo>
                <a:lnTo>
                  <a:pt x="77088" y="141986"/>
                </a:lnTo>
                <a:lnTo>
                  <a:pt x="77088" y="129286"/>
                </a:lnTo>
                <a:close/>
              </a:path>
              <a:path w="109220" h="271144">
                <a:moveTo>
                  <a:pt x="12700" y="129286"/>
                </a:moveTo>
                <a:lnTo>
                  <a:pt x="6350" y="129286"/>
                </a:lnTo>
                <a:lnTo>
                  <a:pt x="12700" y="135636"/>
                </a:lnTo>
                <a:lnTo>
                  <a:pt x="12700" y="12928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609846" y="2225039"/>
            <a:ext cx="985519" cy="271145"/>
          </a:xfrm>
          <a:custGeom>
            <a:avLst/>
            <a:gdLst/>
            <a:ahLst/>
            <a:cxnLst/>
            <a:rect l="l" t="t" r="r" b="b"/>
            <a:pathLst>
              <a:path w="985520" h="271144">
                <a:moveTo>
                  <a:pt x="940688" y="194945"/>
                </a:moveTo>
                <a:lnTo>
                  <a:pt x="908938" y="194945"/>
                </a:lnTo>
                <a:lnTo>
                  <a:pt x="947038" y="271145"/>
                </a:lnTo>
                <a:lnTo>
                  <a:pt x="978788" y="207645"/>
                </a:lnTo>
                <a:lnTo>
                  <a:pt x="940688" y="207645"/>
                </a:lnTo>
                <a:lnTo>
                  <a:pt x="940688" y="194945"/>
                </a:lnTo>
                <a:close/>
              </a:path>
              <a:path w="985520" h="271144">
                <a:moveTo>
                  <a:pt x="940688" y="135636"/>
                </a:moveTo>
                <a:lnTo>
                  <a:pt x="940688" y="207645"/>
                </a:lnTo>
                <a:lnTo>
                  <a:pt x="953388" y="207645"/>
                </a:lnTo>
                <a:lnTo>
                  <a:pt x="953388" y="141986"/>
                </a:lnTo>
                <a:lnTo>
                  <a:pt x="947038" y="141986"/>
                </a:lnTo>
                <a:lnTo>
                  <a:pt x="940688" y="135636"/>
                </a:lnTo>
                <a:close/>
              </a:path>
              <a:path w="985520" h="271144">
                <a:moveTo>
                  <a:pt x="985138" y="194945"/>
                </a:moveTo>
                <a:lnTo>
                  <a:pt x="953388" y="194945"/>
                </a:lnTo>
                <a:lnTo>
                  <a:pt x="953388" y="207645"/>
                </a:lnTo>
                <a:lnTo>
                  <a:pt x="978788" y="207645"/>
                </a:lnTo>
                <a:lnTo>
                  <a:pt x="985138" y="194945"/>
                </a:lnTo>
                <a:close/>
              </a:path>
              <a:path w="985520" h="271144">
                <a:moveTo>
                  <a:pt x="12700" y="0"/>
                </a:moveTo>
                <a:lnTo>
                  <a:pt x="0" y="0"/>
                </a:lnTo>
                <a:lnTo>
                  <a:pt x="0" y="141986"/>
                </a:lnTo>
                <a:lnTo>
                  <a:pt x="940688" y="141986"/>
                </a:lnTo>
                <a:lnTo>
                  <a:pt x="940688" y="135636"/>
                </a:lnTo>
                <a:lnTo>
                  <a:pt x="12700" y="135636"/>
                </a:lnTo>
                <a:lnTo>
                  <a:pt x="6350" y="129286"/>
                </a:lnTo>
                <a:lnTo>
                  <a:pt x="12700" y="129286"/>
                </a:lnTo>
                <a:lnTo>
                  <a:pt x="12700" y="0"/>
                </a:lnTo>
                <a:close/>
              </a:path>
              <a:path w="985520" h="271144">
                <a:moveTo>
                  <a:pt x="953388" y="129286"/>
                </a:moveTo>
                <a:lnTo>
                  <a:pt x="12700" y="129286"/>
                </a:lnTo>
                <a:lnTo>
                  <a:pt x="12700" y="135636"/>
                </a:lnTo>
                <a:lnTo>
                  <a:pt x="940688" y="135636"/>
                </a:lnTo>
                <a:lnTo>
                  <a:pt x="947038" y="141986"/>
                </a:lnTo>
                <a:lnTo>
                  <a:pt x="953388" y="141986"/>
                </a:lnTo>
                <a:lnTo>
                  <a:pt x="953388" y="129286"/>
                </a:lnTo>
                <a:close/>
              </a:path>
              <a:path w="985520" h="271144">
                <a:moveTo>
                  <a:pt x="12700" y="129286"/>
                </a:moveTo>
                <a:lnTo>
                  <a:pt x="6350" y="129286"/>
                </a:lnTo>
                <a:lnTo>
                  <a:pt x="12700" y="135636"/>
                </a:lnTo>
                <a:lnTo>
                  <a:pt x="12700" y="1292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687311" y="2496311"/>
            <a:ext cx="693420" cy="521334"/>
          </a:xfrm>
          <a:custGeom>
            <a:avLst/>
            <a:gdLst/>
            <a:ahLst/>
            <a:cxnLst/>
            <a:rect l="l" t="t" r="r" b="b"/>
            <a:pathLst>
              <a:path w="693420" h="521335">
                <a:moveTo>
                  <a:pt x="346710" y="0"/>
                </a:moveTo>
                <a:lnTo>
                  <a:pt x="290463" y="3411"/>
                </a:lnTo>
                <a:lnTo>
                  <a:pt x="237110" y="13289"/>
                </a:lnTo>
                <a:lnTo>
                  <a:pt x="187362" y="29095"/>
                </a:lnTo>
                <a:lnTo>
                  <a:pt x="141933" y="50292"/>
                </a:lnTo>
                <a:lnTo>
                  <a:pt x="101536" y="76342"/>
                </a:lnTo>
                <a:lnTo>
                  <a:pt x="66885" y="106710"/>
                </a:lnTo>
                <a:lnTo>
                  <a:pt x="38692" y="140857"/>
                </a:lnTo>
                <a:lnTo>
                  <a:pt x="17672" y="178247"/>
                </a:lnTo>
                <a:lnTo>
                  <a:pt x="4536" y="218341"/>
                </a:lnTo>
                <a:lnTo>
                  <a:pt x="0" y="260604"/>
                </a:lnTo>
                <a:lnTo>
                  <a:pt x="4536" y="302866"/>
                </a:lnTo>
                <a:lnTo>
                  <a:pt x="17672" y="342960"/>
                </a:lnTo>
                <a:lnTo>
                  <a:pt x="38692" y="380350"/>
                </a:lnTo>
                <a:lnTo>
                  <a:pt x="66885" y="414497"/>
                </a:lnTo>
                <a:lnTo>
                  <a:pt x="101536" y="444865"/>
                </a:lnTo>
                <a:lnTo>
                  <a:pt x="141933" y="470916"/>
                </a:lnTo>
                <a:lnTo>
                  <a:pt x="187362" y="492112"/>
                </a:lnTo>
                <a:lnTo>
                  <a:pt x="237110" y="507918"/>
                </a:lnTo>
                <a:lnTo>
                  <a:pt x="290463" y="517796"/>
                </a:lnTo>
                <a:lnTo>
                  <a:pt x="346710" y="521207"/>
                </a:lnTo>
                <a:lnTo>
                  <a:pt x="402956" y="517796"/>
                </a:lnTo>
                <a:lnTo>
                  <a:pt x="456309" y="507918"/>
                </a:lnTo>
                <a:lnTo>
                  <a:pt x="506057" y="492112"/>
                </a:lnTo>
                <a:lnTo>
                  <a:pt x="551486" y="470916"/>
                </a:lnTo>
                <a:lnTo>
                  <a:pt x="591883" y="444865"/>
                </a:lnTo>
                <a:lnTo>
                  <a:pt x="626534" y="414497"/>
                </a:lnTo>
                <a:lnTo>
                  <a:pt x="654727" y="380350"/>
                </a:lnTo>
                <a:lnTo>
                  <a:pt x="675747" y="342960"/>
                </a:lnTo>
                <a:lnTo>
                  <a:pt x="688883" y="302866"/>
                </a:lnTo>
                <a:lnTo>
                  <a:pt x="693420" y="260604"/>
                </a:lnTo>
                <a:lnTo>
                  <a:pt x="688883" y="218341"/>
                </a:lnTo>
                <a:lnTo>
                  <a:pt x="675747" y="178247"/>
                </a:lnTo>
                <a:lnTo>
                  <a:pt x="654727" y="140857"/>
                </a:lnTo>
                <a:lnTo>
                  <a:pt x="626534" y="106710"/>
                </a:lnTo>
                <a:lnTo>
                  <a:pt x="591883" y="76342"/>
                </a:lnTo>
                <a:lnTo>
                  <a:pt x="551486" y="50292"/>
                </a:lnTo>
                <a:lnTo>
                  <a:pt x="506057" y="29095"/>
                </a:lnTo>
                <a:lnTo>
                  <a:pt x="456309" y="13289"/>
                </a:lnTo>
                <a:lnTo>
                  <a:pt x="402956" y="3411"/>
                </a:lnTo>
                <a:lnTo>
                  <a:pt x="3467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6869048" y="2555875"/>
            <a:ext cx="3302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其他 传感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4830826" y="3017520"/>
            <a:ext cx="2240915" cy="1263650"/>
          </a:xfrm>
          <a:custGeom>
            <a:avLst/>
            <a:gdLst/>
            <a:ahLst/>
            <a:cxnLst/>
            <a:rect l="l" t="t" r="r" b="b"/>
            <a:pathLst>
              <a:path w="2240915" h="1263650">
                <a:moveTo>
                  <a:pt x="12700" y="1028674"/>
                </a:moveTo>
                <a:lnTo>
                  <a:pt x="0" y="1028674"/>
                </a:lnTo>
                <a:lnTo>
                  <a:pt x="0" y="1263624"/>
                </a:lnTo>
                <a:lnTo>
                  <a:pt x="2209165" y="1263624"/>
                </a:lnTo>
                <a:lnTo>
                  <a:pt x="2209165" y="1257274"/>
                </a:lnTo>
                <a:lnTo>
                  <a:pt x="12700" y="1257274"/>
                </a:lnTo>
                <a:lnTo>
                  <a:pt x="6350" y="1250924"/>
                </a:lnTo>
                <a:lnTo>
                  <a:pt x="12700" y="1250924"/>
                </a:lnTo>
                <a:lnTo>
                  <a:pt x="12700" y="1028674"/>
                </a:lnTo>
                <a:close/>
              </a:path>
              <a:path w="2240915" h="1263650">
                <a:moveTo>
                  <a:pt x="12700" y="1250924"/>
                </a:moveTo>
                <a:lnTo>
                  <a:pt x="6350" y="1250924"/>
                </a:lnTo>
                <a:lnTo>
                  <a:pt x="12700" y="1257274"/>
                </a:lnTo>
                <a:lnTo>
                  <a:pt x="12700" y="1250924"/>
                </a:lnTo>
                <a:close/>
              </a:path>
              <a:path w="2240915" h="1263650">
                <a:moveTo>
                  <a:pt x="2196465" y="1250924"/>
                </a:moveTo>
                <a:lnTo>
                  <a:pt x="12700" y="1250924"/>
                </a:lnTo>
                <a:lnTo>
                  <a:pt x="12700" y="1257274"/>
                </a:lnTo>
                <a:lnTo>
                  <a:pt x="2196465" y="1257274"/>
                </a:lnTo>
                <a:lnTo>
                  <a:pt x="2196465" y="1250924"/>
                </a:lnTo>
                <a:close/>
              </a:path>
              <a:path w="2240915" h="1263650">
                <a:moveTo>
                  <a:pt x="2209165" y="63500"/>
                </a:moveTo>
                <a:lnTo>
                  <a:pt x="2196465" y="63500"/>
                </a:lnTo>
                <a:lnTo>
                  <a:pt x="2196465" y="1257274"/>
                </a:lnTo>
                <a:lnTo>
                  <a:pt x="2202815" y="1250924"/>
                </a:lnTo>
                <a:lnTo>
                  <a:pt x="2209165" y="1250924"/>
                </a:lnTo>
                <a:lnTo>
                  <a:pt x="2209165" y="63500"/>
                </a:lnTo>
                <a:close/>
              </a:path>
              <a:path w="2240915" h="1263650">
                <a:moveTo>
                  <a:pt x="2209165" y="1250924"/>
                </a:moveTo>
                <a:lnTo>
                  <a:pt x="2202815" y="1250924"/>
                </a:lnTo>
                <a:lnTo>
                  <a:pt x="2196465" y="1257274"/>
                </a:lnTo>
                <a:lnTo>
                  <a:pt x="2209165" y="1257274"/>
                </a:lnTo>
                <a:lnTo>
                  <a:pt x="2209165" y="1250924"/>
                </a:lnTo>
                <a:close/>
              </a:path>
              <a:path w="2240915" h="1263650">
                <a:moveTo>
                  <a:pt x="2202815" y="0"/>
                </a:moveTo>
                <a:lnTo>
                  <a:pt x="2164715" y="76200"/>
                </a:lnTo>
                <a:lnTo>
                  <a:pt x="2196465" y="76200"/>
                </a:lnTo>
                <a:lnTo>
                  <a:pt x="2196465" y="63500"/>
                </a:lnTo>
                <a:lnTo>
                  <a:pt x="2234565" y="63500"/>
                </a:lnTo>
                <a:lnTo>
                  <a:pt x="2202815" y="0"/>
                </a:lnTo>
                <a:close/>
              </a:path>
              <a:path w="2240915" h="1263650">
                <a:moveTo>
                  <a:pt x="2234565" y="63500"/>
                </a:moveTo>
                <a:lnTo>
                  <a:pt x="2209165" y="63500"/>
                </a:lnTo>
                <a:lnTo>
                  <a:pt x="2209165" y="76200"/>
                </a:lnTo>
                <a:lnTo>
                  <a:pt x="2240915" y="76200"/>
                </a:lnTo>
                <a:lnTo>
                  <a:pt x="2234565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5586729" y="3017520"/>
            <a:ext cx="2348865" cy="1263650"/>
          </a:xfrm>
          <a:custGeom>
            <a:avLst/>
            <a:gdLst/>
            <a:ahLst/>
            <a:cxnLst/>
            <a:rect l="l" t="t" r="r" b="b"/>
            <a:pathLst>
              <a:path w="2348865" h="1263650">
                <a:moveTo>
                  <a:pt x="12700" y="1028674"/>
                </a:moveTo>
                <a:lnTo>
                  <a:pt x="0" y="1028674"/>
                </a:lnTo>
                <a:lnTo>
                  <a:pt x="0" y="1263624"/>
                </a:lnTo>
                <a:lnTo>
                  <a:pt x="2317115" y="1263624"/>
                </a:lnTo>
                <a:lnTo>
                  <a:pt x="2317115" y="1257274"/>
                </a:lnTo>
                <a:lnTo>
                  <a:pt x="12700" y="1257274"/>
                </a:lnTo>
                <a:lnTo>
                  <a:pt x="6350" y="1250924"/>
                </a:lnTo>
                <a:lnTo>
                  <a:pt x="12700" y="1250924"/>
                </a:lnTo>
                <a:lnTo>
                  <a:pt x="12700" y="1028674"/>
                </a:lnTo>
                <a:close/>
              </a:path>
              <a:path w="2348865" h="1263650">
                <a:moveTo>
                  <a:pt x="12700" y="1250924"/>
                </a:moveTo>
                <a:lnTo>
                  <a:pt x="6350" y="1250924"/>
                </a:lnTo>
                <a:lnTo>
                  <a:pt x="12700" y="1257274"/>
                </a:lnTo>
                <a:lnTo>
                  <a:pt x="12700" y="1250924"/>
                </a:lnTo>
                <a:close/>
              </a:path>
              <a:path w="2348865" h="1263650">
                <a:moveTo>
                  <a:pt x="2304415" y="1250924"/>
                </a:moveTo>
                <a:lnTo>
                  <a:pt x="12700" y="1250924"/>
                </a:lnTo>
                <a:lnTo>
                  <a:pt x="12700" y="1257274"/>
                </a:lnTo>
                <a:lnTo>
                  <a:pt x="2304415" y="1257274"/>
                </a:lnTo>
                <a:lnTo>
                  <a:pt x="2304415" y="1250924"/>
                </a:lnTo>
                <a:close/>
              </a:path>
              <a:path w="2348865" h="1263650">
                <a:moveTo>
                  <a:pt x="2317115" y="63500"/>
                </a:moveTo>
                <a:lnTo>
                  <a:pt x="2304415" y="63500"/>
                </a:lnTo>
                <a:lnTo>
                  <a:pt x="2304415" y="1257274"/>
                </a:lnTo>
                <a:lnTo>
                  <a:pt x="2310765" y="1250924"/>
                </a:lnTo>
                <a:lnTo>
                  <a:pt x="2317115" y="1250924"/>
                </a:lnTo>
                <a:lnTo>
                  <a:pt x="2317115" y="63500"/>
                </a:lnTo>
                <a:close/>
              </a:path>
              <a:path w="2348865" h="1263650">
                <a:moveTo>
                  <a:pt x="2317115" y="1250924"/>
                </a:moveTo>
                <a:lnTo>
                  <a:pt x="2310765" y="1250924"/>
                </a:lnTo>
                <a:lnTo>
                  <a:pt x="2304415" y="1257274"/>
                </a:lnTo>
                <a:lnTo>
                  <a:pt x="2317115" y="1257274"/>
                </a:lnTo>
                <a:lnTo>
                  <a:pt x="2317115" y="1250924"/>
                </a:lnTo>
                <a:close/>
              </a:path>
              <a:path w="2348865" h="1263650">
                <a:moveTo>
                  <a:pt x="2310765" y="0"/>
                </a:moveTo>
                <a:lnTo>
                  <a:pt x="2272665" y="76200"/>
                </a:lnTo>
                <a:lnTo>
                  <a:pt x="2304415" y="76200"/>
                </a:lnTo>
                <a:lnTo>
                  <a:pt x="2304415" y="63500"/>
                </a:lnTo>
                <a:lnTo>
                  <a:pt x="2342515" y="63500"/>
                </a:lnTo>
                <a:lnTo>
                  <a:pt x="2310765" y="0"/>
                </a:lnTo>
                <a:close/>
              </a:path>
              <a:path w="2348865" h="1263650">
                <a:moveTo>
                  <a:pt x="2342515" y="63500"/>
                </a:moveTo>
                <a:lnTo>
                  <a:pt x="2317115" y="63500"/>
                </a:lnTo>
                <a:lnTo>
                  <a:pt x="2317115" y="76200"/>
                </a:lnTo>
                <a:lnTo>
                  <a:pt x="2348865" y="76200"/>
                </a:lnTo>
                <a:lnTo>
                  <a:pt x="2342515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354826" y="3017520"/>
            <a:ext cx="2450465" cy="1584960"/>
          </a:xfrm>
          <a:custGeom>
            <a:avLst/>
            <a:gdLst/>
            <a:ahLst/>
            <a:cxnLst/>
            <a:rect l="l" t="t" r="r" b="b"/>
            <a:pathLst>
              <a:path w="2450465" h="1584960">
                <a:moveTo>
                  <a:pt x="12700" y="1028674"/>
                </a:moveTo>
                <a:lnTo>
                  <a:pt x="0" y="1028674"/>
                </a:lnTo>
                <a:lnTo>
                  <a:pt x="0" y="1584337"/>
                </a:lnTo>
                <a:lnTo>
                  <a:pt x="2418588" y="1584337"/>
                </a:lnTo>
                <a:lnTo>
                  <a:pt x="2418588" y="1577987"/>
                </a:lnTo>
                <a:lnTo>
                  <a:pt x="12700" y="1577987"/>
                </a:lnTo>
                <a:lnTo>
                  <a:pt x="6350" y="1571637"/>
                </a:lnTo>
                <a:lnTo>
                  <a:pt x="12700" y="1571637"/>
                </a:lnTo>
                <a:lnTo>
                  <a:pt x="12700" y="1028674"/>
                </a:lnTo>
                <a:close/>
              </a:path>
              <a:path w="2450465" h="1584960">
                <a:moveTo>
                  <a:pt x="12700" y="1571637"/>
                </a:moveTo>
                <a:lnTo>
                  <a:pt x="6350" y="1571637"/>
                </a:lnTo>
                <a:lnTo>
                  <a:pt x="12700" y="1577987"/>
                </a:lnTo>
                <a:lnTo>
                  <a:pt x="12700" y="1571637"/>
                </a:lnTo>
                <a:close/>
              </a:path>
              <a:path w="2450465" h="1584960">
                <a:moveTo>
                  <a:pt x="2405888" y="1571637"/>
                </a:moveTo>
                <a:lnTo>
                  <a:pt x="12700" y="1571637"/>
                </a:lnTo>
                <a:lnTo>
                  <a:pt x="12700" y="1577987"/>
                </a:lnTo>
                <a:lnTo>
                  <a:pt x="2405888" y="1577987"/>
                </a:lnTo>
                <a:lnTo>
                  <a:pt x="2405888" y="1571637"/>
                </a:lnTo>
                <a:close/>
              </a:path>
              <a:path w="2450465" h="1584960">
                <a:moveTo>
                  <a:pt x="2418588" y="63500"/>
                </a:moveTo>
                <a:lnTo>
                  <a:pt x="2405888" y="63500"/>
                </a:lnTo>
                <a:lnTo>
                  <a:pt x="2405888" y="1577987"/>
                </a:lnTo>
                <a:lnTo>
                  <a:pt x="2412238" y="1571637"/>
                </a:lnTo>
                <a:lnTo>
                  <a:pt x="2418588" y="1571637"/>
                </a:lnTo>
                <a:lnTo>
                  <a:pt x="2418588" y="63500"/>
                </a:lnTo>
                <a:close/>
              </a:path>
              <a:path w="2450465" h="1584960">
                <a:moveTo>
                  <a:pt x="2418588" y="1571637"/>
                </a:moveTo>
                <a:lnTo>
                  <a:pt x="2412238" y="1571637"/>
                </a:lnTo>
                <a:lnTo>
                  <a:pt x="2405888" y="1577987"/>
                </a:lnTo>
                <a:lnTo>
                  <a:pt x="2418588" y="1577987"/>
                </a:lnTo>
                <a:lnTo>
                  <a:pt x="2418588" y="1571637"/>
                </a:lnTo>
                <a:close/>
              </a:path>
              <a:path w="2450465" h="1584960">
                <a:moveTo>
                  <a:pt x="2412238" y="0"/>
                </a:moveTo>
                <a:lnTo>
                  <a:pt x="2374138" y="76200"/>
                </a:lnTo>
                <a:lnTo>
                  <a:pt x="2405888" y="76200"/>
                </a:lnTo>
                <a:lnTo>
                  <a:pt x="2405888" y="63500"/>
                </a:lnTo>
                <a:lnTo>
                  <a:pt x="2443988" y="63500"/>
                </a:lnTo>
                <a:lnTo>
                  <a:pt x="2412238" y="0"/>
                </a:lnTo>
                <a:close/>
              </a:path>
              <a:path w="2450465" h="1584960">
                <a:moveTo>
                  <a:pt x="2443988" y="63500"/>
                </a:moveTo>
                <a:lnTo>
                  <a:pt x="2418588" y="63500"/>
                </a:lnTo>
                <a:lnTo>
                  <a:pt x="2418588" y="76200"/>
                </a:lnTo>
                <a:lnTo>
                  <a:pt x="2450338" y="76200"/>
                </a:lnTo>
                <a:lnTo>
                  <a:pt x="2443988" y="6350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995159" y="2225039"/>
            <a:ext cx="859155" cy="271145"/>
          </a:xfrm>
          <a:custGeom>
            <a:avLst/>
            <a:gdLst/>
            <a:ahLst/>
            <a:cxnLst/>
            <a:rect l="l" t="t" r="r" b="b"/>
            <a:pathLst>
              <a:path w="859154" h="271144">
                <a:moveTo>
                  <a:pt x="31750" y="194945"/>
                </a:moveTo>
                <a:lnTo>
                  <a:pt x="0" y="194945"/>
                </a:lnTo>
                <a:lnTo>
                  <a:pt x="38100" y="271145"/>
                </a:lnTo>
                <a:lnTo>
                  <a:pt x="69850" y="207645"/>
                </a:lnTo>
                <a:lnTo>
                  <a:pt x="31750" y="207645"/>
                </a:lnTo>
                <a:lnTo>
                  <a:pt x="31750" y="194945"/>
                </a:lnTo>
                <a:close/>
              </a:path>
              <a:path w="859154" h="271144">
                <a:moveTo>
                  <a:pt x="846455" y="129286"/>
                </a:moveTo>
                <a:lnTo>
                  <a:pt x="31750" y="129286"/>
                </a:lnTo>
                <a:lnTo>
                  <a:pt x="31750" y="207645"/>
                </a:lnTo>
                <a:lnTo>
                  <a:pt x="44450" y="207645"/>
                </a:lnTo>
                <a:lnTo>
                  <a:pt x="44450" y="141986"/>
                </a:lnTo>
                <a:lnTo>
                  <a:pt x="38100" y="141986"/>
                </a:lnTo>
                <a:lnTo>
                  <a:pt x="44450" y="135636"/>
                </a:lnTo>
                <a:lnTo>
                  <a:pt x="846455" y="135636"/>
                </a:lnTo>
                <a:lnTo>
                  <a:pt x="846455" y="129286"/>
                </a:lnTo>
                <a:close/>
              </a:path>
              <a:path w="859154" h="271144">
                <a:moveTo>
                  <a:pt x="76200" y="194945"/>
                </a:moveTo>
                <a:lnTo>
                  <a:pt x="44450" y="194945"/>
                </a:lnTo>
                <a:lnTo>
                  <a:pt x="44450" y="207645"/>
                </a:lnTo>
                <a:lnTo>
                  <a:pt x="69850" y="207645"/>
                </a:lnTo>
                <a:lnTo>
                  <a:pt x="76200" y="194945"/>
                </a:lnTo>
                <a:close/>
              </a:path>
              <a:path w="859154" h="271144">
                <a:moveTo>
                  <a:pt x="44450" y="135636"/>
                </a:moveTo>
                <a:lnTo>
                  <a:pt x="38100" y="141986"/>
                </a:lnTo>
                <a:lnTo>
                  <a:pt x="44450" y="141986"/>
                </a:lnTo>
                <a:lnTo>
                  <a:pt x="44450" y="135636"/>
                </a:lnTo>
                <a:close/>
              </a:path>
              <a:path w="859154" h="271144">
                <a:moveTo>
                  <a:pt x="859155" y="129286"/>
                </a:moveTo>
                <a:lnTo>
                  <a:pt x="852805" y="129286"/>
                </a:lnTo>
                <a:lnTo>
                  <a:pt x="846455" y="135636"/>
                </a:lnTo>
                <a:lnTo>
                  <a:pt x="44450" y="135636"/>
                </a:lnTo>
                <a:lnTo>
                  <a:pt x="44450" y="141986"/>
                </a:lnTo>
                <a:lnTo>
                  <a:pt x="859155" y="141986"/>
                </a:lnTo>
                <a:lnTo>
                  <a:pt x="859155" y="129286"/>
                </a:lnTo>
                <a:close/>
              </a:path>
              <a:path w="859154" h="271144">
                <a:moveTo>
                  <a:pt x="859155" y="0"/>
                </a:moveTo>
                <a:lnTo>
                  <a:pt x="846455" y="0"/>
                </a:lnTo>
                <a:lnTo>
                  <a:pt x="846455" y="135636"/>
                </a:lnTo>
                <a:lnTo>
                  <a:pt x="852805" y="129286"/>
                </a:lnTo>
                <a:lnTo>
                  <a:pt x="859155" y="129286"/>
                </a:lnTo>
                <a:lnTo>
                  <a:pt x="8591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842250" y="2225039"/>
            <a:ext cx="93980" cy="271145"/>
          </a:xfrm>
          <a:custGeom>
            <a:avLst/>
            <a:gdLst/>
            <a:ahLst/>
            <a:cxnLst/>
            <a:rect l="l" t="t" r="r" b="b"/>
            <a:pathLst>
              <a:path w="93979" h="271144">
                <a:moveTo>
                  <a:pt x="49402" y="194945"/>
                </a:moveTo>
                <a:lnTo>
                  <a:pt x="17652" y="194945"/>
                </a:lnTo>
                <a:lnTo>
                  <a:pt x="55752" y="271145"/>
                </a:lnTo>
                <a:lnTo>
                  <a:pt x="87502" y="207645"/>
                </a:lnTo>
                <a:lnTo>
                  <a:pt x="49402" y="207645"/>
                </a:lnTo>
                <a:lnTo>
                  <a:pt x="49402" y="194945"/>
                </a:lnTo>
                <a:close/>
              </a:path>
              <a:path w="93979" h="271144">
                <a:moveTo>
                  <a:pt x="49402" y="135636"/>
                </a:moveTo>
                <a:lnTo>
                  <a:pt x="49402" y="207645"/>
                </a:lnTo>
                <a:lnTo>
                  <a:pt x="62102" y="207645"/>
                </a:lnTo>
                <a:lnTo>
                  <a:pt x="62102" y="141986"/>
                </a:lnTo>
                <a:lnTo>
                  <a:pt x="55752" y="141986"/>
                </a:lnTo>
                <a:lnTo>
                  <a:pt x="49402" y="135636"/>
                </a:lnTo>
                <a:close/>
              </a:path>
              <a:path w="93979" h="271144">
                <a:moveTo>
                  <a:pt x="93852" y="194945"/>
                </a:moveTo>
                <a:lnTo>
                  <a:pt x="62102" y="194945"/>
                </a:lnTo>
                <a:lnTo>
                  <a:pt x="62102" y="207645"/>
                </a:lnTo>
                <a:lnTo>
                  <a:pt x="87502" y="207645"/>
                </a:lnTo>
                <a:lnTo>
                  <a:pt x="93852" y="194945"/>
                </a:lnTo>
                <a:close/>
              </a:path>
              <a:path w="93979" h="271144">
                <a:moveTo>
                  <a:pt x="12700" y="0"/>
                </a:moveTo>
                <a:lnTo>
                  <a:pt x="0" y="0"/>
                </a:lnTo>
                <a:lnTo>
                  <a:pt x="0" y="141986"/>
                </a:lnTo>
                <a:lnTo>
                  <a:pt x="49402" y="141986"/>
                </a:lnTo>
                <a:lnTo>
                  <a:pt x="49402" y="135636"/>
                </a:lnTo>
                <a:lnTo>
                  <a:pt x="12700" y="135636"/>
                </a:lnTo>
                <a:lnTo>
                  <a:pt x="6350" y="129286"/>
                </a:lnTo>
                <a:lnTo>
                  <a:pt x="12700" y="129286"/>
                </a:lnTo>
                <a:lnTo>
                  <a:pt x="12700" y="0"/>
                </a:lnTo>
                <a:close/>
              </a:path>
              <a:path w="93979" h="271144">
                <a:moveTo>
                  <a:pt x="62102" y="129286"/>
                </a:moveTo>
                <a:lnTo>
                  <a:pt x="12700" y="129286"/>
                </a:lnTo>
                <a:lnTo>
                  <a:pt x="12700" y="135636"/>
                </a:lnTo>
                <a:lnTo>
                  <a:pt x="49402" y="135636"/>
                </a:lnTo>
                <a:lnTo>
                  <a:pt x="55752" y="141986"/>
                </a:lnTo>
                <a:lnTo>
                  <a:pt x="62102" y="141986"/>
                </a:lnTo>
                <a:lnTo>
                  <a:pt x="62102" y="129286"/>
                </a:lnTo>
                <a:close/>
              </a:path>
              <a:path w="93979" h="271144">
                <a:moveTo>
                  <a:pt x="12700" y="129286"/>
                </a:moveTo>
                <a:lnTo>
                  <a:pt x="6350" y="129286"/>
                </a:lnTo>
                <a:lnTo>
                  <a:pt x="12700" y="135636"/>
                </a:lnTo>
                <a:lnTo>
                  <a:pt x="12700" y="1292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842250" y="2225039"/>
            <a:ext cx="963294" cy="271145"/>
          </a:xfrm>
          <a:custGeom>
            <a:avLst/>
            <a:gdLst/>
            <a:ahLst/>
            <a:cxnLst/>
            <a:rect l="l" t="t" r="r" b="b"/>
            <a:pathLst>
              <a:path w="963295" h="271144">
                <a:moveTo>
                  <a:pt x="918591" y="194945"/>
                </a:moveTo>
                <a:lnTo>
                  <a:pt x="886841" y="194945"/>
                </a:lnTo>
                <a:lnTo>
                  <a:pt x="924941" y="271145"/>
                </a:lnTo>
                <a:lnTo>
                  <a:pt x="956691" y="207645"/>
                </a:lnTo>
                <a:lnTo>
                  <a:pt x="918591" y="207645"/>
                </a:lnTo>
                <a:lnTo>
                  <a:pt x="918591" y="194945"/>
                </a:lnTo>
                <a:close/>
              </a:path>
              <a:path w="963295" h="271144">
                <a:moveTo>
                  <a:pt x="918591" y="135636"/>
                </a:moveTo>
                <a:lnTo>
                  <a:pt x="918591" y="207645"/>
                </a:lnTo>
                <a:lnTo>
                  <a:pt x="931291" y="207645"/>
                </a:lnTo>
                <a:lnTo>
                  <a:pt x="931291" y="141986"/>
                </a:lnTo>
                <a:lnTo>
                  <a:pt x="924941" y="141986"/>
                </a:lnTo>
                <a:lnTo>
                  <a:pt x="918591" y="135636"/>
                </a:lnTo>
                <a:close/>
              </a:path>
              <a:path w="963295" h="271144">
                <a:moveTo>
                  <a:pt x="963041" y="194945"/>
                </a:moveTo>
                <a:lnTo>
                  <a:pt x="931291" y="194945"/>
                </a:lnTo>
                <a:lnTo>
                  <a:pt x="931291" y="207645"/>
                </a:lnTo>
                <a:lnTo>
                  <a:pt x="956691" y="207645"/>
                </a:lnTo>
                <a:lnTo>
                  <a:pt x="963041" y="194945"/>
                </a:lnTo>
                <a:close/>
              </a:path>
              <a:path w="963295" h="271144">
                <a:moveTo>
                  <a:pt x="12700" y="0"/>
                </a:moveTo>
                <a:lnTo>
                  <a:pt x="0" y="0"/>
                </a:lnTo>
                <a:lnTo>
                  <a:pt x="0" y="141986"/>
                </a:lnTo>
                <a:lnTo>
                  <a:pt x="918591" y="141986"/>
                </a:lnTo>
                <a:lnTo>
                  <a:pt x="918591" y="135636"/>
                </a:lnTo>
                <a:lnTo>
                  <a:pt x="12700" y="135636"/>
                </a:lnTo>
                <a:lnTo>
                  <a:pt x="6350" y="129286"/>
                </a:lnTo>
                <a:lnTo>
                  <a:pt x="12700" y="129286"/>
                </a:lnTo>
                <a:lnTo>
                  <a:pt x="12700" y="0"/>
                </a:lnTo>
                <a:close/>
              </a:path>
              <a:path w="963295" h="271144">
                <a:moveTo>
                  <a:pt x="931291" y="129286"/>
                </a:moveTo>
                <a:lnTo>
                  <a:pt x="12700" y="129286"/>
                </a:lnTo>
                <a:lnTo>
                  <a:pt x="12700" y="135636"/>
                </a:lnTo>
                <a:lnTo>
                  <a:pt x="918591" y="135636"/>
                </a:lnTo>
                <a:lnTo>
                  <a:pt x="924941" y="141986"/>
                </a:lnTo>
                <a:lnTo>
                  <a:pt x="931291" y="141986"/>
                </a:lnTo>
                <a:lnTo>
                  <a:pt x="931291" y="129286"/>
                </a:lnTo>
                <a:close/>
              </a:path>
              <a:path w="963295" h="271144">
                <a:moveTo>
                  <a:pt x="12700" y="129286"/>
                </a:moveTo>
                <a:lnTo>
                  <a:pt x="6350" y="129286"/>
                </a:lnTo>
                <a:lnTo>
                  <a:pt x="12700" y="135636"/>
                </a:lnTo>
                <a:lnTo>
                  <a:pt x="12700" y="1292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686044" y="1373124"/>
            <a:ext cx="1334135" cy="76200"/>
          </a:xfrm>
          <a:custGeom>
            <a:avLst/>
            <a:gdLst/>
            <a:ahLst/>
            <a:cxnLst/>
            <a:rect l="l" t="t" r="r" b="b"/>
            <a:pathLst>
              <a:path w="1334134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4450"/>
                </a:lnTo>
                <a:lnTo>
                  <a:pt x="63500" y="44450"/>
                </a:lnTo>
                <a:lnTo>
                  <a:pt x="63500" y="31750"/>
                </a:lnTo>
                <a:lnTo>
                  <a:pt x="76200" y="31750"/>
                </a:lnTo>
                <a:lnTo>
                  <a:pt x="76200" y="0"/>
                </a:lnTo>
                <a:close/>
              </a:path>
              <a:path w="1334134" h="76200">
                <a:moveTo>
                  <a:pt x="1257807" y="0"/>
                </a:moveTo>
                <a:lnTo>
                  <a:pt x="1257807" y="76200"/>
                </a:lnTo>
                <a:lnTo>
                  <a:pt x="1321307" y="44450"/>
                </a:lnTo>
                <a:lnTo>
                  <a:pt x="1270507" y="44450"/>
                </a:lnTo>
                <a:lnTo>
                  <a:pt x="1270507" y="31750"/>
                </a:lnTo>
                <a:lnTo>
                  <a:pt x="1321307" y="31750"/>
                </a:lnTo>
                <a:lnTo>
                  <a:pt x="1257807" y="0"/>
                </a:lnTo>
                <a:close/>
              </a:path>
              <a:path w="1334134" h="76200">
                <a:moveTo>
                  <a:pt x="76200" y="31750"/>
                </a:moveTo>
                <a:lnTo>
                  <a:pt x="63500" y="31750"/>
                </a:lnTo>
                <a:lnTo>
                  <a:pt x="63500" y="44450"/>
                </a:lnTo>
                <a:lnTo>
                  <a:pt x="76200" y="44450"/>
                </a:lnTo>
                <a:lnTo>
                  <a:pt x="76200" y="31750"/>
                </a:lnTo>
                <a:close/>
              </a:path>
              <a:path w="1334134" h="76200">
                <a:moveTo>
                  <a:pt x="1257807" y="31750"/>
                </a:moveTo>
                <a:lnTo>
                  <a:pt x="76200" y="31750"/>
                </a:lnTo>
                <a:lnTo>
                  <a:pt x="76200" y="44450"/>
                </a:lnTo>
                <a:lnTo>
                  <a:pt x="1257807" y="44450"/>
                </a:lnTo>
                <a:lnTo>
                  <a:pt x="1257807" y="31750"/>
                </a:lnTo>
                <a:close/>
              </a:path>
              <a:path w="1334134" h="76200">
                <a:moveTo>
                  <a:pt x="1321307" y="31750"/>
                </a:moveTo>
                <a:lnTo>
                  <a:pt x="1270507" y="31750"/>
                </a:lnTo>
                <a:lnTo>
                  <a:pt x="1270507" y="44450"/>
                </a:lnTo>
                <a:lnTo>
                  <a:pt x="1321307" y="44450"/>
                </a:lnTo>
                <a:lnTo>
                  <a:pt x="1334007" y="38100"/>
                </a:lnTo>
                <a:lnTo>
                  <a:pt x="1321307" y="3175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238500" y="1373124"/>
            <a:ext cx="307340" cy="76200"/>
          </a:xfrm>
          <a:custGeom>
            <a:avLst/>
            <a:gdLst/>
            <a:ahLst/>
            <a:cxnLst/>
            <a:rect l="l" t="t" r="r" b="b"/>
            <a:pathLst>
              <a:path w="307339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4450"/>
                </a:lnTo>
                <a:lnTo>
                  <a:pt x="63500" y="44450"/>
                </a:lnTo>
                <a:lnTo>
                  <a:pt x="63500" y="31750"/>
                </a:lnTo>
                <a:lnTo>
                  <a:pt x="76200" y="31750"/>
                </a:lnTo>
                <a:lnTo>
                  <a:pt x="76200" y="0"/>
                </a:lnTo>
                <a:close/>
              </a:path>
              <a:path w="307339" h="76200">
                <a:moveTo>
                  <a:pt x="230759" y="0"/>
                </a:moveTo>
                <a:lnTo>
                  <a:pt x="230759" y="76200"/>
                </a:lnTo>
                <a:lnTo>
                  <a:pt x="294259" y="44450"/>
                </a:lnTo>
                <a:lnTo>
                  <a:pt x="243459" y="44450"/>
                </a:lnTo>
                <a:lnTo>
                  <a:pt x="243459" y="31750"/>
                </a:lnTo>
                <a:lnTo>
                  <a:pt x="294259" y="31750"/>
                </a:lnTo>
                <a:lnTo>
                  <a:pt x="230759" y="0"/>
                </a:lnTo>
                <a:close/>
              </a:path>
              <a:path w="307339" h="76200">
                <a:moveTo>
                  <a:pt x="76200" y="31750"/>
                </a:moveTo>
                <a:lnTo>
                  <a:pt x="63500" y="31750"/>
                </a:lnTo>
                <a:lnTo>
                  <a:pt x="63500" y="44450"/>
                </a:lnTo>
                <a:lnTo>
                  <a:pt x="76200" y="44450"/>
                </a:lnTo>
                <a:lnTo>
                  <a:pt x="76200" y="31750"/>
                </a:lnTo>
                <a:close/>
              </a:path>
              <a:path w="307339" h="76200">
                <a:moveTo>
                  <a:pt x="230759" y="31750"/>
                </a:moveTo>
                <a:lnTo>
                  <a:pt x="76200" y="31750"/>
                </a:lnTo>
                <a:lnTo>
                  <a:pt x="76200" y="44450"/>
                </a:lnTo>
                <a:lnTo>
                  <a:pt x="230759" y="44450"/>
                </a:lnTo>
                <a:lnTo>
                  <a:pt x="230759" y="31750"/>
                </a:lnTo>
                <a:close/>
              </a:path>
              <a:path w="307339" h="76200">
                <a:moveTo>
                  <a:pt x="294259" y="31750"/>
                </a:moveTo>
                <a:lnTo>
                  <a:pt x="243459" y="31750"/>
                </a:lnTo>
                <a:lnTo>
                  <a:pt x="243459" y="44450"/>
                </a:lnTo>
                <a:lnTo>
                  <a:pt x="294259" y="44450"/>
                </a:lnTo>
                <a:lnTo>
                  <a:pt x="306959" y="38100"/>
                </a:lnTo>
                <a:lnTo>
                  <a:pt x="294259" y="3175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1511808" y="1373124"/>
            <a:ext cx="286385" cy="76200"/>
          </a:xfrm>
          <a:custGeom>
            <a:avLst/>
            <a:gdLst/>
            <a:ahLst/>
            <a:cxnLst/>
            <a:rect l="l" t="t" r="r" b="b"/>
            <a:pathLst>
              <a:path w="286385" h="76200">
                <a:moveTo>
                  <a:pt x="76200" y="0"/>
                </a:moveTo>
                <a:lnTo>
                  <a:pt x="0" y="38100"/>
                </a:lnTo>
                <a:lnTo>
                  <a:pt x="76200" y="76200"/>
                </a:lnTo>
                <a:lnTo>
                  <a:pt x="76200" y="44450"/>
                </a:lnTo>
                <a:lnTo>
                  <a:pt x="63500" y="44450"/>
                </a:lnTo>
                <a:lnTo>
                  <a:pt x="63500" y="31750"/>
                </a:lnTo>
                <a:lnTo>
                  <a:pt x="76200" y="31750"/>
                </a:lnTo>
                <a:lnTo>
                  <a:pt x="76200" y="0"/>
                </a:lnTo>
                <a:close/>
              </a:path>
              <a:path w="286385" h="76200">
                <a:moveTo>
                  <a:pt x="210058" y="0"/>
                </a:moveTo>
                <a:lnTo>
                  <a:pt x="209930" y="76200"/>
                </a:lnTo>
                <a:lnTo>
                  <a:pt x="273536" y="44450"/>
                </a:lnTo>
                <a:lnTo>
                  <a:pt x="222758" y="44450"/>
                </a:lnTo>
                <a:lnTo>
                  <a:pt x="222758" y="31750"/>
                </a:lnTo>
                <a:lnTo>
                  <a:pt x="273558" y="31750"/>
                </a:lnTo>
                <a:lnTo>
                  <a:pt x="210058" y="0"/>
                </a:lnTo>
                <a:close/>
              </a:path>
              <a:path w="286385" h="76200">
                <a:moveTo>
                  <a:pt x="76200" y="31750"/>
                </a:moveTo>
                <a:lnTo>
                  <a:pt x="63500" y="31750"/>
                </a:lnTo>
                <a:lnTo>
                  <a:pt x="63500" y="44450"/>
                </a:lnTo>
                <a:lnTo>
                  <a:pt x="76200" y="44450"/>
                </a:lnTo>
                <a:lnTo>
                  <a:pt x="76200" y="31750"/>
                </a:lnTo>
                <a:close/>
              </a:path>
              <a:path w="286385" h="76200">
                <a:moveTo>
                  <a:pt x="210005" y="31750"/>
                </a:moveTo>
                <a:lnTo>
                  <a:pt x="76200" y="31750"/>
                </a:lnTo>
                <a:lnTo>
                  <a:pt x="76200" y="44450"/>
                </a:lnTo>
                <a:lnTo>
                  <a:pt x="209983" y="44450"/>
                </a:lnTo>
                <a:lnTo>
                  <a:pt x="210005" y="31750"/>
                </a:lnTo>
                <a:close/>
              </a:path>
              <a:path w="286385" h="76200">
                <a:moveTo>
                  <a:pt x="273558" y="31750"/>
                </a:moveTo>
                <a:lnTo>
                  <a:pt x="222758" y="31750"/>
                </a:lnTo>
                <a:lnTo>
                  <a:pt x="222758" y="44450"/>
                </a:lnTo>
                <a:lnTo>
                  <a:pt x="273536" y="44450"/>
                </a:lnTo>
                <a:lnTo>
                  <a:pt x="286258" y="38100"/>
                </a:lnTo>
                <a:lnTo>
                  <a:pt x="273558" y="3175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102107" y="2225039"/>
            <a:ext cx="4577969" cy="27660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4006341" y="4075277"/>
            <a:ext cx="482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62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设备 控制机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3347720" y="4166717"/>
            <a:ext cx="2940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P</a:t>
            </a:r>
            <a:r>
              <a:rPr sz="1200" spc="-7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L</a:t>
            </a:r>
            <a:r>
              <a:rPr sz="1200" spc="3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C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5035422" y="3126994"/>
            <a:ext cx="109728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Noto Sans CJK JP Regular"/>
                <a:cs typeface="Noto Sans CJK JP Regular"/>
              </a:rPr>
              <a:t>BC有线</a:t>
            </a:r>
            <a:r>
              <a:rPr sz="1200" spc="15" dirty="0">
                <a:latin typeface="Noto Sans CJK JP Regular"/>
                <a:cs typeface="Noto Sans CJK JP Regular"/>
              </a:rPr>
              <a:t>/B</a:t>
            </a:r>
            <a:r>
              <a:rPr sz="1200" spc="10" dirty="0">
                <a:latin typeface="Noto Sans CJK JP Regular"/>
                <a:cs typeface="Noto Sans CJK JP Regular"/>
              </a:rPr>
              <a:t>C</a:t>
            </a:r>
            <a:r>
              <a:rPr sz="1200" dirty="0">
                <a:latin typeface="Noto Sans CJK JP Regular"/>
                <a:cs typeface="Noto Sans CJK JP Regular"/>
              </a:rPr>
              <a:t>无线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71627" y="806195"/>
            <a:ext cx="1440180" cy="294640"/>
          </a:xfrm>
          <a:custGeom>
            <a:avLst/>
            <a:gdLst/>
            <a:ahLst/>
            <a:cxnLst/>
            <a:rect l="l" t="t" r="r" b="b"/>
            <a:pathLst>
              <a:path w="1440180" h="294640">
                <a:moveTo>
                  <a:pt x="0" y="294132"/>
                </a:moveTo>
                <a:lnTo>
                  <a:pt x="1440180" y="294132"/>
                </a:lnTo>
                <a:lnTo>
                  <a:pt x="1440180" y="0"/>
                </a:lnTo>
                <a:lnTo>
                  <a:pt x="0" y="0"/>
                </a:lnTo>
                <a:lnTo>
                  <a:pt x="0" y="294132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323189" y="826770"/>
            <a:ext cx="93599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4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MES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系统段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752855" y="1057655"/>
            <a:ext cx="76200" cy="1381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114401" y="1864614"/>
            <a:ext cx="1344295" cy="112458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30504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采集软件？</a:t>
            </a:r>
            <a:endParaRPr sz="1400">
              <a:latin typeface="Noto Sans CJK JP Regular"/>
              <a:cs typeface="Noto Sans CJK JP Regular"/>
            </a:endParaRPr>
          </a:p>
          <a:p>
            <a:pPr marL="12700" marR="5080">
              <a:lnSpc>
                <a:spcPct val="100000"/>
              </a:lnSpc>
              <a:spcBef>
                <a:spcPts val="1205"/>
              </a:spcBef>
            </a:pPr>
            <a:r>
              <a:rPr sz="1200" dirty="0">
                <a:latin typeface="Noto Sans CJK JP Regular"/>
                <a:cs typeface="Noto Sans CJK JP Regular"/>
              </a:rPr>
              <a:t>通过 </a:t>
            </a:r>
            <a:r>
              <a:rPr sz="1200" spc="10" dirty="0">
                <a:latin typeface="Noto Sans CJK JP Regular"/>
                <a:cs typeface="Noto Sans CJK JP Regular"/>
              </a:rPr>
              <a:t>RS4</a:t>
            </a:r>
            <a:r>
              <a:rPr sz="1200" spc="35" dirty="0">
                <a:latin typeface="Noto Sans CJK JP Regular"/>
                <a:cs typeface="Noto Sans CJK JP Regular"/>
              </a:rPr>
              <a:t>85</a:t>
            </a:r>
            <a:r>
              <a:rPr sz="1200" spc="5" dirty="0">
                <a:latin typeface="Noto Sans CJK JP Regular"/>
                <a:cs typeface="Noto Sans CJK JP Regular"/>
              </a:rPr>
              <a:t>/R</a:t>
            </a:r>
            <a:r>
              <a:rPr sz="1200" spc="10" dirty="0">
                <a:latin typeface="Noto Sans CJK JP Regular"/>
                <a:cs typeface="Noto Sans CJK JP Regular"/>
              </a:rPr>
              <a:t>S</a:t>
            </a:r>
            <a:r>
              <a:rPr sz="1200" spc="35" dirty="0">
                <a:latin typeface="Noto Sans CJK JP Regular"/>
                <a:cs typeface="Noto Sans CJK JP Regular"/>
              </a:rPr>
              <a:t>4</a:t>
            </a:r>
            <a:r>
              <a:rPr sz="1200" spc="25" dirty="0">
                <a:latin typeface="Noto Sans CJK JP Regular"/>
                <a:cs typeface="Noto Sans CJK JP Regular"/>
              </a:rPr>
              <a:t>2</a:t>
            </a:r>
            <a:r>
              <a:rPr sz="1200" spc="35" dirty="0">
                <a:latin typeface="Noto Sans CJK JP Regular"/>
                <a:cs typeface="Noto Sans CJK JP Regular"/>
              </a:rPr>
              <a:t>2</a:t>
            </a:r>
            <a:r>
              <a:rPr sz="1200" spc="30" dirty="0">
                <a:latin typeface="Noto Sans CJK JP Regular"/>
                <a:cs typeface="Noto Sans CJK JP Regular"/>
              </a:rPr>
              <a:t>/</a:t>
            </a:r>
            <a:r>
              <a:rPr sz="1200" spc="10" dirty="0">
                <a:latin typeface="Noto Sans CJK JP Regular"/>
                <a:cs typeface="Noto Sans CJK JP Regular"/>
              </a:rPr>
              <a:t>RS2</a:t>
            </a:r>
            <a:endParaRPr sz="12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</a:pPr>
            <a:r>
              <a:rPr sz="1200" spc="5" dirty="0">
                <a:latin typeface="Noto Sans CJK JP Regular"/>
                <a:cs typeface="Noto Sans CJK JP Regular"/>
              </a:rPr>
              <a:t>32/Ethernet</a:t>
            </a:r>
            <a:endParaRPr sz="12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latin typeface="Noto Sans CJK JP Regular"/>
                <a:cs typeface="Noto Sans CJK JP Regular"/>
              </a:rPr>
              <a:t>与设备读取段连线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1766061" y="2684145"/>
            <a:ext cx="1530350" cy="8242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57785">
              <a:lnSpc>
                <a:spcPct val="100000"/>
              </a:lnSpc>
              <a:spcBef>
                <a:spcPts val="100"/>
              </a:spcBef>
              <a:tabLst>
                <a:tab pos="943610" algn="l"/>
              </a:tabLst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有线网	无线网</a:t>
            </a:r>
            <a:endParaRPr sz="1200">
              <a:latin typeface="Noto Sans CJK JP Regular"/>
              <a:cs typeface="Noto Sans CJK JP Regular"/>
            </a:endParaRPr>
          </a:p>
          <a:p>
            <a:pPr>
              <a:lnSpc>
                <a:spcPct val="100000"/>
              </a:lnSpc>
              <a:spcBef>
                <a:spcPts val="10"/>
              </a:spcBef>
            </a:pPr>
            <a:endParaRPr sz="1700">
              <a:latin typeface="Times New Roman"/>
              <a:cs typeface="Times New Roman"/>
            </a:endParaRPr>
          </a:p>
          <a:p>
            <a:pPr marL="297180" marR="5080" indent="-285115">
              <a:lnSpc>
                <a:spcPct val="100000"/>
              </a:lnSpc>
            </a:pPr>
            <a:r>
              <a:rPr sz="1200" dirty="0">
                <a:latin typeface="Noto Sans CJK JP Regular"/>
                <a:cs typeface="Noto Sans CJK JP Regular"/>
              </a:rPr>
              <a:t>通过无线</a:t>
            </a:r>
            <a:r>
              <a:rPr sz="1200" spc="45" dirty="0">
                <a:latin typeface="Noto Sans CJK JP Regular"/>
                <a:cs typeface="Noto Sans CJK JP Regular"/>
              </a:rPr>
              <a:t>WI</a:t>
            </a:r>
            <a:r>
              <a:rPr sz="1200" spc="40" dirty="0">
                <a:latin typeface="Noto Sans CJK JP Regular"/>
                <a:cs typeface="Noto Sans CJK JP Regular"/>
              </a:rPr>
              <a:t>F</a:t>
            </a:r>
            <a:r>
              <a:rPr sz="1200" spc="-5" dirty="0">
                <a:latin typeface="Noto Sans CJK JP Regular"/>
                <a:cs typeface="Noto Sans CJK JP Regular"/>
              </a:rPr>
              <a:t>I</a:t>
            </a:r>
            <a:r>
              <a:rPr sz="1200" spc="40" dirty="0">
                <a:latin typeface="Noto Sans CJK JP Regular"/>
                <a:cs typeface="Noto Sans CJK JP Regular"/>
              </a:rPr>
              <a:t>/</a:t>
            </a:r>
            <a:r>
              <a:rPr sz="1200" dirty="0">
                <a:latin typeface="Noto Sans CJK JP Regular"/>
                <a:cs typeface="Noto Sans CJK JP Regular"/>
              </a:rPr>
              <a:t>Zi</a:t>
            </a:r>
            <a:r>
              <a:rPr sz="1200" spc="40" dirty="0">
                <a:latin typeface="Noto Sans CJK JP Regular"/>
                <a:cs typeface="Noto Sans CJK JP Regular"/>
              </a:rPr>
              <a:t>gbe</a:t>
            </a:r>
            <a:r>
              <a:rPr sz="1200" spc="10" dirty="0">
                <a:latin typeface="Noto Sans CJK JP Regular"/>
                <a:cs typeface="Noto Sans CJK JP Regular"/>
              </a:rPr>
              <a:t>e </a:t>
            </a:r>
            <a:r>
              <a:rPr sz="1200" dirty="0">
                <a:latin typeface="Noto Sans CJK JP Regular"/>
                <a:cs typeface="Noto Sans CJK JP Regular"/>
              </a:rPr>
              <a:t>与设备读取段连线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5392292" y="2611882"/>
            <a:ext cx="116776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  <a:tabLst>
                <a:tab pos="544830" algn="l"/>
              </a:tabLst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采集	</a:t>
            </a:r>
            <a:r>
              <a:rPr sz="1200" dirty="0">
                <a:latin typeface="Noto Sans CJK JP Regular"/>
                <a:cs typeface="Noto Sans CJK JP Regular"/>
              </a:rPr>
              <a:t>是一组采 </a:t>
            </a: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设备	</a:t>
            </a:r>
            <a:r>
              <a:rPr sz="1200" dirty="0">
                <a:latin typeface="Noto Sans CJK JP Regular"/>
                <a:cs typeface="Noto Sans CJK JP Regular"/>
              </a:rPr>
              <a:t>集设备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4630673" y="4335881"/>
            <a:ext cx="543560" cy="8178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latin typeface="Noto Sans CJK JP Regular"/>
                <a:cs typeface="Noto Sans CJK JP Regular"/>
              </a:rPr>
              <a:t>制</a:t>
            </a:r>
            <a:r>
              <a:rPr sz="1200" spc="-80" dirty="0">
                <a:latin typeface="Noto Sans CJK JP Regular"/>
                <a:cs typeface="Noto Sans CJK JP Regular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自</a:t>
            </a:r>
            <a:r>
              <a:rPr sz="1200" spc="-80" dirty="0">
                <a:latin typeface="Noto Sans CJK JP Regular"/>
                <a:cs typeface="Noto Sans CJK JP Regular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多 节</a:t>
            </a:r>
            <a:r>
              <a:rPr sz="1200" spc="-80" dirty="0">
                <a:latin typeface="Noto Sans CJK JP Regular"/>
                <a:cs typeface="Noto Sans CJK JP Regular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动</a:t>
            </a:r>
            <a:r>
              <a:rPr sz="1200" spc="-80" dirty="0">
                <a:latin typeface="Noto Sans CJK JP Regular"/>
                <a:cs typeface="Noto Sans CJK JP Regular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用 点 物</a:t>
            </a:r>
            <a:r>
              <a:rPr sz="1200" spc="-160" dirty="0">
                <a:latin typeface="Noto Sans CJK JP Regular"/>
                <a:cs typeface="Noto Sans CJK JP Regular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于</a:t>
            </a:r>
            <a:endParaRPr sz="1200">
              <a:latin typeface="Noto Sans CJK JP Regular"/>
              <a:cs typeface="Noto Sans CJK JP Regular"/>
            </a:endParaRPr>
          </a:p>
          <a:p>
            <a:pPr marL="194945" marR="5080">
              <a:lnSpc>
                <a:spcPts val="1200"/>
              </a:lnSpc>
            </a:pPr>
            <a:r>
              <a:rPr sz="1200" dirty="0">
                <a:latin typeface="Noto Sans CJK JP Regular"/>
                <a:cs typeface="Noto Sans CJK JP Regular"/>
              </a:rPr>
              <a:t>流</a:t>
            </a:r>
            <a:r>
              <a:rPr sz="1200" spc="-125" dirty="0">
                <a:latin typeface="Noto Sans CJK JP Regular"/>
                <a:cs typeface="Noto Sans CJK JP Regular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采 控</a:t>
            </a:r>
            <a:r>
              <a:rPr sz="1200" spc="-130" dirty="0">
                <a:latin typeface="Noto Sans CJK JP Regular"/>
                <a:cs typeface="Noto Sans CJK JP Regular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集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627746" y="3297173"/>
            <a:ext cx="482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Noto Sans CJK JP Regular"/>
                <a:cs typeface="Noto Sans CJK JP Regular"/>
              </a:rPr>
              <a:t>一维标 二维标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8468614" y="3397122"/>
            <a:ext cx="49022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" algn="ctr">
              <a:lnSpc>
                <a:spcPct val="100000"/>
              </a:lnSpc>
              <a:spcBef>
                <a:spcPts val="100"/>
              </a:spcBef>
            </a:pPr>
            <a:r>
              <a:rPr sz="1200" spc="-35" dirty="0">
                <a:latin typeface="Noto Sans CJK JP Regular"/>
                <a:cs typeface="Noto Sans CJK JP Regular"/>
              </a:rPr>
              <a:t>LF</a:t>
            </a:r>
            <a:r>
              <a:rPr sz="1200" dirty="0">
                <a:latin typeface="Noto Sans CJK JP Regular"/>
                <a:cs typeface="Noto Sans CJK JP Regular"/>
              </a:rPr>
              <a:t>标</a:t>
            </a:r>
            <a:endParaRPr sz="1200">
              <a:latin typeface="Noto Sans CJK JP Regular"/>
              <a:cs typeface="Noto Sans CJK JP Regular"/>
            </a:endParaRPr>
          </a:p>
          <a:p>
            <a:pPr marL="70485">
              <a:lnSpc>
                <a:spcPct val="100000"/>
              </a:lnSpc>
            </a:pPr>
            <a:r>
              <a:rPr sz="1200" spc="5" dirty="0">
                <a:latin typeface="Noto Sans CJK JP Regular"/>
                <a:cs typeface="Noto Sans CJK JP Regular"/>
              </a:rPr>
              <a:t>HF</a:t>
            </a:r>
            <a:r>
              <a:rPr sz="1200" dirty="0">
                <a:latin typeface="Noto Sans CJK JP Regular"/>
                <a:cs typeface="Noto Sans CJK JP Regular"/>
              </a:rPr>
              <a:t>标</a:t>
            </a:r>
            <a:endParaRPr sz="12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</a:pPr>
            <a:r>
              <a:rPr sz="1200" spc="30" dirty="0">
                <a:latin typeface="Noto Sans CJK JP Regular"/>
                <a:cs typeface="Noto Sans CJK JP Regular"/>
              </a:rPr>
              <a:t>U</a:t>
            </a:r>
            <a:r>
              <a:rPr sz="1200" spc="45" dirty="0">
                <a:latin typeface="Noto Sans CJK JP Regular"/>
                <a:cs typeface="Noto Sans CJK JP Regular"/>
              </a:rPr>
              <a:t>H</a:t>
            </a:r>
            <a:r>
              <a:rPr sz="1200" spc="-30" dirty="0">
                <a:latin typeface="Noto Sans CJK JP Regular"/>
                <a:cs typeface="Noto Sans CJK JP Regular"/>
              </a:rPr>
              <a:t>F</a:t>
            </a:r>
            <a:r>
              <a:rPr sz="1200" dirty="0">
                <a:latin typeface="Noto Sans CJK JP Regular"/>
                <a:cs typeface="Noto Sans CJK JP Regular"/>
              </a:rPr>
              <a:t>标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8523731" y="4162044"/>
            <a:ext cx="512445" cy="439420"/>
          </a:xfrm>
          <a:custGeom>
            <a:avLst/>
            <a:gdLst/>
            <a:ahLst/>
            <a:cxnLst/>
            <a:rect l="l" t="t" r="r" b="b"/>
            <a:pathLst>
              <a:path w="512445" h="439420">
                <a:moveTo>
                  <a:pt x="256032" y="0"/>
                </a:moveTo>
                <a:lnTo>
                  <a:pt x="204447" y="4458"/>
                </a:lnTo>
                <a:lnTo>
                  <a:pt x="156394" y="17245"/>
                </a:lnTo>
                <a:lnTo>
                  <a:pt x="112904" y="37477"/>
                </a:lnTo>
                <a:lnTo>
                  <a:pt x="75009" y="64274"/>
                </a:lnTo>
                <a:lnTo>
                  <a:pt x="43739" y="96753"/>
                </a:lnTo>
                <a:lnTo>
                  <a:pt x="20127" y="134031"/>
                </a:lnTo>
                <a:lnTo>
                  <a:pt x="5203" y="175226"/>
                </a:lnTo>
                <a:lnTo>
                  <a:pt x="0" y="219455"/>
                </a:lnTo>
                <a:lnTo>
                  <a:pt x="5203" y="263682"/>
                </a:lnTo>
                <a:lnTo>
                  <a:pt x="20127" y="304875"/>
                </a:lnTo>
                <a:lnTo>
                  <a:pt x="43739" y="342153"/>
                </a:lnTo>
                <a:lnTo>
                  <a:pt x="75009" y="374632"/>
                </a:lnTo>
                <a:lnTo>
                  <a:pt x="112904" y="401430"/>
                </a:lnTo>
                <a:lnTo>
                  <a:pt x="156394" y="421665"/>
                </a:lnTo>
                <a:lnTo>
                  <a:pt x="204447" y="434453"/>
                </a:lnTo>
                <a:lnTo>
                  <a:pt x="256032" y="438911"/>
                </a:lnTo>
                <a:lnTo>
                  <a:pt x="307616" y="434453"/>
                </a:lnTo>
                <a:lnTo>
                  <a:pt x="355669" y="421665"/>
                </a:lnTo>
                <a:lnTo>
                  <a:pt x="399159" y="401430"/>
                </a:lnTo>
                <a:lnTo>
                  <a:pt x="437054" y="374632"/>
                </a:lnTo>
                <a:lnTo>
                  <a:pt x="468324" y="342153"/>
                </a:lnTo>
                <a:lnTo>
                  <a:pt x="491936" y="304875"/>
                </a:lnTo>
                <a:lnTo>
                  <a:pt x="506860" y="263682"/>
                </a:lnTo>
                <a:lnTo>
                  <a:pt x="512064" y="219455"/>
                </a:lnTo>
                <a:lnTo>
                  <a:pt x="506860" y="175226"/>
                </a:lnTo>
                <a:lnTo>
                  <a:pt x="491936" y="134031"/>
                </a:lnTo>
                <a:lnTo>
                  <a:pt x="468324" y="96753"/>
                </a:lnTo>
                <a:lnTo>
                  <a:pt x="437054" y="64274"/>
                </a:lnTo>
                <a:lnTo>
                  <a:pt x="399159" y="37477"/>
                </a:lnTo>
                <a:lnTo>
                  <a:pt x="355669" y="17245"/>
                </a:lnTo>
                <a:lnTo>
                  <a:pt x="307616" y="4458"/>
                </a:lnTo>
                <a:lnTo>
                  <a:pt x="256032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8617077" y="4272483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天线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63" name="object 63"/>
          <p:cNvSpPr txBox="1"/>
          <p:nvPr/>
        </p:nvSpPr>
        <p:spPr>
          <a:xfrm>
            <a:off x="8364728" y="1882267"/>
            <a:ext cx="6356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源数据端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3337686" y="4593437"/>
            <a:ext cx="1056005" cy="5232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Noto Sans CJK JP Regular"/>
                <a:cs typeface="Noto Sans CJK JP Regular"/>
              </a:rPr>
              <a:t>多品牌</a:t>
            </a:r>
            <a:r>
              <a:rPr sz="1200" spc="-35" dirty="0">
                <a:latin typeface="Noto Sans CJK JP Regular"/>
                <a:cs typeface="Noto Sans CJK JP Regular"/>
              </a:rPr>
              <a:t>P</a:t>
            </a:r>
            <a:r>
              <a:rPr sz="1200" spc="-75" dirty="0">
                <a:latin typeface="Noto Sans CJK JP Regular"/>
                <a:cs typeface="Noto Sans CJK JP Regular"/>
              </a:rPr>
              <a:t>L</a:t>
            </a:r>
            <a:r>
              <a:rPr sz="1200" spc="35" dirty="0">
                <a:latin typeface="Noto Sans CJK JP Regular"/>
                <a:cs typeface="Noto Sans CJK JP Regular"/>
              </a:rPr>
              <a:t>C</a:t>
            </a:r>
            <a:r>
              <a:rPr sz="1200" dirty="0">
                <a:latin typeface="Noto Sans CJK JP Regular"/>
                <a:cs typeface="Noto Sans CJK JP Regular"/>
              </a:rPr>
              <a:t>规格</a:t>
            </a:r>
            <a:endParaRPr sz="1200">
              <a:latin typeface="Noto Sans CJK JP Regular"/>
              <a:cs typeface="Noto Sans CJK JP Regular"/>
            </a:endParaRPr>
          </a:p>
          <a:p>
            <a:pPr marL="100330" algn="ctr">
              <a:lnSpc>
                <a:spcPct val="100000"/>
              </a:lnSpc>
              <a:spcBef>
                <a:spcPts val="1035"/>
              </a:spcBef>
            </a:pPr>
            <a:r>
              <a:rPr sz="120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源数据端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3682746" y="2611882"/>
            <a:ext cx="482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集成生 产设备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2550414" y="3654297"/>
            <a:ext cx="4826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62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设备 控制机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1797176" y="3654297"/>
            <a:ext cx="4826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6680" marR="5080" indent="-94615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集成主  </a:t>
            </a:r>
            <a:r>
              <a:rPr sz="1200" spc="-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PLC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68" name="object 68"/>
          <p:cNvSpPr txBox="1"/>
          <p:nvPr/>
        </p:nvSpPr>
        <p:spPr>
          <a:xfrm>
            <a:off x="2487548" y="4502911"/>
            <a:ext cx="482600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设备</a:t>
            </a:r>
            <a:endParaRPr sz="12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控制机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69" name="object 69"/>
          <p:cNvSpPr txBox="1"/>
          <p:nvPr/>
        </p:nvSpPr>
        <p:spPr>
          <a:xfrm>
            <a:off x="1828926" y="4594961"/>
            <a:ext cx="2940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P</a:t>
            </a:r>
            <a:r>
              <a:rPr sz="1200" spc="-7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L</a:t>
            </a:r>
            <a:r>
              <a:rPr sz="1200" spc="3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C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70" name="object 70"/>
          <p:cNvSpPr txBox="1"/>
          <p:nvPr/>
        </p:nvSpPr>
        <p:spPr>
          <a:xfrm>
            <a:off x="939495" y="4467859"/>
            <a:ext cx="4826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762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设备 控制机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71" name="object 71"/>
          <p:cNvSpPr txBox="1"/>
          <p:nvPr/>
        </p:nvSpPr>
        <p:spPr>
          <a:xfrm>
            <a:off x="280822" y="4559300"/>
            <a:ext cx="29400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3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P</a:t>
            </a:r>
            <a:r>
              <a:rPr sz="1200" spc="-7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L</a:t>
            </a:r>
            <a:r>
              <a:rPr sz="1200" spc="3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C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73" name="object 73"/>
          <p:cNvSpPr txBox="1"/>
          <p:nvPr/>
        </p:nvSpPr>
        <p:spPr>
          <a:xfrm>
            <a:off x="5326126" y="2144648"/>
            <a:ext cx="1397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Noto Sans CJK JP Regular"/>
                <a:cs typeface="Noto Sans CJK JP Regular"/>
              </a:rPr>
              <a:t>可人工、可自动采集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74" name="object 74"/>
          <p:cNvSpPr txBox="1"/>
          <p:nvPr/>
        </p:nvSpPr>
        <p:spPr>
          <a:xfrm>
            <a:off x="3477895" y="2150110"/>
            <a:ext cx="6350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Noto Sans CJK JP Regular"/>
                <a:cs typeface="Noto Sans CJK JP Regular"/>
              </a:rPr>
              <a:t>自动采集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75" name="object 75"/>
          <p:cNvSpPr txBox="1"/>
          <p:nvPr/>
        </p:nvSpPr>
        <p:spPr>
          <a:xfrm>
            <a:off x="7019543" y="842772"/>
            <a:ext cx="1656714" cy="283845"/>
          </a:xfrm>
          <a:prstGeom prst="rect">
            <a:avLst/>
          </a:prstGeom>
          <a:solidFill>
            <a:srgbClr val="C00000"/>
          </a:solidFill>
        </p:spPr>
        <p:txBody>
          <a:bodyPr vert="horz" wrap="square" lIns="0" tIns="28575" rIns="0" bIns="0" rtlCol="0">
            <a:spAutoFit/>
          </a:bodyPr>
          <a:lstStyle/>
          <a:p>
            <a:pPr marL="384175">
              <a:lnSpc>
                <a:spcPct val="100000"/>
              </a:lnSpc>
              <a:spcBef>
                <a:spcPts val="22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制造生产品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76" name="object 76"/>
          <p:cNvSpPr txBox="1">
            <a:spLocks noGrp="1"/>
          </p:cNvSpPr>
          <p:nvPr>
            <p:ph type="title"/>
          </p:nvPr>
        </p:nvSpPr>
        <p:spPr>
          <a:xfrm>
            <a:off x="483514" y="365252"/>
            <a:ext cx="781240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</a:rPr>
              <a:t>---------------</a:t>
            </a:r>
            <a:r>
              <a:rPr spc="10" dirty="0">
                <a:solidFill>
                  <a:srgbClr val="FFFFFF"/>
                </a:solidFill>
              </a:rPr>
              <a:t>数据產出的技术基础</a:t>
            </a:r>
            <a:r>
              <a:rPr dirty="0">
                <a:solidFill>
                  <a:srgbClr val="FFFFFF"/>
                </a:solidFill>
              </a:rPr>
              <a:t>------------------</a:t>
            </a:r>
          </a:p>
        </p:txBody>
      </p:sp>
      <p:sp>
        <p:nvSpPr>
          <p:cNvPr id="77" name="object 77"/>
          <p:cNvSpPr/>
          <p:nvPr/>
        </p:nvSpPr>
        <p:spPr>
          <a:xfrm>
            <a:off x="7810500" y="1627632"/>
            <a:ext cx="76200" cy="12966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995159" y="2225039"/>
            <a:ext cx="859155" cy="271145"/>
          </a:xfrm>
          <a:custGeom>
            <a:avLst/>
            <a:gdLst/>
            <a:ahLst/>
            <a:cxnLst/>
            <a:rect l="l" t="t" r="r" b="b"/>
            <a:pathLst>
              <a:path w="859154" h="271144">
                <a:moveTo>
                  <a:pt x="31750" y="194945"/>
                </a:moveTo>
                <a:lnTo>
                  <a:pt x="0" y="194945"/>
                </a:lnTo>
                <a:lnTo>
                  <a:pt x="38100" y="271145"/>
                </a:lnTo>
                <a:lnTo>
                  <a:pt x="69850" y="207645"/>
                </a:lnTo>
                <a:lnTo>
                  <a:pt x="31750" y="207645"/>
                </a:lnTo>
                <a:lnTo>
                  <a:pt x="31750" y="194945"/>
                </a:lnTo>
                <a:close/>
              </a:path>
              <a:path w="859154" h="271144">
                <a:moveTo>
                  <a:pt x="846455" y="129286"/>
                </a:moveTo>
                <a:lnTo>
                  <a:pt x="31750" y="129286"/>
                </a:lnTo>
                <a:lnTo>
                  <a:pt x="31750" y="207645"/>
                </a:lnTo>
                <a:lnTo>
                  <a:pt x="44450" y="207645"/>
                </a:lnTo>
                <a:lnTo>
                  <a:pt x="44450" y="141986"/>
                </a:lnTo>
                <a:lnTo>
                  <a:pt x="38100" y="141986"/>
                </a:lnTo>
                <a:lnTo>
                  <a:pt x="44450" y="135636"/>
                </a:lnTo>
                <a:lnTo>
                  <a:pt x="846455" y="135636"/>
                </a:lnTo>
                <a:lnTo>
                  <a:pt x="846455" y="129286"/>
                </a:lnTo>
                <a:close/>
              </a:path>
              <a:path w="859154" h="271144">
                <a:moveTo>
                  <a:pt x="76200" y="194945"/>
                </a:moveTo>
                <a:lnTo>
                  <a:pt x="44450" y="194945"/>
                </a:lnTo>
                <a:lnTo>
                  <a:pt x="44450" y="207645"/>
                </a:lnTo>
                <a:lnTo>
                  <a:pt x="69850" y="207645"/>
                </a:lnTo>
                <a:lnTo>
                  <a:pt x="76200" y="194945"/>
                </a:lnTo>
                <a:close/>
              </a:path>
              <a:path w="859154" h="271144">
                <a:moveTo>
                  <a:pt x="44450" y="135636"/>
                </a:moveTo>
                <a:lnTo>
                  <a:pt x="38100" y="141986"/>
                </a:lnTo>
                <a:lnTo>
                  <a:pt x="44450" y="141986"/>
                </a:lnTo>
                <a:lnTo>
                  <a:pt x="44450" y="135636"/>
                </a:lnTo>
                <a:close/>
              </a:path>
              <a:path w="859154" h="271144">
                <a:moveTo>
                  <a:pt x="859155" y="129286"/>
                </a:moveTo>
                <a:lnTo>
                  <a:pt x="852805" y="129286"/>
                </a:lnTo>
                <a:lnTo>
                  <a:pt x="846455" y="135636"/>
                </a:lnTo>
                <a:lnTo>
                  <a:pt x="44450" y="135636"/>
                </a:lnTo>
                <a:lnTo>
                  <a:pt x="44450" y="141986"/>
                </a:lnTo>
                <a:lnTo>
                  <a:pt x="859155" y="141986"/>
                </a:lnTo>
                <a:lnTo>
                  <a:pt x="859155" y="129286"/>
                </a:lnTo>
                <a:close/>
              </a:path>
              <a:path w="859154" h="271144">
                <a:moveTo>
                  <a:pt x="859155" y="0"/>
                </a:moveTo>
                <a:lnTo>
                  <a:pt x="846455" y="0"/>
                </a:lnTo>
                <a:lnTo>
                  <a:pt x="846455" y="135636"/>
                </a:lnTo>
                <a:lnTo>
                  <a:pt x="852805" y="129286"/>
                </a:lnTo>
                <a:lnTo>
                  <a:pt x="859155" y="129286"/>
                </a:lnTo>
                <a:lnTo>
                  <a:pt x="859155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7842250" y="2225039"/>
            <a:ext cx="93980" cy="271145"/>
          </a:xfrm>
          <a:custGeom>
            <a:avLst/>
            <a:gdLst/>
            <a:ahLst/>
            <a:cxnLst/>
            <a:rect l="l" t="t" r="r" b="b"/>
            <a:pathLst>
              <a:path w="93979" h="271144">
                <a:moveTo>
                  <a:pt x="49402" y="194945"/>
                </a:moveTo>
                <a:lnTo>
                  <a:pt x="17652" y="194945"/>
                </a:lnTo>
                <a:lnTo>
                  <a:pt x="55752" y="271145"/>
                </a:lnTo>
                <a:lnTo>
                  <a:pt x="87502" y="207645"/>
                </a:lnTo>
                <a:lnTo>
                  <a:pt x="49402" y="207645"/>
                </a:lnTo>
                <a:lnTo>
                  <a:pt x="49402" y="194945"/>
                </a:lnTo>
                <a:close/>
              </a:path>
              <a:path w="93979" h="271144">
                <a:moveTo>
                  <a:pt x="49402" y="135636"/>
                </a:moveTo>
                <a:lnTo>
                  <a:pt x="49402" y="207645"/>
                </a:lnTo>
                <a:lnTo>
                  <a:pt x="62102" y="207645"/>
                </a:lnTo>
                <a:lnTo>
                  <a:pt x="62102" y="141986"/>
                </a:lnTo>
                <a:lnTo>
                  <a:pt x="55752" y="141986"/>
                </a:lnTo>
                <a:lnTo>
                  <a:pt x="49402" y="135636"/>
                </a:lnTo>
                <a:close/>
              </a:path>
              <a:path w="93979" h="271144">
                <a:moveTo>
                  <a:pt x="93852" y="194945"/>
                </a:moveTo>
                <a:lnTo>
                  <a:pt x="62102" y="194945"/>
                </a:lnTo>
                <a:lnTo>
                  <a:pt x="62102" y="207645"/>
                </a:lnTo>
                <a:lnTo>
                  <a:pt x="87502" y="207645"/>
                </a:lnTo>
                <a:lnTo>
                  <a:pt x="93852" y="194945"/>
                </a:lnTo>
                <a:close/>
              </a:path>
              <a:path w="93979" h="271144">
                <a:moveTo>
                  <a:pt x="12700" y="0"/>
                </a:moveTo>
                <a:lnTo>
                  <a:pt x="0" y="0"/>
                </a:lnTo>
                <a:lnTo>
                  <a:pt x="0" y="141986"/>
                </a:lnTo>
                <a:lnTo>
                  <a:pt x="49402" y="141986"/>
                </a:lnTo>
                <a:lnTo>
                  <a:pt x="49402" y="135636"/>
                </a:lnTo>
                <a:lnTo>
                  <a:pt x="12700" y="135636"/>
                </a:lnTo>
                <a:lnTo>
                  <a:pt x="6350" y="129286"/>
                </a:lnTo>
                <a:lnTo>
                  <a:pt x="12700" y="129286"/>
                </a:lnTo>
                <a:lnTo>
                  <a:pt x="12700" y="0"/>
                </a:lnTo>
                <a:close/>
              </a:path>
              <a:path w="93979" h="271144">
                <a:moveTo>
                  <a:pt x="62102" y="129286"/>
                </a:moveTo>
                <a:lnTo>
                  <a:pt x="12700" y="129286"/>
                </a:lnTo>
                <a:lnTo>
                  <a:pt x="12700" y="135636"/>
                </a:lnTo>
                <a:lnTo>
                  <a:pt x="49402" y="135636"/>
                </a:lnTo>
                <a:lnTo>
                  <a:pt x="55752" y="141986"/>
                </a:lnTo>
                <a:lnTo>
                  <a:pt x="62102" y="141986"/>
                </a:lnTo>
                <a:lnTo>
                  <a:pt x="62102" y="129286"/>
                </a:lnTo>
                <a:close/>
              </a:path>
              <a:path w="93979" h="271144">
                <a:moveTo>
                  <a:pt x="12700" y="129286"/>
                </a:moveTo>
                <a:lnTo>
                  <a:pt x="6350" y="129286"/>
                </a:lnTo>
                <a:lnTo>
                  <a:pt x="12700" y="135636"/>
                </a:lnTo>
                <a:lnTo>
                  <a:pt x="12700" y="129286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 txBox="1"/>
          <p:nvPr/>
        </p:nvSpPr>
        <p:spPr>
          <a:xfrm>
            <a:off x="1798320" y="873632"/>
            <a:ext cx="4742815" cy="65087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7485">
              <a:lnSpc>
                <a:spcPct val="100000"/>
              </a:lnSpc>
              <a:spcBef>
                <a:spcPts val="105"/>
              </a:spcBef>
            </a:pPr>
            <a:r>
              <a:rPr sz="1400" spc="-5" dirty="0">
                <a:latin typeface="Arial"/>
                <a:cs typeface="Arial"/>
              </a:rPr>
              <a:t>◄◄</a:t>
            </a:r>
            <a:r>
              <a:rPr sz="1400" spc="-5" dirty="0">
                <a:latin typeface="Noto Sans Mono CJK JP Regular"/>
                <a:cs typeface="Noto Sans Mono CJK JP Regular"/>
              </a:rPr>
              <a:t>----------MES</a:t>
            </a:r>
            <a:r>
              <a:rPr sz="1400" spc="-15" dirty="0">
                <a:latin typeface="Noto Sans CJK JP Regular"/>
                <a:cs typeface="Noto Sans CJK JP Regular"/>
              </a:rPr>
              <a:t>系</a:t>
            </a:r>
            <a:r>
              <a:rPr sz="1400" dirty="0">
                <a:latin typeface="Noto Sans CJK JP Regular"/>
                <a:cs typeface="Noto Sans CJK JP Regular"/>
              </a:rPr>
              <a:t>统和</a:t>
            </a:r>
            <a:r>
              <a:rPr sz="1400" spc="-15" dirty="0">
                <a:latin typeface="Noto Sans CJK JP Regular"/>
                <a:cs typeface="Noto Sans CJK JP Regular"/>
              </a:rPr>
              <a:t>生</a:t>
            </a:r>
            <a:r>
              <a:rPr sz="1400" dirty="0">
                <a:latin typeface="Noto Sans CJK JP Regular"/>
                <a:cs typeface="Noto Sans CJK JP Regular"/>
              </a:rPr>
              <a:t>产品</a:t>
            </a:r>
            <a:r>
              <a:rPr sz="1400" spc="-15" dirty="0">
                <a:latin typeface="Noto Sans CJK JP Regular"/>
                <a:cs typeface="Noto Sans CJK JP Regular"/>
              </a:rPr>
              <a:t>打</a:t>
            </a:r>
            <a:r>
              <a:rPr sz="1400" dirty="0">
                <a:latin typeface="Noto Sans CJK JP Regular"/>
                <a:cs typeface="Noto Sans CJK JP Regular"/>
              </a:rPr>
              <a:t>交道</a:t>
            </a:r>
            <a:r>
              <a:rPr sz="1400" spc="95" dirty="0">
                <a:latin typeface="Noto Sans CJK JP Regular"/>
                <a:cs typeface="Noto Sans CJK JP Regular"/>
              </a:rPr>
              <a:t>--------------</a:t>
            </a:r>
            <a:r>
              <a:rPr sz="1400" spc="95" dirty="0">
                <a:latin typeface="Arial"/>
                <a:cs typeface="Arial"/>
              </a:rPr>
              <a:t>►►</a:t>
            </a:r>
            <a:endParaRPr sz="1400">
              <a:latin typeface="Arial"/>
              <a:cs typeface="Arial"/>
            </a:endParaRPr>
          </a:p>
          <a:p>
            <a:pPr marL="273050">
              <a:lnSpc>
                <a:spcPct val="100000"/>
              </a:lnSpc>
              <a:spcBef>
                <a:spcPts val="1555"/>
              </a:spcBef>
              <a:tabLst>
                <a:tab pos="2371090" algn="l"/>
              </a:tabLst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网路通讯段	设备读取段</a:t>
            </a:r>
            <a:endParaRPr sz="14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01548" y="365252"/>
            <a:ext cx="32854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SzPct val="75000"/>
              <a:buFont typeface="Wingdings"/>
              <a:buChar char=""/>
              <a:tabLst>
                <a:tab pos="355600" algn="l"/>
              </a:tabLst>
            </a:pPr>
            <a:r>
              <a:rPr sz="24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Barcode系统数据采集</a:t>
            </a:r>
            <a:endParaRPr sz="2400">
              <a:latin typeface="Noto Sans Mono CJK JP Regular"/>
              <a:cs typeface="Noto Sans Mono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901699" y="883495"/>
            <a:ext cx="1315698" cy="105350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884676" y="874775"/>
            <a:ext cx="1374775" cy="1066800"/>
          </a:xfrm>
          <a:custGeom>
            <a:avLst/>
            <a:gdLst/>
            <a:ahLst/>
            <a:cxnLst/>
            <a:rect l="l" t="t" r="r" b="b"/>
            <a:pathLst>
              <a:path w="1374775" h="1066800">
                <a:moveTo>
                  <a:pt x="0" y="1066800"/>
                </a:moveTo>
                <a:lnTo>
                  <a:pt x="1374648" y="1066800"/>
                </a:lnTo>
                <a:lnTo>
                  <a:pt x="1374648" y="0"/>
                </a:lnTo>
                <a:lnTo>
                  <a:pt x="0" y="0"/>
                </a:lnTo>
                <a:lnTo>
                  <a:pt x="0" y="1066800"/>
                </a:lnTo>
                <a:close/>
              </a:path>
            </a:pathLst>
          </a:custGeom>
          <a:ln w="9143">
            <a:solidFill>
              <a:srgbClr val="CC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809966" y="2662427"/>
            <a:ext cx="1035085" cy="136398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401055" y="2677667"/>
            <a:ext cx="851934" cy="119627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099660" y="2696199"/>
            <a:ext cx="718471" cy="1232672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7523988" y="2677667"/>
            <a:ext cx="551688" cy="106832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7244588" y="3679952"/>
            <a:ext cx="109537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79400" marR="5080" indent="-266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手持移动扫描 整合机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48995" y="1024127"/>
            <a:ext cx="3496310" cy="307975"/>
          </a:xfrm>
          <a:prstGeom prst="rect">
            <a:avLst/>
          </a:prstGeom>
          <a:solidFill>
            <a:srgbClr val="E1EFD9"/>
          </a:solidFill>
        </p:spPr>
        <p:txBody>
          <a:bodyPr vert="horz" wrap="square" lIns="0" tIns="39370" rIns="0" bIns="0" rtlCol="0">
            <a:spAutoFit/>
          </a:bodyPr>
          <a:lstStyle/>
          <a:p>
            <a:pPr marR="83185" algn="r">
              <a:lnSpc>
                <a:spcPct val="100000"/>
              </a:lnSpc>
              <a:spcBef>
                <a:spcPts val="310"/>
              </a:spcBef>
            </a:pPr>
            <a:r>
              <a:rPr sz="1400" dirty="0">
                <a:latin typeface="Noto Sans CJK JP Regular"/>
                <a:cs typeface="Noto Sans CJK JP Regular"/>
              </a:rPr>
              <a:t>一维条型码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288279" y="1365503"/>
            <a:ext cx="3496310" cy="307975"/>
          </a:xfrm>
          <a:custGeom>
            <a:avLst/>
            <a:gdLst/>
            <a:ahLst/>
            <a:cxnLst/>
            <a:rect l="l" t="t" r="r" b="b"/>
            <a:pathLst>
              <a:path w="3496309" h="307975">
                <a:moveTo>
                  <a:pt x="0" y="307848"/>
                </a:moveTo>
                <a:lnTo>
                  <a:pt x="3496055" y="307848"/>
                </a:lnTo>
                <a:lnTo>
                  <a:pt x="3496055" y="0"/>
                </a:lnTo>
                <a:lnTo>
                  <a:pt x="0" y="0"/>
                </a:lnTo>
                <a:lnTo>
                  <a:pt x="0" y="307848"/>
                </a:lnTo>
                <a:close/>
              </a:path>
            </a:pathLst>
          </a:custGeom>
          <a:solidFill>
            <a:srgbClr val="E1EF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5263896" y="1365503"/>
            <a:ext cx="1805939" cy="307975"/>
          </a:xfrm>
          <a:prstGeom prst="rect">
            <a:avLst/>
          </a:prstGeom>
          <a:solidFill>
            <a:srgbClr val="E1EFD9"/>
          </a:solidFill>
        </p:spPr>
        <p:txBody>
          <a:bodyPr vert="horz" wrap="square" lIns="0" tIns="40640" rIns="0" bIns="0" rtlCol="0">
            <a:spAutoFit/>
          </a:bodyPr>
          <a:lstStyle/>
          <a:p>
            <a:pPr marL="116839">
              <a:lnSpc>
                <a:spcPct val="100000"/>
              </a:lnSpc>
              <a:spcBef>
                <a:spcPts val="320"/>
              </a:spcBef>
            </a:pPr>
            <a:r>
              <a:rPr sz="1400" dirty="0">
                <a:latin typeface="Noto Sans CJK JP Regular"/>
                <a:cs typeface="Noto Sans CJK JP Regular"/>
              </a:rPr>
              <a:t>二维条型码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3078479" y="2284476"/>
            <a:ext cx="2987040" cy="361315"/>
          </a:xfrm>
          <a:custGeom>
            <a:avLst/>
            <a:gdLst/>
            <a:ahLst/>
            <a:cxnLst/>
            <a:rect l="l" t="t" r="r" b="b"/>
            <a:pathLst>
              <a:path w="2987040" h="361314">
                <a:moveTo>
                  <a:pt x="1493520" y="0"/>
                </a:moveTo>
                <a:lnTo>
                  <a:pt x="1414199" y="250"/>
                </a:lnTo>
                <a:lnTo>
                  <a:pt x="1335956" y="993"/>
                </a:lnTo>
                <a:lnTo>
                  <a:pt x="1258896" y="2216"/>
                </a:lnTo>
                <a:lnTo>
                  <a:pt x="1035836" y="8641"/>
                </a:lnTo>
                <a:lnTo>
                  <a:pt x="894931" y="15095"/>
                </a:lnTo>
                <a:lnTo>
                  <a:pt x="761229" y="23170"/>
                </a:lnTo>
                <a:lnTo>
                  <a:pt x="635557" y="32764"/>
                </a:lnTo>
                <a:lnTo>
                  <a:pt x="518740" y="43778"/>
                </a:lnTo>
                <a:lnTo>
                  <a:pt x="463910" y="49787"/>
                </a:lnTo>
                <a:lnTo>
                  <a:pt x="411604" y="56113"/>
                </a:lnTo>
                <a:lnTo>
                  <a:pt x="361924" y="62744"/>
                </a:lnTo>
                <a:lnTo>
                  <a:pt x="314974" y="69667"/>
                </a:lnTo>
                <a:lnTo>
                  <a:pt x="270857" y="76870"/>
                </a:lnTo>
                <a:lnTo>
                  <a:pt x="229677" y="84341"/>
                </a:lnTo>
                <a:lnTo>
                  <a:pt x="191535" y="92067"/>
                </a:lnTo>
                <a:lnTo>
                  <a:pt x="124784" y="108233"/>
                </a:lnTo>
                <a:lnTo>
                  <a:pt x="71429" y="125269"/>
                </a:lnTo>
                <a:lnTo>
                  <a:pt x="32297" y="143074"/>
                </a:lnTo>
                <a:lnTo>
                  <a:pt x="2070" y="171006"/>
                </a:lnTo>
                <a:lnTo>
                  <a:pt x="0" y="180594"/>
                </a:lnTo>
                <a:lnTo>
                  <a:pt x="2070" y="190181"/>
                </a:lnTo>
                <a:lnTo>
                  <a:pt x="32297" y="218113"/>
                </a:lnTo>
                <a:lnTo>
                  <a:pt x="71429" y="235918"/>
                </a:lnTo>
                <a:lnTo>
                  <a:pt x="124784" y="252954"/>
                </a:lnTo>
                <a:lnTo>
                  <a:pt x="191535" y="269120"/>
                </a:lnTo>
                <a:lnTo>
                  <a:pt x="229677" y="276846"/>
                </a:lnTo>
                <a:lnTo>
                  <a:pt x="270857" y="284317"/>
                </a:lnTo>
                <a:lnTo>
                  <a:pt x="314974" y="291520"/>
                </a:lnTo>
                <a:lnTo>
                  <a:pt x="361924" y="298443"/>
                </a:lnTo>
                <a:lnTo>
                  <a:pt x="411604" y="305074"/>
                </a:lnTo>
                <a:lnTo>
                  <a:pt x="463910" y="311400"/>
                </a:lnTo>
                <a:lnTo>
                  <a:pt x="518740" y="317409"/>
                </a:lnTo>
                <a:lnTo>
                  <a:pt x="635557" y="328423"/>
                </a:lnTo>
                <a:lnTo>
                  <a:pt x="761229" y="338017"/>
                </a:lnTo>
                <a:lnTo>
                  <a:pt x="894931" y="346092"/>
                </a:lnTo>
                <a:lnTo>
                  <a:pt x="1035836" y="352546"/>
                </a:lnTo>
                <a:lnTo>
                  <a:pt x="1258896" y="358971"/>
                </a:lnTo>
                <a:lnTo>
                  <a:pt x="1335956" y="360194"/>
                </a:lnTo>
                <a:lnTo>
                  <a:pt x="1414199" y="360937"/>
                </a:lnTo>
                <a:lnTo>
                  <a:pt x="1493520" y="361188"/>
                </a:lnTo>
                <a:lnTo>
                  <a:pt x="1728143" y="358971"/>
                </a:lnTo>
                <a:lnTo>
                  <a:pt x="1951203" y="352546"/>
                </a:lnTo>
                <a:lnTo>
                  <a:pt x="2092108" y="346092"/>
                </a:lnTo>
                <a:lnTo>
                  <a:pt x="2225810" y="338017"/>
                </a:lnTo>
                <a:lnTo>
                  <a:pt x="2351482" y="328423"/>
                </a:lnTo>
                <a:lnTo>
                  <a:pt x="2468299" y="317409"/>
                </a:lnTo>
                <a:lnTo>
                  <a:pt x="2523129" y="311400"/>
                </a:lnTo>
                <a:lnTo>
                  <a:pt x="2575435" y="305074"/>
                </a:lnTo>
                <a:lnTo>
                  <a:pt x="2625115" y="298443"/>
                </a:lnTo>
                <a:lnTo>
                  <a:pt x="2672065" y="291520"/>
                </a:lnTo>
                <a:lnTo>
                  <a:pt x="2716182" y="284317"/>
                </a:lnTo>
                <a:lnTo>
                  <a:pt x="2757362" y="276846"/>
                </a:lnTo>
                <a:lnTo>
                  <a:pt x="2795504" y="269120"/>
                </a:lnTo>
                <a:lnTo>
                  <a:pt x="2862255" y="252954"/>
                </a:lnTo>
                <a:lnTo>
                  <a:pt x="2915610" y="235918"/>
                </a:lnTo>
                <a:lnTo>
                  <a:pt x="2954742" y="218113"/>
                </a:lnTo>
                <a:lnTo>
                  <a:pt x="2984969" y="190181"/>
                </a:lnTo>
                <a:lnTo>
                  <a:pt x="2987040" y="180594"/>
                </a:lnTo>
                <a:lnTo>
                  <a:pt x="2984969" y="171006"/>
                </a:lnTo>
                <a:lnTo>
                  <a:pt x="2954742" y="143074"/>
                </a:lnTo>
                <a:lnTo>
                  <a:pt x="2915610" y="125269"/>
                </a:lnTo>
                <a:lnTo>
                  <a:pt x="2862255" y="108233"/>
                </a:lnTo>
                <a:lnTo>
                  <a:pt x="2795504" y="92067"/>
                </a:lnTo>
                <a:lnTo>
                  <a:pt x="2757362" y="84341"/>
                </a:lnTo>
                <a:lnTo>
                  <a:pt x="2716182" y="76870"/>
                </a:lnTo>
                <a:lnTo>
                  <a:pt x="2672065" y="69667"/>
                </a:lnTo>
                <a:lnTo>
                  <a:pt x="2625115" y="62744"/>
                </a:lnTo>
                <a:lnTo>
                  <a:pt x="2575435" y="56113"/>
                </a:lnTo>
                <a:lnTo>
                  <a:pt x="2523129" y="49787"/>
                </a:lnTo>
                <a:lnTo>
                  <a:pt x="2468299" y="43778"/>
                </a:lnTo>
                <a:lnTo>
                  <a:pt x="2351482" y="32764"/>
                </a:lnTo>
                <a:lnTo>
                  <a:pt x="2225810" y="23170"/>
                </a:lnTo>
                <a:lnTo>
                  <a:pt x="2092108" y="15095"/>
                </a:lnTo>
                <a:lnTo>
                  <a:pt x="1951203" y="8641"/>
                </a:lnTo>
                <a:lnTo>
                  <a:pt x="1728143" y="2216"/>
                </a:lnTo>
                <a:lnTo>
                  <a:pt x="149352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78479" y="2284476"/>
            <a:ext cx="2987040" cy="361315"/>
          </a:xfrm>
          <a:custGeom>
            <a:avLst/>
            <a:gdLst/>
            <a:ahLst/>
            <a:cxnLst/>
            <a:rect l="l" t="t" r="r" b="b"/>
            <a:pathLst>
              <a:path w="2987040" h="361314">
                <a:moveTo>
                  <a:pt x="0" y="180594"/>
                </a:moveTo>
                <a:lnTo>
                  <a:pt x="32297" y="143074"/>
                </a:lnTo>
                <a:lnTo>
                  <a:pt x="71429" y="125269"/>
                </a:lnTo>
                <a:lnTo>
                  <a:pt x="124784" y="108233"/>
                </a:lnTo>
                <a:lnTo>
                  <a:pt x="191535" y="92067"/>
                </a:lnTo>
                <a:lnTo>
                  <a:pt x="229677" y="84341"/>
                </a:lnTo>
                <a:lnTo>
                  <a:pt x="270857" y="76870"/>
                </a:lnTo>
                <a:lnTo>
                  <a:pt x="314974" y="69667"/>
                </a:lnTo>
                <a:lnTo>
                  <a:pt x="361924" y="62744"/>
                </a:lnTo>
                <a:lnTo>
                  <a:pt x="411604" y="56113"/>
                </a:lnTo>
                <a:lnTo>
                  <a:pt x="463910" y="49787"/>
                </a:lnTo>
                <a:lnTo>
                  <a:pt x="518740" y="43778"/>
                </a:lnTo>
                <a:lnTo>
                  <a:pt x="575990" y="38100"/>
                </a:lnTo>
                <a:lnTo>
                  <a:pt x="635557" y="32764"/>
                </a:lnTo>
                <a:lnTo>
                  <a:pt x="697338" y="27783"/>
                </a:lnTo>
                <a:lnTo>
                  <a:pt x="761229" y="23170"/>
                </a:lnTo>
                <a:lnTo>
                  <a:pt x="827128" y="18936"/>
                </a:lnTo>
                <a:lnTo>
                  <a:pt x="894931" y="15095"/>
                </a:lnTo>
                <a:lnTo>
                  <a:pt x="964535" y="11659"/>
                </a:lnTo>
                <a:lnTo>
                  <a:pt x="1035836" y="8641"/>
                </a:lnTo>
                <a:lnTo>
                  <a:pt x="1108733" y="6053"/>
                </a:lnTo>
                <a:lnTo>
                  <a:pt x="1183120" y="3907"/>
                </a:lnTo>
                <a:lnTo>
                  <a:pt x="1258896" y="2216"/>
                </a:lnTo>
                <a:lnTo>
                  <a:pt x="1335956" y="993"/>
                </a:lnTo>
                <a:lnTo>
                  <a:pt x="1414199" y="250"/>
                </a:lnTo>
                <a:lnTo>
                  <a:pt x="1493520" y="0"/>
                </a:lnTo>
                <a:lnTo>
                  <a:pt x="1572840" y="250"/>
                </a:lnTo>
                <a:lnTo>
                  <a:pt x="1651083" y="993"/>
                </a:lnTo>
                <a:lnTo>
                  <a:pt x="1728143" y="2216"/>
                </a:lnTo>
                <a:lnTo>
                  <a:pt x="1803919" y="3907"/>
                </a:lnTo>
                <a:lnTo>
                  <a:pt x="1878306" y="6053"/>
                </a:lnTo>
                <a:lnTo>
                  <a:pt x="1951203" y="8641"/>
                </a:lnTo>
                <a:lnTo>
                  <a:pt x="2022504" y="11659"/>
                </a:lnTo>
                <a:lnTo>
                  <a:pt x="2092108" y="15095"/>
                </a:lnTo>
                <a:lnTo>
                  <a:pt x="2159911" y="18936"/>
                </a:lnTo>
                <a:lnTo>
                  <a:pt x="2225810" y="23170"/>
                </a:lnTo>
                <a:lnTo>
                  <a:pt x="2289701" y="27783"/>
                </a:lnTo>
                <a:lnTo>
                  <a:pt x="2351482" y="32764"/>
                </a:lnTo>
                <a:lnTo>
                  <a:pt x="2411049" y="38100"/>
                </a:lnTo>
                <a:lnTo>
                  <a:pt x="2468299" y="43778"/>
                </a:lnTo>
                <a:lnTo>
                  <a:pt x="2523129" y="49787"/>
                </a:lnTo>
                <a:lnTo>
                  <a:pt x="2575435" y="56113"/>
                </a:lnTo>
                <a:lnTo>
                  <a:pt x="2625115" y="62744"/>
                </a:lnTo>
                <a:lnTo>
                  <a:pt x="2672065" y="69667"/>
                </a:lnTo>
                <a:lnTo>
                  <a:pt x="2716182" y="76870"/>
                </a:lnTo>
                <a:lnTo>
                  <a:pt x="2757362" y="84341"/>
                </a:lnTo>
                <a:lnTo>
                  <a:pt x="2795504" y="92067"/>
                </a:lnTo>
                <a:lnTo>
                  <a:pt x="2862255" y="108233"/>
                </a:lnTo>
                <a:lnTo>
                  <a:pt x="2915610" y="125269"/>
                </a:lnTo>
                <a:lnTo>
                  <a:pt x="2954742" y="143074"/>
                </a:lnTo>
                <a:lnTo>
                  <a:pt x="2984969" y="171006"/>
                </a:lnTo>
                <a:lnTo>
                  <a:pt x="2987040" y="180594"/>
                </a:lnTo>
                <a:lnTo>
                  <a:pt x="2984969" y="190181"/>
                </a:lnTo>
                <a:lnTo>
                  <a:pt x="2954742" y="218113"/>
                </a:lnTo>
                <a:lnTo>
                  <a:pt x="2915610" y="235918"/>
                </a:lnTo>
                <a:lnTo>
                  <a:pt x="2862255" y="252954"/>
                </a:lnTo>
                <a:lnTo>
                  <a:pt x="2795504" y="269120"/>
                </a:lnTo>
                <a:lnTo>
                  <a:pt x="2757362" y="276846"/>
                </a:lnTo>
                <a:lnTo>
                  <a:pt x="2716182" y="284317"/>
                </a:lnTo>
                <a:lnTo>
                  <a:pt x="2672065" y="291520"/>
                </a:lnTo>
                <a:lnTo>
                  <a:pt x="2625115" y="298443"/>
                </a:lnTo>
                <a:lnTo>
                  <a:pt x="2575435" y="305074"/>
                </a:lnTo>
                <a:lnTo>
                  <a:pt x="2523129" y="311400"/>
                </a:lnTo>
                <a:lnTo>
                  <a:pt x="2468299" y="317409"/>
                </a:lnTo>
                <a:lnTo>
                  <a:pt x="2411049" y="323087"/>
                </a:lnTo>
                <a:lnTo>
                  <a:pt x="2351482" y="328423"/>
                </a:lnTo>
                <a:lnTo>
                  <a:pt x="2289701" y="333404"/>
                </a:lnTo>
                <a:lnTo>
                  <a:pt x="2225810" y="338017"/>
                </a:lnTo>
                <a:lnTo>
                  <a:pt x="2159911" y="342251"/>
                </a:lnTo>
                <a:lnTo>
                  <a:pt x="2092108" y="346092"/>
                </a:lnTo>
                <a:lnTo>
                  <a:pt x="2022504" y="349528"/>
                </a:lnTo>
                <a:lnTo>
                  <a:pt x="1951203" y="352546"/>
                </a:lnTo>
                <a:lnTo>
                  <a:pt x="1878306" y="355134"/>
                </a:lnTo>
                <a:lnTo>
                  <a:pt x="1803919" y="357280"/>
                </a:lnTo>
                <a:lnTo>
                  <a:pt x="1728143" y="358971"/>
                </a:lnTo>
                <a:lnTo>
                  <a:pt x="1651083" y="360194"/>
                </a:lnTo>
                <a:lnTo>
                  <a:pt x="1572840" y="360937"/>
                </a:lnTo>
                <a:lnTo>
                  <a:pt x="1493520" y="361188"/>
                </a:lnTo>
                <a:lnTo>
                  <a:pt x="1414199" y="360937"/>
                </a:lnTo>
                <a:lnTo>
                  <a:pt x="1335956" y="360194"/>
                </a:lnTo>
                <a:lnTo>
                  <a:pt x="1258896" y="358971"/>
                </a:lnTo>
                <a:lnTo>
                  <a:pt x="1183120" y="357280"/>
                </a:lnTo>
                <a:lnTo>
                  <a:pt x="1108733" y="355134"/>
                </a:lnTo>
                <a:lnTo>
                  <a:pt x="1035836" y="352546"/>
                </a:lnTo>
                <a:lnTo>
                  <a:pt x="964535" y="349528"/>
                </a:lnTo>
                <a:lnTo>
                  <a:pt x="894931" y="346092"/>
                </a:lnTo>
                <a:lnTo>
                  <a:pt x="827128" y="342251"/>
                </a:lnTo>
                <a:lnTo>
                  <a:pt x="761229" y="338017"/>
                </a:lnTo>
                <a:lnTo>
                  <a:pt x="697338" y="333404"/>
                </a:lnTo>
                <a:lnTo>
                  <a:pt x="635557" y="328423"/>
                </a:lnTo>
                <a:lnTo>
                  <a:pt x="575990" y="323087"/>
                </a:lnTo>
                <a:lnTo>
                  <a:pt x="518740" y="317409"/>
                </a:lnTo>
                <a:lnTo>
                  <a:pt x="463910" y="311400"/>
                </a:lnTo>
                <a:lnTo>
                  <a:pt x="411604" y="305074"/>
                </a:lnTo>
                <a:lnTo>
                  <a:pt x="361924" y="298443"/>
                </a:lnTo>
                <a:lnTo>
                  <a:pt x="314974" y="291520"/>
                </a:lnTo>
                <a:lnTo>
                  <a:pt x="270857" y="284317"/>
                </a:lnTo>
                <a:lnTo>
                  <a:pt x="229677" y="276846"/>
                </a:lnTo>
                <a:lnTo>
                  <a:pt x="191535" y="269120"/>
                </a:lnTo>
                <a:lnTo>
                  <a:pt x="124784" y="252954"/>
                </a:lnTo>
                <a:lnTo>
                  <a:pt x="71429" y="235918"/>
                </a:lnTo>
                <a:lnTo>
                  <a:pt x="32297" y="218113"/>
                </a:lnTo>
                <a:lnTo>
                  <a:pt x="2070" y="190181"/>
                </a:lnTo>
                <a:lnTo>
                  <a:pt x="0" y="180594"/>
                </a:lnTo>
                <a:close/>
              </a:path>
            </a:pathLst>
          </a:custGeom>
          <a:ln w="9144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4203572" y="2339721"/>
            <a:ext cx="74041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传感属性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4515611" y="1937766"/>
            <a:ext cx="114300" cy="346075"/>
          </a:xfrm>
          <a:custGeom>
            <a:avLst/>
            <a:gdLst/>
            <a:ahLst/>
            <a:cxnLst/>
            <a:rect l="l" t="t" r="r" b="b"/>
            <a:pathLst>
              <a:path w="114300" h="346075">
                <a:moveTo>
                  <a:pt x="76200" y="95250"/>
                </a:moveTo>
                <a:lnTo>
                  <a:pt x="38100" y="95250"/>
                </a:lnTo>
                <a:lnTo>
                  <a:pt x="38100" y="133350"/>
                </a:lnTo>
                <a:lnTo>
                  <a:pt x="76200" y="133350"/>
                </a:lnTo>
                <a:lnTo>
                  <a:pt x="76200" y="95250"/>
                </a:lnTo>
                <a:close/>
              </a:path>
              <a:path w="114300" h="346075">
                <a:moveTo>
                  <a:pt x="57150" y="0"/>
                </a:moveTo>
                <a:lnTo>
                  <a:pt x="0" y="114300"/>
                </a:lnTo>
                <a:lnTo>
                  <a:pt x="38100" y="114300"/>
                </a:lnTo>
                <a:lnTo>
                  <a:pt x="38100" y="95250"/>
                </a:lnTo>
                <a:lnTo>
                  <a:pt x="104775" y="95250"/>
                </a:lnTo>
                <a:lnTo>
                  <a:pt x="57150" y="0"/>
                </a:lnTo>
                <a:close/>
              </a:path>
              <a:path w="114300" h="346075">
                <a:moveTo>
                  <a:pt x="104775" y="95250"/>
                </a:moveTo>
                <a:lnTo>
                  <a:pt x="76200" y="95250"/>
                </a:lnTo>
                <a:lnTo>
                  <a:pt x="76200" y="114300"/>
                </a:lnTo>
                <a:lnTo>
                  <a:pt x="114300" y="114300"/>
                </a:lnTo>
                <a:lnTo>
                  <a:pt x="104775" y="95250"/>
                </a:lnTo>
                <a:close/>
              </a:path>
              <a:path w="114300" h="346075">
                <a:moveTo>
                  <a:pt x="76200" y="171450"/>
                </a:moveTo>
                <a:lnTo>
                  <a:pt x="38100" y="171450"/>
                </a:lnTo>
                <a:lnTo>
                  <a:pt x="38100" y="209550"/>
                </a:lnTo>
                <a:lnTo>
                  <a:pt x="76200" y="209550"/>
                </a:lnTo>
                <a:lnTo>
                  <a:pt x="76200" y="171450"/>
                </a:lnTo>
                <a:close/>
              </a:path>
              <a:path w="114300" h="346075">
                <a:moveTo>
                  <a:pt x="114300" y="231775"/>
                </a:moveTo>
                <a:lnTo>
                  <a:pt x="0" y="231775"/>
                </a:lnTo>
                <a:lnTo>
                  <a:pt x="57150" y="346075"/>
                </a:lnTo>
                <a:lnTo>
                  <a:pt x="104775" y="250825"/>
                </a:lnTo>
                <a:lnTo>
                  <a:pt x="38100" y="250825"/>
                </a:lnTo>
                <a:lnTo>
                  <a:pt x="38100" y="247650"/>
                </a:lnTo>
                <a:lnTo>
                  <a:pt x="106362" y="247650"/>
                </a:lnTo>
                <a:lnTo>
                  <a:pt x="114300" y="231775"/>
                </a:lnTo>
                <a:close/>
              </a:path>
              <a:path w="114300" h="346075">
                <a:moveTo>
                  <a:pt x="76200" y="247650"/>
                </a:moveTo>
                <a:lnTo>
                  <a:pt x="38100" y="247650"/>
                </a:lnTo>
                <a:lnTo>
                  <a:pt x="38100" y="250825"/>
                </a:lnTo>
                <a:lnTo>
                  <a:pt x="76200" y="250825"/>
                </a:lnTo>
                <a:lnTo>
                  <a:pt x="76200" y="247650"/>
                </a:lnTo>
                <a:close/>
              </a:path>
              <a:path w="114300" h="346075">
                <a:moveTo>
                  <a:pt x="106362" y="247650"/>
                </a:moveTo>
                <a:lnTo>
                  <a:pt x="76200" y="247650"/>
                </a:lnTo>
                <a:lnTo>
                  <a:pt x="76200" y="250825"/>
                </a:lnTo>
                <a:lnTo>
                  <a:pt x="104775" y="250825"/>
                </a:lnTo>
                <a:lnTo>
                  <a:pt x="106362" y="24765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72761" y="2646426"/>
            <a:ext cx="829310" cy="657225"/>
          </a:xfrm>
          <a:custGeom>
            <a:avLst/>
            <a:gdLst/>
            <a:ahLst/>
            <a:cxnLst/>
            <a:rect l="l" t="t" r="r" b="b"/>
            <a:pathLst>
              <a:path w="829310" h="657225">
                <a:moveTo>
                  <a:pt x="727887" y="600826"/>
                </a:moveTo>
                <a:lnTo>
                  <a:pt x="704214" y="630682"/>
                </a:lnTo>
                <a:lnTo>
                  <a:pt x="829310" y="656844"/>
                </a:lnTo>
                <a:lnTo>
                  <a:pt x="808643" y="612648"/>
                </a:lnTo>
                <a:lnTo>
                  <a:pt x="742823" y="612648"/>
                </a:lnTo>
                <a:lnTo>
                  <a:pt x="727887" y="600826"/>
                </a:lnTo>
                <a:close/>
              </a:path>
              <a:path w="829310" h="657225">
                <a:moveTo>
                  <a:pt x="751535" y="571002"/>
                </a:moveTo>
                <a:lnTo>
                  <a:pt x="727887" y="600826"/>
                </a:lnTo>
                <a:lnTo>
                  <a:pt x="742823" y="612648"/>
                </a:lnTo>
                <a:lnTo>
                  <a:pt x="766445" y="582803"/>
                </a:lnTo>
                <a:lnTo>
                  <a:pt x="751535" y="571002"/>
                </a:lnTo>
                <a:close/>
              </a:path>
              <a:path w="829310" h="657225">
                <a:moveTo>
                  <a:pt x="775208" y="541147"/>
                </a:moveTo>
                <a:lnTo>
                  <a:pt x="751535" y="571002"/>
                </a:lnTo>
                <a:lnTo>
                  <a:pt x="766445" y="582803"/>
                </a:lnTo>
                <a:lnTo>
                  <a:pt x="742823" y="612648"/>
                </a:lnTo>
                <a:lnTo>
                  <a:pt x="808643" y="612648"/>
                </a:lnTo>
                <a:lnTo>
                  <a:pt x="775208" y="541147"/>
                </a:lnTo>
                <a:close/>
              </a:path>
              <a:path w="829310" h="657225">
                <a:moveTo>
                  <a:pt x="736600" y="559181"/>
                </a:moveTo>
                <a:lnTo>
                  <a:pt x="712977" y="589026"/>
                </a:lnTo>
                <a:lnTo>
                  <a:pt x="727887" y="600826"/>
                </a:lnTo>
                <a:lnTo>
                  <a:pt x="751535" y="571002"/>
                </a:lnTo>
                <a:lnTo>
                  <a:pt x="736600" y="559181"/>
                </a:lnTo>
                <a:close/>
              </a:path>
              <a:path w="829310" h="657225">
                <a:moveTo>
                  <a:pt x="676910" y="511810"/>
                </a:moveTo>
                <a:lnTo>
                  <a:pt x="653288" y="541655"/>
                </a:lnTo>
                <a:lnTo>
                  <a:pt x="683133" y="565404"/>
                </a:lnTo>
                <a:lnTo>
                  <a:pt x="706754" y="535559"/>
                </a:lnTo>
                <a:lnTo>
                  <a:pt x="676910" y="511810"/>
                </a:lnTo>
                <a:close/>
              </a:path>
              <a:path w="829310" h="657225">
                <a:moveTo>
                  <a:pt x="617220" y="464566"/>
                </a:moveTo>
                <a:lnTo>
                  <a:pt x="593471" y="494411"/>
                </a:lnTo>
                <a:lnTo>
                  <a:pt x="623442" y="518032"/>
                </a:lnTo>
                <a:lnTo>
                  <a:pt x="647064" y="488188"/>
                </a:lnTo>
                <a:lnTo>
                  <a:pt x="617220" y="464566"/>
                </a:lnTo>
                <a:close/>
              </a:path>
              <a:path w="829310" h="657225">
                <a:moveTo>
                  <a:pt x="557402" y="417194"/>
                </a:moveTo>
                <a:lnTo>
                  <a:pt x="533780" y="447040"/>
                </a:lnTo>
                <a:lnTo>
                  <a:pt x="563626" y="470788"/>
                </a:lnTo>
                <a:lnTo>
                  <a:pt x="587248" y="440817"/>
                </a:lnTo>
                <a:lnTo>
                  <a:pt x="557402" y="417194"/>
                </a:lnTo>
                <a:close/>
              </a:path>
              <a:path w="829310" h="657225">
                <a:moveTo>
                  <a:pt x="497713" y="369950"/>
                </a:moveTo>
                <a:lnTo>
                  <a:pt x="474090" y="399796"/>
                </a:lnTo>
                <a:lnTo>
                  <a:pt x="503936" y="423418"/>
                </a:lnTo>
                <a:lnTo>
                  <a:pt x="527558" y="393573"/>
                </a:lnTo>
                <a:lnTo>
                  <a:pt x="497713" y="369950"/>
                </a:lnTo>
                <a:close/>
              </a:path>
              <a:path w="829310" h="657225">
                <a:moveTo>
                  <a:pt x="438023" y="322580"/>
                </a:moveTo>
                <a:lnTo>
                  <a:pt x="414274" y="352425"/>
                </a:lnTo>
                <a:lnTo>
                  <a:pt x="444118" y="376174"/>
                </a:lnTo>
                <a:lnTo>
                  <a:pt x="467867" y="346201"/>
                </a:lnTo>
                <a:lnTo>
                  <a:pt x="438023" y="322580"/>
                </a:lnTo>
                <a:close/>
              </a:path>
              <a:path w="829310" h="657225">
                <a:moveTo>
                  <a:pt x="378205" y="275336"/>
                </a:moveTo>
                <a:lnTo>
                  <a:pt x="354584" y="305181"/>
                </a:lnTo>
                <a:lnTo>
                  <a:pt x="384428" y="328803"/>
                </a:lnTo>
                <a:lnTo>
                  <a:pt x="408050" y="298957"/>
                </a:lnTo>
                <a:lnTo>
                  <a:pt x="378205" y="275336"/>
                </a:lnTo>
                <a:close/>
              </a:path>
              <a:path w="829310" h="657225">
                <a:moveTo>
                  <a:pt x="318515" y="227965"/>
                </a:moveTo>
                <a:lnTo>
                  <a:pt x="294893" y="257810"/>
                </a:lnTo>
                <a:lnTo>
                  <a:pt x="324738" y="281431"/>
                </a:lnTo>
                <a:lnTo>
                  <a:pt x="348361" y="251587"/>
                </a:lnTo>
                <a:lnTo>
                  <a:pt x="318515" y="227965"/>
                </a:lnTo>
                <a:close/>
              </a:path>
              <a:path w="829310" h="657225">
                <a:moveTo>
                  <a:pt x="258825" y="180721"/>
                </a:moveTo>
                <a:lnTo>
                  <a:pt x="235076" y="210566"/>
                </a:lnTo>
                <a:lnTo>
                  <a:pt x="264922" y="234187"/>
                </a:lnTo>
                <a:lnTo>
                  <a:pt x="288671" y="204343"/>
                </a:lnTo>
                <a:lnTo>
                  <a:pt x="258825" y="180721"/>
                </a:lnTo>
                <a:close/>
              </a:path>
              <a:path w="829310" h="657225">
                <a:moveTo>
                  <a:pt x="199009" y="133350"/>
                </a:moveTo>
                <a:lnTo>
                  <a:pt x="175387" y="163194"/>
                </a:lnTo>
                <a:lnTo>
                  <a:pt x="205232" y="186817"/>
                </a:lnTo>
                <a:lnTo>
                  <a:pt x="228853" y="156972"/>
                </a:lnTo>
                <a:lnTo>
                  <a:pt x="199009" y="133350"/>
                </a:lnTo>
                <a:close/>
              </a:path>
              <a:path w="829310" h="657225">
                <a:moveTo>
                  <a:pt x="139318" y="85979"/>
                </a:moveTo>
                <a:lnTo>
                  <a:pt x="115697" y="115950"/>
                </a:lnTo>
                <a:lnTo>
                  <a:pt x="145541" y="139573"/>
                </a:lnTo>
                <a:lnTo>
                  <a:pt x="169163" y="109728"/>
                </a:lnTo>
                <a:lnTo>
                  <a:pt x="139318" y="85979"/>
                </a:lnTo>
                <a:close/>
              </a:path>
              <a:path w="829310" h="657225">
                <a:moveTo>
                  <a:pt x="0" y="0"/>
                </a:moveTo>
                <a:lnTo>
                  <a:pt x="54101" y="115824"/>
                </a:lnTo>
                <a:lnTo>
                  <a:pt x="77794" y="85901"/>
                </a:lnTo>
                <a:lnTo>
                  <a:pt x="62864" y="74041"/>
                </a:lnTo>
                <a:lnTo>
                  <a:pt x="86487" y="44196"/>
                </a:lnTo>
                <a:lnTo>
                  <a:pt x="110815" y="44196"/>
                </a:lnTo>
                <a:lnTo>
                  <a:pt x="125095" y="26162"/>
                </a:lnTo>
                <a:lnTo>
                  <a:pt x="0" y="0"/>
                </a:lnTo>
                <a:close/>
              </a:path>
              <a:path w="829310" h="657225">
                <a:moveTo>
                  <a:pt x="101453" y="56020"/>
                </a:moveTo>
                <a:lnTo>
                  <a:pt x="77794" y="85901"/>
                </a:lnTo>
                <a:lnTo>
                  <a:pt x="85725" y="92201"/>
                </a:lnTo>
                <a:lnTo>
                  <a:pt x="109474" y="62356"/>
                </a:lnTo>
                <a:lnTo>
                  <a:pt x="101453" y="56020"/>
                </a:lnTo>
                <a:close/>
              </a:path>
              <a:path w="829310" h="657225">
                <a:moveTo>
                  <a:pt x="86487" y="44196"/>
                </a:moveTo>
                <a:lnTo>
                  <a:pt x="62864" y="74041"/>
                </a:lnTo>
                <a:lnTo>
                  <a:pt x="77794" y="85901"/>
                </a:lnTo>
                <a:lnTo>
                  <a:pt x="101453" y="56020"/>
                </a:lnTo>
                <a:lnTo>
                  <a:pt x="86487" y="44196"/>
                </a:lnTo>
                <a:close/>
              </a:path>
              <a:path w="829310" h="657225">
                <a:moveTo>
                  <a:pt x="110815" y="44196"/>
                </a:moveTo>
                <a:lnTo>
                  <a:pt x="86487" y="44196"/>
                </a:lnTo>
                <a:lnTo>
                  <a:pt x="101453" y="56020"/>
                </a:lnTo>
                <a:lnTo>
                  <a:pt x="110815" y="4419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066282" y="2465070"/>
            <a:ext cx="1458595" cy="747395"/>
          </a:xfrm>
          <a:custGeom>
            <a:avLst/>
            <a:gdLst/>
            <a:ahLst/>
            <a:cxnLst/>
            <a:rect l="l" t="t" r="r" b="b"/>
            <a:pathLst>
              <a:path w="1458595" h="747394">
                <a:moveTo>
                  <a:pt x="1347763" y="712012"/>
                </a:moveTo>
                <a:lnTo>
                  <a:pt x="1330324" y="745998"/>
                </a:lnTo>
                <a:lnTo>
                  <a:pt x="1458214" y="747268"/>
                </a:lnTo>
                <a:lnTo>
                  <a:pt x="1438707" y="720725"/>
                </a:lnTo>
                <a:lnTo>
                  <a:pt x="1364741" y="720725"/>
                </a:lnTo>
                <a:lnTo>
                  <a:pt x="1347763" y="712012"/>
                </a:lnTo>
                <a:close/>
              </a:path>
              <a:path w="1458595" h="747394">
                <a:moveTo>
                  <a:pt x="1365162" y="678103"/>
                </a:moveTo>
                <a:lnTo>
                  <a:pt x="1347763" y="712012"/>
                </a:lnTo>
                <a:lnTo>
                  <a:pt x="1364741" y="720725"/>
                </a:lnTo>
                <a:lnTo>
                  <a:pt x="1382140" y="686816"/>
                </a:lnTo>
                <a:lnTo>
                  <a:pt x="1365162" y="678103"/>
                </a:lnTo>
                <a:close/>
              </a:path>
              <a:path w="1458595" h="747394">
                <a:moveTo>
                  <a:pt x="1382521" y="644271"/>
                </a:moveTo>
                <a:lnTo>
                  <a:pt x="1365162" y="678103"/>
                </a:lnTo>
                <a:lnTo>
                  <a:pt x="1382140" y="686816"/>
                </a:lnTo>
                <a:lnTo>
                  <a:pt x="1364741" y="720725"/>
                </a:lnTo>
                <a:lnTo>
                  <a:pt x="1438707" y="720725"/>
                </a:lnTo>
                <a:lnTo>
                  <a:pt x="1382521" y="644271"/>
                </a:lnTo>
                <a:close/>
              </a:path>
              <a:path w="1458595" h="747394">
                <a:moveTo>
                  <a:pt x="1348232" y="669417"/>
                </a:moveTo>
                <a:lnTo>
                  <a:pt x="1330833" y="703326"/>
                </a:lnTo>
                <a:lnTo>
                  <a:pt x="1347763" y="712012"/>
                </a:lnTo>
                <a:lnTo>
                  <a:pt x="1365162" y="678103"/>
                </a:lnTo>
                <a:lnTo>
                  <a:pt x="1348232" y="669417"/>
                </a:lnTo>
                <a:close/>
              </a:path>
              <a:path w="1458595" h="747394">
                <a:moveTo>
                  <a:pt x="1280414" y="634746"/>
                </a:moveTo>
                <a:lnTo>
                  <a:pt x="1263014" y="668655"/>
                </a:lnTo>
                <a:lnTo>
                  <a:pt x="1296923" y="686054"/>
                </a:lnTo>
                <a:lnTo>
                  <a:pt x="1314322" y="652144"/>
                </a:lnTo>
                <a:lnTo>
                  <a:pt x="1280414" y="634746"/>
                </a:lnTo>
                <a:close/>
              </a:path>
              <a:path w="1458595" h="747394">
                <a:moveTo>
                  <a:pt x="1212595" y="599948"/>
                </a:moveTo>
                <a:lnTo>
                  <a:pt x="1195196" y="633857"/>
                </a:lnTo>
                <a:lnTo>
                  <a:pt x="1229106" y="651256"/>
                </a:lnTo>
                <a:lnTo>
                  <a:pt x="1246504" y="617347"/>
                </a:lnTo>
                <a:lnTo>
                  <a:pt x="1212595" y="599948"/>
                </a:lnTo>
                <a:close/>
              </a:path>
              <a:path w="1458595" h="747394">
                <a:moveTo>
                  <a:pt x="1144777" y="565277"/>
                </a:moveTo>
                <a:lnTo>
                  <a:pt x="1127378" y="599186"/>
                </a:lnTo>
                <a:lnTo>
                  <a:pt x="1161288" y="616457"/>
                </a:lnTo>
                <a:lnTo>
                  <a:pt x="1178687" y="582549"/>
                </a:lnTo>
                <a:lnTo>
                  <a:pt x="1144777" y="565277"/>
                </a:lnTo>
                <a:close/>
              </a:path>
              <a:path w="1458595" h="747394">
                <a:moveTo>
                  <a:pt x="1076960" y="530479"/>
                </a:moveTo>
                <a:lnTo>
                  <a:pt x="1059561" y="564388"/>
                </a:lnTo>
                <a:lnTo>
                  <a:pt x="1093469" y="581787"/>
                </a:lnTo>
                <a:lnTo>
                  <a:pt x="1110868" y="547878"/>
                </a:lnTo>
                <a:lnTo>
                  <a:pt x="1076960" y="530479"/>
                </a:lnTo>
                <a:close/>
              </a:path>
              <a:path w="1458595" h="747394">
                <a:moveTo>
                  <a:pt x="1009141" y="495681"/>
                </a:moveTo>
                <a:lnTo>
                  <a:pt x="991742" y="529590"/>
                </a:lnTo>
                <a:lnTo>
                  <a:pt x="1025651" y="546988"/>
                </a:lnTo>
                <a:lnTo>
                  <a:pt x="1043050" y="513080"/>
                </a:lnTo>
                <a:lnTo>
                  <a:pt x="1009141" y="495681"/>
                </a:lnTo>
                <a:close/>
              </a:path>
              <a:path w="1458595" h="747394">
                <a:moveTo>
                  <a:pt x="941323" y="461010"/>
                </a:moveTo>
                <a:lnTo>
                  <a:pt x="923924" y="494919"/>
                </a:lnTo>
                <a:lnTo>
                  <a:pt x="957834" y="512191"/>
                </a:lnTo>
                <a:lnTo>
                  <a:pt x="975233" y="478281"/>
                </a:lnTo>
                <a:lnTo>
                  <a:pt x="941323" y="461010"/>
                </a:lnTo>
                <a:close/>
              </a:path>
              <a:path w="1458595" h="747394">
                <a:moveTo>
                  <a:pt x="873506" y="426212"/>
                </a:moveTo>
                <a:lnTo>
                  <a:pt x="856107" y="460121"/>
                </a:lnTo>
                <a:lnTo>
                  <a:pt x="890015" y="477519"/>
                </a:lnTo>
                <a:lnTo>
                  <a:pt x="907414" y="443611"/>
                </a:lnTo>
                <a:lnTo>
                  <a:pt x="873506" y="426212"/>
                </a:lnTo>
                <a:close/>
              </a:path>
              <a:path w="1458595" h="747394">
                <a:moveTo>
                  <a:pt x="805688" y="391413"/>
                </a:moveTo>
                <a:lnTo>
                  <a:pt x="788288" y="425323"/>
                </a:lnTo>
                <a:lnTo>
                  <a:pt x="822197" y="442722"/>
                </a:lnTo>
                <a:lnTo>
                  <a:pt x="839596" y="408813"/>
                </a:lnTo>
                <a:lnTo>
                  <a:pt x="805688" y="391413"/>
                </a:lnTo>
                <a:close/>
              </a:path>
              <a:path w="1458595" h="747394">
                <a:moveTo>
                  <a:pt x="737869" y="356743"/>
                </a:moveTo>
                <a:lnTo>
                  <a:pt x="720470" y="390652"/>
                </a:lnTo>
                <a:lnTo>
                  <a:pt x="754379" y="408050"/>
                </a:lnTo>
                <a:lnTo>
                  <a:pt x="771778" y="374142"/>
                </a:lnTo>
                <a:lnTo>
                  <a:pt x="737869" y="356743"/>
                </a:lnTo>
                <a:close/>
              </a:path>
              <a:path w="1458595" h="747394">
                <a:moveTo>
                  <a:pt x="670051" y="321944"/>
                </a:moveTo>
                <a:lnTo>
                  <a:pt x="652652" y="355854"/>
                </a:lnTo>
                <a:lnTo>
                  <a:pt x="686562" y="373253"/>
                </a:lnTo>
                <a:lnTo>
                  <a:pt x="703961" y="339344"/>
                </a:lnTo>
                <a:lnTo>
                  <a:pt x="670051" y="321944"/>
                </a:lnTo>
                <a:close/>
              </a:path>
              <a:path w="1458595" h="747394">
                <a:moveTo>
                  <a:pt x="602234" y="287147"/>
                </a:moveTo>
                <a:lnTo>
                  <a:pt x="584835" y="321056"/>
                </a:lnTo>
                <a:lnTo>
                  <a:pt x="618743" y="338455"/>
                </a:lnTo>
                <a:lnTo>
                  <a:pt x="636142" y="304546"/>
                </a:lnTo>
                <a:lnTo>
                  <a:pt x="602234" y="287147"/>
                </a:lnTo>
                <a:close/>
              </a:path>
              <a:path w="1458595" h="747394">
                <a:moveTo>
                  <a:pt x="534415" y="252475"/>
                </a:moveTo>
                <a:lnTo>
                  <a:pt x="517016" y="286385"/>
                </a:lnTo>
                <a:lnTo>
                  <a:pt x="550925" y="303784"/>
                </a:lnTo>
                <a:lnTo>
                  <a:pt x="568324" y="269875"/>
                </a:lnTo>
                <a:lnTo>
                  <a:pt x="534415" y="252475"/>
                </a:lnTo>
                <a:close/>
              </a:path>
              <a:path w="1458595" h="747394">
                <a:moveTo>
                  <a:pt x="466597" y="217678"/>
                </a:moveTo>
                <a:lnTo>
                  <a:pt x="449198" y="251587"/>
                </a:lnTo>
                <a:lnTo>
                  <a:pt x="483108" y="268986"/>
                </a:lnTo>
                <a:lnTo>
                  <a:pt x="500507" y="235077"/>
                </a:lnTo>
                <a:lnTo>
                  <a:pt x="466597" y="217678"/>
                </a:lnTo>
                <a:close/>
              </a:path>
              <a:path w="1458595" h="747394">
                <a:moveTo>
                  <a:pt x="398779" y="183006"/>
                </a:moveTo>
                <a:lnTo>
                  <a:pt x="381380" y="216916"/>
                </a:lnTo>
                <a:lnTo>
                  <a:pt x="415289" y="234187"/>
                </a:lnTo>
                <a:lnTo>
                  <a:pt x="432688" y="200279"/>
                </a:lnTo>
                <a:lnTo>
                  <a:pt x="398779" y="183006"/>
                </a:lnTo>
                <a:close/>
              </a:path>
              <a:path w="1458595" h="747394">
                <a:moveTo>
                  <a:pt x="330962" y="148209"/>
                </a:moveTo>
                <a:lnTo>
                  <a:pt x="313563" y="182118"/>
                </a:lnTo>
                <a:lnTo>
                  <a:pt x="347471" y="199517"/>
                </a:lnTo>
                <a:lnTo>
                  <a:pt x="364870" y="165607"/>
                </a:lnTo>
                <a:lnTo>
                  <a:pt x="330962" y="148209"/>
                </a:lnTo>
                <a:close/>
              </a:path>
              <a:path w="1458595" h="747394">
                <a:moveTo>
                  <a:pt x="263143" y="113411"/>
                </a:moveTo>
                <a:lnTo>
                  <a:pt x="245744" y="147319"/>
                </a:lnTo>
                <a:lnTo>
                  <a:pt x="279653" y="164719"/>
                </a:lnTo>
                <a:lnTo>
                  <a:pt x="297052" y="130810"/>
                </a:lnTo>
                <a:lnTo>
                  <a:pt x="263143" y="113411"/>
                </a:lnTo>
                <a:close/>
              </a:path>
              <a:path w="1458595" h="747394">
                <a:moveTo>
                  <a:pt x="195325" y="78740"/>
                </a:moveTo>
                <a:lnTo>
                  <a:pt x="177926" y="112649"/>
                </a:lnTo>
                <a:lnTo>
                  <a:pt x="211835" y="129921"/>
                </a:lnTo>
                <a:lnTo>
                  <a:pt x="229234" y="96012"/>
                </a:lnTo>
                <a:lnTo>
                  <a:pt x="195325" y="78740"/>
                </a:lnTo>
                <a:close/>
              </a:path>
              <a:path w="1458595" h="747394">
                <a:moveTo>
                  <a:pt x="0" y="0"/>
                </a:moveTo>
                <a:lnTo>
                  <a:pt x="75691" y="102997"/>
                </a:lnTo>
                <a:lnTo>
                  <a:pt x="97469" y="60452"/>
                </a:lnTo>
                <a:lnTo>
                  <a:pt x="76072" y="60452"/>
                </a:lnTo>
                <a:lnTo>
                  <a:pt x="93471" y="26543"/>
                </a:lnTo>
                <a:lnTo>
                  <a:pt x="114825" y="26543"/>
                </a:lnTo>
                <a:lnTo>
                  <a:pt x="127762" y="1269"/>
                </a:lnTo>
                <a:lnTo>
                  <a:pt x="0" y="0"/>
                </a:lnTo>
                <a:close/>
              </a:path>
              <a:path w="1458595" h="747394">
                <a:moveTo>
                  <a:pt x="127507" y="43942"/>
                </a:moveTo>
                <a:lnTo>
                  <a:pt x="110108" y="77850"/>
                </a:lnTo>
                <a:lnTo>
                  <a:pt x="144017" y="95250"/>
                </a:lnTo>
                <a:lnTo>
                  <a:pt x="161416" y="61341"/>
                </a:lnTo>
                <a:lnTo>
                  <a:pt x="127507" y="43942"/>
                </a:lnTo>
                <a:close/>
              </a:path>
              <a:path w="1458595" h="747394">
                <a:moveTo>
                  <a:pt x="93598" y="26543"/>
                </a:moveTo>
                <a:lnTo>
                  <a:pt x="76072" y="60452"/>
                </a:lnTo>
                <a:lnTo>
                  <a:pt x="76200" y="60452"/>
                </a:lnTo>
                <a:lnTo>
                  <a:pt x="93598" y="26543"/>
                </a:lnTo>
                <a:close/>
              </a:path>
              <a:path w="1458595" h="747394">
                <a:moveTo>
                  <a:pt x="114825" y="26543"/>
                </a:moveTo>
                <a:lnTo>
                  <a:pt x="93598" y="26543"/>
                </a:lnTo>
                <a:lnTo>
                  <a:pt x="76200" y="60452"/>
                </a:lnTo>
                <a:lnTo>
                  <a:pt x="97469" y="60452"/>
                </a:lnTo>
                <a:lnTo>
                  <a:pt x="114825" y="26543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845814" y="2646426"/>
            <a:ext cx="727710" cy="698500"/>
          </a:xfrm>
          <a:custGeom>
            <a:avLst/>
            <a:gdLst/>
            <a:ahLst/>
            <a:cxnLst/>
            <a:rect l="l" t="t" r="r" b="b"/>
            <a:pathLst>
              <a:path w="727710" h="698500">
                <a:moveTo>
                  <a:pt x="42799" y="578104"/>
                </a:moveTo>
                <a:lnTo>
                  <a:pt x="0" y="698500"/>
                </a:lnTo>
                <a:lnTo>
                  <a:pt x="122047" y="660526"/>
                </a:lnTo>
                <a:lnTo>
                  <a:pt x="108248" y="646176"/>
                </a:lnTo>
                <a:lnTo>
                  <a:pt x="81914" y="646176"/>
                </a:lnTo>
                <a:lnTo>
                  <a:pt x="55499" y="618744"/>
                </a:lnTo>
                <a:lnTo>
                  <a:pt x="69193" y="605556"/>
                </a:lnTo>
                <a:lnTo>
                  <a:pt x="42799" y="578104"/>
                </a:lnTo>
                <a:close/>
              </a:path>
              <a:path w="727710" h="698500">
                <a:moveTo>
                  <a:pt x="69193" y="605556"/>
                </a:moveTo>
                <a:lnTo>
                  <a:pt x="55499" y="618744"/>
                </a:lnTo>
                <a:lnTo>
                  <a:pt x="81914" y="646176"/>
                </a:lnTo>
                <a:lnTo>
                  <a:pt x="95620" y="633041"/>
                </a:lnTo>
                <a:lnTo>
                  <a:pt x="69193" y="605556"/>
                </a:lnTo>
                <a:close/>
              </a:path>
              <a:path w="727710" h="698500">
                <a:moveTo>
                  <a:pt x="95620" y="633041"/>
                </a:moveTo>
                <a:lnTo>
                  <a:pt x="81914" y="646176"/>
                </a:lnTo>
                <a:lnTo>
                  <a:pt x="108248" y="646176"/>
                </a:lnTo>
                <a:lnTo>
                  <a:pt x="95620" y="633041"/>
                </a:lnTo>
                <a:close/>
              </a:path>
              <a:path w="727710" h="698500">
                <a:moveTo>
                  <a:pt x="82931" y="592328"/>
                </a:moveTo>
                <a:lnTo>
                  <a:pt x="69193" y="605556"/>
                </a:lnTo>
                <a:lnTo>
                  <a:pt x="95620" y="633041"/>
                </a:lnTo>
                <a:lnTo>
                  <a:pt x="109347" y="619887"/>
                </a:lnTo>
                <a:lnTo>
                  <a:pt x="82931" y="592328"/>
                </a:lnTo>
                <a:close/>
              </a:path>
              <a:path w="727710" h="698500">
                <a:moveTo>
                  <a:pt x="137922" y="539623"/>
                </a:moveTo>
                <a:lnTo>
                  <a:pt x="110489" y="566038"/>
                </a:lnTo>
                <a:lnTo>
                  <a:pt x="136906" y="593471"/>
                </a:lnTo>
                <a:lnTo>
                  <a:pt x="164337" y="567055"/>
                </a:lnTo>
                <a:lnTo>
                  <a:pt x="137922" y="539623"/>
                </a:lnTo>
                <a:close/>
              </a:path>
              <a:path w="727710" h="698500">
                <a:moveTo>
                  <a:pt x="192912" y="486791"/>
                </a:moveTo>
                <a:lnTo>
                  <a:pt x="165481" y="513206"/>
                </a:lnTo>
                <a:lnTo>
                  <a:pt x="191770" y="540638"/>
                </a:lnTo>
                <a:lnTo>
                  <a:pt x="219328" y="514350"/>
                </a:lnTo>
                <a:lnTo>
                  <a:pt x="192912" y="486791"/>
                </a:lnTo>
                <a:close/>
              </a:path>
              <a:path w="727710" h="698500">
                <a:moveTo>
                  <a:pt x="247903" y="434086"/>
                </a:moveTo>
                <a:lnTo>
                  <a:pt x="220345" y="460375"/>
                </a:lnTo>
                <a:lnTo>
                  <a:pt x="246761" y="487934"/>
                </a:lnTo>
                <a:lnTo>
                  <a:pt x="274320" y="461518"/>
                </a:lnTo>
                <a:lnTo>
                  <a:pt x="247903" y="434086"/>
                </a:lnTo>
                <a:close/>
              </a:path>
              <a:path w="727710" h="698500">
                <a:moveTo>
                  <a:pt x="302895" y="381254"/>
                </a:moveTo>
                <a:lnTo>
                  <a:pt x="275336" y="407669"/>
                </a:lnTo>
                <a:lnTo>
                  <a:pt x="301751" y="435101"/>
                </a:lnTo>
                <a:lnTo>
                  <a:pt x="329184" y="408686"/>
                </a:lnTo>
                <a:lnTo>
                  <a:pt x="302895" y="381254"/>
                </a:lnTo>
                <a:close/>
              </a:path>
              <a:path w="727710" h="698500">
                <a:moveTo>
                  <a:pt x="357759" y="328422"/>
                </a:moveTo>
                <a:lnTo>
                  <a:pt x="330326" y="354838"/>
                </a:lnTo>
                <a:lnTo>
                  <a:pt x="356743" y="382397"/>
                </a:lnTo>
                <a:lnTo>
                  <a:pt x="384175" y="355981"/>
                </a:lnTo>
                <a:lnTo>
                  <a:pt x="357759" y="328422"/>
                </a:lnTo>
                <a:close/>
              </a:path>
              <a:path w="727710" h="698500">
                <a:moveTo>
                  <a:pt x="412750" y="275717"/>
                </a:moveTo>
                <a:lnTo>
                  <a:pt x="385318" y="302132"/>
                </a:lnTo>
                <a:lnTo>
                  <a:pt x="411734" y="329565"/>
                </a:lnTo>
                <a:lnTo>
                  <a:pt x="439165" y="303149"/>
                </a:lnTo>
                <a:lnTo>
                  <a:pt x="412750" y="275717"/>
                </a:lnTo>
                <a:close/>
              </a:path>
              <a:path w="727710" h="698500">
                <a:moveTo>
                  <a:pt x="467740" y="222885"/>
                </a:moveTo>
                <a:lnTo>
                  <a:pt x="440309" y="249300"/>
                </a:lnTo>
                <a:lnTo>
                  <a:pt x="466598" y="276732"/>
                </a:lnTo>
                <a:lnTo>
                  <a:pt x="494157" y="250444"/>
                </a:lnTo>
                <a:lnTo>
                  <a:pt x="467740" y="222885"/>
                </a:lnTo>
                <a:close/>
              </a:path>
              <a:path w="727710" h="698500">
                <a:moveTo>
                  <a:pt x="522732" y="170180"/>
                </a:moveTo>
                <a:lnTo>
                  <a:pt x="495173" y="196469"/>
                </a:lnTo>
                <a:lnTo>
                  <a:pt x="521588" y="224028"/>
                </a:lnTo>
                <a:lnTo>
                  <a:pt x="549021" y="197612"/>
                </a:lnTo>
                <a:lnTo>
                  <a:pt x="522732" y="170180"/>
                </a:lnTo>
                <a:close/>
              </a:path>
              <a:path w="727710" h="698500">
                <a:moveTo>
                  <a:pt x="577596" y="117348"/>
                </a:moveTo>
                <a:lnTo>
                  <a:pt x="550163" y="143763"/>
                </a:lnTo>
                <a:lnTo>
                  <a:pt x="576580" y="171196"/>
                </a:lnTo>
                <a:lnTo>
                  <a:pt x="604012" y="144906"/>
                </a:lnTo>
                <a:lnTo>
                  <a:pt x="577596" y="117348"/>
                </a:lnTo>
                <a:close/>
              </a:path>
              <a:path w="727710" h="698500">
                <a:moveTo>
                  <a:pt x="704349" y="64643"/>
                </a:moveTo>
                <a:lnTo>
                  <a:pt x="632587" y="64643"/>
                </a:lnTo>
                <a:lnTo>
                  <a:pt x="659002" y="92075"/>
                </a:lnTo>
                <a:lnTo>
                  <a:pt x="658140" y="92905"/>
                </a:lnTo>
                <a:lnTo>
                  <a:pt x="684530" y="120396"/>
                </a:lnTo>
                <a:lnTo>
                  <a:pt x="704349" y="64643"/>
                </a:lnTo>
                <a:close/>
              </a:path>
              <a:path w="727710" h="698500">
                <a:moveTo>
                  <a:pt x="631765" y="65429"/>
                </a:moveTo>
                <a:lnTo>
                  <a:pt x="605155" y="90931"/>
                </a:lnTo>
                <a:lnTo>
                  <a:pt x="631571" y="118491"/>
                </a:lnTo>
                <a:lnTo>
                  <a:pt x="658140" y="92905"/>
                </a:lnTo>
                <a:lnTo>
                  <a:pt x="631765" y="65429"/>
                </a:lnTo>
                <a:close/>
              </a:path>
              <a:path w="727710" h="698500">
                <a:moveTo>
                  <a:pt x="632587" y="64643"/>
                </a:moveTo>
                <a:lnTo>
                  <a:pt x="631765" y="65429"/>
                </a:lnTo>
                <a:lnTo>
                  <a:pt x="658140" y="92905"/>
                </a:lnTo>
                <a:lnTo>
                  <a:pt x="659002" y="92075"/>
                </a:lnTo>
                <a:lnTo>
                  <a:pt x="632587" y="64643"/>
                </a:lnTo>
                <a:close/>
              </a:path>
              <a:path w="727710" h="698500">
                <a:moveTo>
                  <a:pt x="727328" y="0"/>
                </a:moveTo>
                <a:lnTo>
                  <a:pt x="605409" y="37973"/>
                </a:lnTo>
                <a:lnTo>
                  <a:pt x="631765" y="65429"/>
                </a:lnTo>
                <a:lnTo>
                  <a:pt x="632587" y="64643"/>
                </a:lnTo>
                <a:lnTo>
                  <a:pt x="704349" y="64643"/>
                </a:lnTo>
                <a:lnTo>
                  <a:pt x="72732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818894" y="2465070"/>
            <a:ext cx="1259840" cy="830580"/>
          </a:xfrm>
          <a:custGeom>
            <a:avLst/>
            <a:gdLst/>
            <a:ahLst/>
            <a:cxnLst/>
            <a:rect l="l" t="t" r="r" b="b"/>
            <a:pathLst>
              <a:path w="1259839" h="830579">
                <a:moveTo>
                  <a:pt x="64007" y="719963"/>
                </a:moveTo>
                <a:lnTo>
                  <a:pt x="0" y="830580"/>
                </a:lnTo>
                <a:lnTo>
                  <a:pt x="126873" y="815340"/>
                </a:lnTo>
                <a:lnTo>
                  <a:pt x="112809" y="794004"/>
                </a:lnTo>
                <a:lnTo>
                  <a:pt x="90043" y="794004"/>
                </a:lnTo>
                <a:lnTo>
                  <a:pt x="69087" y="762254"/>
                </a:lnTo>
                <a:lnTo>
                  <a:pt x="84972" y="751770"/>
                </a:lnTo>
                <a:lnTo>
                  <a:pt x="64007" y="719963"/>
                </a:lnTo>
                <a:close/>
              </a:path>
              <a:path w="1259839" h="830579">
                <a:moveTo>
                  <a:pt x="84972" y="751770"/>
                </a:moveTo>
                <a:lnTo>
                  <a:pt x="69087" y="762254"/>
                </a:lnTo>
                <a:lnTo>
                  <a:pt x="90043" y="794004"/>
                </a:lnTo>
                <a:lnTo>
                  <a:pt x="105908" y="783532"/>
                </a:lnTo>
                <a:lnTo>
                  <a:pt x="84972" y="751770"/>
                </a:lnTo>
                <a:close/>
              </a:path>
              <a:path w="1259839" h="830579">
                <a:moveTo>
                  <a:pt x="105908" y="783532"/>
                </a:moveTo>
                <a:lnTo>
                  <a:pt x="90043" y="794004"/>
                </a:lnTo>
                <a:lnTo>
                  <a:pt x="112809" y="794004"/>
                </a:lnTo>
                <a:lnTo>
                  <a:pt x="105908" y="783532"/>
                </a:lnTo>
                <a:close/>
              </a:path>
              <a:path w="1259839" h="830579">
                <a:moveTo>
                  <a:pt x="100837" y="741299"/>
                </a:moveTo>
                <a:lnTo>
                  <a:pt x="84972" y="751770"/>
                </a:lnTo>
                <a:lnTo>
                  <a:pt x="105908" y="783532"/>
                </a:lnTo>
                <a:lnTo>
                  <a:pt x="121793" y="773049"/>
                </a:lnTo>
                <a:lnTo>
                  <a:pt x="100837" y="741299"/>
                </a:lnTo>
                <a:close/>
              </a:path>
              <a:path w="1259839" h="830579">
                <a:moveTo>
                  <a:pt x="164464" y="699388"/>
                </a:moveTo>
                <a:lnTo>
                  <a:pt x="132587" y="720344"/>
                </a:lnTo>
                <a:lnTo>
                  <a:pt x="153669" y="752094"/>
                </a:lnTo>
                <a:lnTo>
                  <a:pt x="185419" y="731138"/>
                </a:lnTo>
                <a:lnTo>
                  <a:pt x="164464" y="699388"/>
                </a:lnTo>
                <a:close/>
              </a:path>
              <a:path w="1259839" h="830579">
                <a:moveTo>
                  <a:pt x="228092" y="657352"/>
                </a:moveTo>
                <a:lnTo>
                  <a:pt x="196214" y="678307"/>
                </a:lnTo>
                <a:lnTo>
                  <a:pt x="217297" y="710184"/>
                </a:lnTo>
                <a:lnTo>
                  <a:pt x="249047" y="689229"/>
                </a:lnTo>
                <a:lnTo>
                  <a:pt x="228092" y="657352"/>
                </a:lnTo>
                <a:close/>
              </a:path>
              <a:path w="1259839" h="830579">
                <a:moveTo>
                  <a:pt x="291719" y="615442"/>
                </a:moveTo>
                <a:lnTo>
                  <a:pt x="259842" y="636397"/>
                </a:lnTo>
                <a:lnTo>
                  <a:pt x="280797" y="668274"/>
                </a:lnTo>
                <a:lnTo>
                  <a:pt x="312674" y="647192"/>
                </a:lnTo>
                <a:lnTo>
                  <a:pt x="291719" y="615442"/>
                </a:lnTo>
                <a:close/>
              </a:path>
              <a:path w="1259839" h="830579">
                <a:moveTo>
                  <a:pt x="355345" y="573532"/>
                </a:moveTo>
                <a:lnTo>
                  <a:pt x="323469" y="594487"/>
                </a:lnTo>
                <a:lnTo>
                  <a:pt x="344424" y="626237"/>
                </a:lnTo>
                <a:lnTo>
                  <a:pt x="376300" y="605282"/>
                </a:lnTo>
                <a:lnTo>
                  <a:pt x="355345" y="573532"/>
                </a:lnTo>
                <a:close/>
              </a:path>
              <a:path w="1259839" h="830579">
                <a:moveTo>
                  <a:pt x="418973" y="531494"/>
                </a:moveTo>
                <a:lnTo>
                  <a:pt x="387095" y="552577"/>
                </a:lnTo>
                <a:lnTo>
                  <a:pt x="408050" y="584327"/>
                </a:lnTo>
                <a:lnTo>
                  <a:pt x="439928" y="563372"/>
                </a:lnTo>
                <a:lnTo>
                  <a:pt x="418973" y="531494"/>
                </a:lnTo>
                <a:close/>
              </a:path>
              <a:path w="1259839" h="830579">
                <a:moveTo>
                  <a:pt x="482473" y="489585"/>
                </a:moveTo>
                <a:lnTo>
                  <a:pt x="450723" y="510540"/>
                </a:lnTo>
                <a:lnTo>
                  <a:pt x="471678" y="542417"/>
                </a:lnTo>
                <a:lnTo>
                  <a:pt x="503555" y="521462"/>
                </a:lnTo>
                <a:lnTo>
                  <a:pt x="482473" y="489585"/>
                </a:lnTo>
                <a:close/>
              </a:path>
              <a:path w="1259839" h="830579">
                <a:moveTo>
                  <a:pt x="546100" y="447675"/>
                </a:moveTo>
                <a:lnTo>
                  <a:pt x="514350" y="468630"/>
                </a:lnTo>
                <a:lnTo>
                  <a:pt x="535305" y="500380"/>
                </a:lnTo>
                <a:lnTo>
                  <a:pt x="567182" y="479425"/>
                </a:lnTo>
                <a:lnTo>
                  <a:pt x="546100" y="447675"/>
                </a:lnTo>
                <a:close/>
              </a:path>
              <a:path w="1259839" h="830579">
                <a:moveTo>
                  <a:pt x="609726" y="405765"/>
                </a:moveTo>
                <a:lnTo>
                  <a:pt x="577976" y="426719"/>
                </a:lnTo>
                <a:lnTo>
                  <a:pt x="598932" y="458469"/>
                </a:lnTo>
                <a:lnTo>
                  <a:pt x="630682" y="437515"/>
                </a:lnTo>
                <a:lnTo>
                  <a:pt x="609726" y="405765"/>
                </a:lnTo>
                <a:close/>
              </a:path>
              <a:path w="1259839" h="830579">
                <a:moveTo>
                  <a:pt x="673354" y="363728"/>
                </a:moveTo>
                <a:lnTo>
                  <a:pt x="641604" y="384682"/>
                </a:lnTo>
                <a:lnTo>
                  <a:pt x="662558" y="416560"/>
                </a:lnTo>
                <a:lnTo>
                  <a:pt x="694308" y="395605"/>
                </a:lnTo>
                <a:lnTo>
                  <a:pt x="673354" y="363728"/>
                </a:lnTo>
                <a:close/>
              </a:path>
              <a:path w="1259839" h="830579">
                <a:moveTo>
                  <a:pt x="736981" y="321818"/>
                </a:moveTo>
                <a:lnTo>
                  <a:pt x="705231" y="342773"/>
                </a:lnTo>
                <a:lnTo>
                  <a:pt x="726186" y="374650"/>
                </a:lnTo>
                <a:lnTo>
                  <a:pt x="757936" y="353568"/>
                </a:lnTo>
                <a:lnTo>
                  <a:pt x="736981" y="321818"/>
                </a:lnTo>
                <a:close/>
              </a:path>
              <a:path w="1259839" h="830579">
                <a:moveTo>
                  <a:pt x="800607" y="279907"/>
                </a:moveTo>
                <a:lnTo>
                  <a:pt x="768857" y="300863"/>
                </a:lnTo>
                <a:lnTo>
                  <a:pt x="789813" y="332613"/>
                </a:lnTo>
                <a:lnTo>
                  <a:pt x="821563" y="311657"/>
                </a:lnTo>
                <a:lnTo>
                  <a:pt x="800607" y="279907"/>
                </a:lnTo>
                <a:close/>
              </a:path>
              <a:path w="1259839" h="830579">
                <a:moveTo>
                  <a:pt x="864235" y="237871"/>
                </a:moveTo>
                <a:lnTo>
                  <a:pt x="832357" y="258953"/>
                </a:lnTo>
                <a:lnTo>
                  <a:pt x="853439" y="290703"/>
                </a:lnTo>
                <a:lnTo>
                  <a:pt x="885189" y="269748"/>
                </a:lnTo>
                <a:lnTo>
                  <a:pt x="864235" y="237871"/>
                </a:lnTo>
                <a:close/>
              </a:path>
              <a:path w="1259839" h="830579">
                <a:moveTo>
                  <a:pt x="927862" y="195961"/>
                </a:moveTo>
                <a:lnTo>
                  <a:pt x="895985" y="216916"/>
                </a:lnTo>
                <a:lnTo>
                  <a:pt x="917067" y="248793"/>
                </a:lnTo>
                <a:lnTo>
                  <a:pt x="948817" y="227837"/>
                </a:lnTo>
                <a:lnTo>
                  <a:pt x="927862" y="195961"/>
                </a:lnTo>
                <a:close/>
              </a:path>
              <a:path w="1259839" h="830579">
                <a:moveTo>
                  <a:pt x="991488" y="154050"/>
                </a:moveTo>
                <a:lnTo>
                  <a:pt x="959612" y="175006"/>
                </a:lnTo>
                <a:lnTo>
                  <a:pt x="980567" y="206756"/>
                </a:lnTo>
                <a:lnTo>
                  <a:pt x="1012444" y="185800"/>
                </a:lnTo>
                <a:lnTo>
                  <a:pt x="991488" y="154050"/>
                </a:lnTo>
                <a:close/>
              </a:path>
              <a:path w="1259839" h="830579">
                <a:moveTo>
                  <a:pt x="1055116" y="112141"/>
                </a:moveTo>
                <a:lnTo>
                  <a:pt x="1023238" y="133096"/>
                </a:lnTo>
                <a:lnTo>
                  <a:pt x="1044194" y="164846"/>
                </a:lnTo>
                <a:lnTo>
                  <a:pt x="1076070" y="143891"/>
                </a:lnTo>
                <a:lnTo>
                  <a:pt x="1055116" y="112141"/>
                </a:lnTo>
                <a:close/>
              </a:path>
              <a:path w="1259839" h="830579">
                <a:moveTo>
                  <a:pt x="1118743" y="70104"/>
                </a:moveTo>
                <a:lnTo>
                  <a:pt x="1086866" y="91059"/>
                </a:lnTo>
                <a:lnTo>
                  <a:pt x="1107820" y="122936"/>
                </a:lnTo>
                <a:lnTo>
                  <a:pt x="1139698" y="101981"/>
                </a:lnTo>
                <a:lnTo>
                  <a:pt x="1118743" y="70104"/>
                </a:lnTo>
                <a:close/>
              </a:path>
              <a:path w="1259839" h="830579">
                <a:moveTo>
                  <a:pt x="1238548" y="36575"/>
                </a:moveTo>
                <a:lnTo>
                  <a:pt x="1169670" y="36575"/>
                </a:lnTo>
                <a:lnTo>
                  <a:pt x="1190625" y="68325"/>
                </a:lnTo>
                <a:lnTo>
                  <a:pt x="1174756" y="78834"/>
                </a:lnTo>
                <a:lnTo>
                  <a:pt x="1195705" y="110617"/>
                </a:lnTo>
                <a:lnTo>
                  <a:pt x="1238548" y="36575"/>
                </a:lnTo>
                <a:close/>
              </a:path>
              <a:path w="1259839" h="830579">
                <a:moveTo>
                  <a:pt x="1153772" y="46998"/>
                </a:moveTo>
                <a:lnTo>
                  <a:pt x="1150493" y="49149"/>
                </a:lnTo>
                <a:lnTo>
                  <a:pt x="1171448" y="81025"/>
                </a:lnTo>
                <a:lnTo>
                  <a:pt x="1174756" y="78834"/>
                </a:lnTo>
                <a:lnTo>
                  <a:pt x="1153772" y="46998"/>
                </a:lnTo>
                <a:close/>
              </a:path>
              <a:path w="1259839" h="830579">
                <a:moveTo>
                  <a:pt x="1169670" y="36575"/>
                </a:moveTo>
                <a:lnTo>
                  <a:pt x="1153772" y="46998"/>
                </a:lnTo>
                <a:lnTo>
                  <a:pt x="1174756" y="78834"/>
                </a:lnTo>
                <a:lnTo>
                  <a:pt x="1190625" y="68325"/>
                </a:lnTo>
                <a:lnTo>
                  <a:pt x="1169670" y="36575"/>
                </a:lnTo>
                <a:close/>
              </a:path>
              <a:path w="1259839" h="830579">
                <a:moveTo>
                  <a:pt x="1259713" y="0"/>
                </a:moveTo>
                <a:lnTo>
                  <a:pt x="1132839" y="15240"/>
                </a:lnTo>
                <a:lnTo>
                  <a:pt x="1153772" y="46998"/>
                </a:lnTo>
                <a:lnTo>
                  <a:pt x="1169670" y="36575"/>
                </a:lnTo>
                <a:lnTo>
                  <a:pt x="1238548" y="36575"/>
                </a:lnTo>
                <a:lnTo>
                  <a:pt x="1259713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875144" y="4327956"/>
            <a:ext cx="145224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无需中介电脑支撑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5209159" y="3700068"/>
            <a:ext cx="1273810" cy="6623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97155">
              <a:lnSpc>
                <a:spcPct val="1491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手持移动扫描 需中介电脑支撑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24" name="object 24"/>
          <p:cNvSpPr txBox="1"/>
          <p:nvPr/>
        </p:nvSpPr>
        <p:spPr>
          <a:xfrm>
            <a:off x="2544826" y="3700068"/>
            <a:ext cx="1403985" cy="682625"/>
          </a:xfrm>
          <a:prstGeom prst="rect">
            <a:avLst/>
          </a:prstGeom>
        </p:spPr>
        <p:txBody>
          <a:bodyPr vert="horz" wrap="square" lIns="0" tIns="1276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5"/>
              </a:spcBef>
            </a:pPr>
            <a:r>
              <a:rPr sz="1400" dirty="0">
                <a:latin typeface="Noto Sans CJK JP Regular"/>
                <a:cs typeface="Noto Sans CJK JP Regular"/>
              </a:rPr>
              <a:t>定位定点扫描</a:t>
            </a:r>
            <a:endParaRPr sz="1400">
              <a:latin typeface="Noto Sans CJK JP Regular"/>
              <a:cs typeface="Noto Sans CJK JP Regular"/>
            </a:endParaRPr>
          </a:p>
          <a:p>
            <a:pPr marL="142240">
              <a:lnSpc>
                <a:spcPct val="100000"/>
              </a:lnSpc>
              <a:spcBef>
                <a:spcPts val="905"/>
              </a:spcBef>
            </a:pPr>
            <a:r>
              <a:rPr sz="1400" dirty="0">
                <a:latin typeface="Noto Sans CJK JP Regular"/>
                <a:cs typeface="Noto Sans CJK JP Regular"/>
              </a:rPr>
              <a:t>需中介电脑支撑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25" name="object 25"/>
          <p:cNvSpPr txBox="1"/>
          <p:nvPr/>
        </p:nvSpPr>
        <p:spPr>
          <a:xfrm>
            <a:off x="745032" y="3757371"/>
            <a:ext cx="1273810" cy="630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0325">
              <a:lnSpc>
                <a:spcPct val="1417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手持有线扫描 需中介电脑支撑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26" name="object 26"/>
          <p:cNvSpPr txBox="1"/>
          <p:nvPr/>
        </p:nvSpPr>
        <p:spPr>
          <a:xfrm>
            <a:off x="5368544" y="906221"/>
            <a:ext cx="127381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Noto Sans CJK JP Regular"/>
                <a:cs typeface="Noto Sans CJK JP Regular"/>
              </a:rPr>
              <a:t>条型码编码方式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29184" y="1399019"/>
            <a:ext cx="2597657" cy="48845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5141214" y="2169033"/>
            <a:ext cx="4095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10" dirty="0">
                <a:latin typeface="Arial"/>
                <a:cs typeface="Arial"/>
              </a:rPr>
              <a:t>CCD</a:t>
            </a:r>
            <a:endParaRPr sz="1400">
              <a:latin typeface="Arial"/>
              <a:cs typeface="Arial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5141214" y="2382393"/>
            <a:ext cx="3822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激光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7078980" y="915924"/>
            <a:ext cx="769620" cy="1481327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074407" y="911352"/>
            <a:ext cx="779145" cy="1490980"/>
          </a:xfrm>
          <a:custGeom>
            <a:avLst/>
            <a:gdLst/>
            <a:ahLst/>
            <a:cxnLst/>
            <a:rect l="l" t="t" r="r" b="b"/>
            <a:pathLst>
              <a:path w="779145" h="1490980">
                <a:moveTo>
                  <a:pt x="0" y="1490472"/>
                </a:moveTo>
                <a:lnTo>
                  <a:pt x="778764" y="1490472"/>
                </a:lnTo>
                <a:lnTo>
                  <a:pt x="778764" y="0"/>
                </a:lnTo>
                <a:lnTo>
                  <a:pt x="0" y="0"/>
                </a:lnTo>
                <a:lnTo>
                  <a:pt x="0" y="1490472"/>
                </a:lnTo>
                <a:close/>
              </a:path>
            </a:pathLst>
          </a:custGeom>
          <a:ln w="9144">
            <a:solidFill>
              <a:srgbClr val="CCCC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 txBox="1"/>
          <p:nvPr/>
        </p:nvSpPr>
        <p:spPr>
          <a:xfrm>
            <a:off x="301548" y="350011"/>
            <a:ext cx="29019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SzPct val="75000"/>
              <a:buFont typeface="Wingdings"/>
              <a:buChar char=""/>
              <a:tabLst>
                <a:tab pos="355600" algn="l"/>
              </a:tabLst>
            </a:pPr>
            <a:r>
              <a:rPr sz="2400" spc="3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RF</a:t>
            </a:r>
            <a:r>
              <a:rPr sz="24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I</a:t>
            </a:r>
            <a:r>
              <a:rPr sz="2400" spc="19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D</a:t>
            </a:r>
            <a:r>
              <a:rPr sz="24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系统数据采集</a:t>
            </a:r>
            <a:endParaRPr sz="2400">
              <a:latin typeface="Noto Sans Mono CJK JP Regular"/>
              <a:cs typeface="Noto Sans Mono CJK JP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7090409" y="4922621"/>
            <a:ext cx="22352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66</a:t>
            </a:r>
            <a:endParaRPr sz="14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6856476" y="1938527"/>
            <a:ext cx="307975" cy="219710"/>
          </a:xfrm>
          <a:custGeom>
            <a:avLst/>
            <a:gdLst/>
            <a:ahLst/>
            <a:cxnLst/>
            <a:rect l="l" t="t" r="r" b="b"/>
            <a:pathLst>
              <a:path w="307975" h="219710">
                <a:moveTo>
                  <a:pt x="0" y="219456"/>
                </a:moveTo>
                <a:lnTo>
                  <a:pt x="307848" y="219456"/>
                </a:lnTo>
                <a:lnTo>
                  <a:pt x="307848" y="0"/>
                </a:lnTo>
                <a:lnTo>
                  <a:pt x="0" y="0"/>
                </a:lnTo>
                <a:lnTo>
                  <a:pt x="0" y="219456"/>
                </a:lnTo>
                <a:close/>
              </a:path>
            </a:pathLst>
          </a:custGeom>
          <a:solidFill>
            <a:srgbClr val="0462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7164323" y="1865376"/>
            <a:ext cx="73660" cy="292735"/>
          </a:xfrm>
          <a:custGeom>
            <a:avLst/>
            <a:gdLst/>
            <a:ahLst/>
            <a:cxnLst/>
            <a:rect l="l" t="t" r="r" b="b"/>
            <a:pathLst>
              <a:path w="73659" h="292735">
                <a:moveTo>
                  <a:pt x="73151" y="0"/>
                </a:moveTo>
                <a:lnTo>
                  <a:pt x="0" y="73151"/>
                </a:lnTo>
                <a:lnTo>
                  <a:pt x="0" y="292607"/>
                </a:lnTo>
                <a:lnTo>
                  <a:pt x="73151" y="219456"/>
                </a:lnTo>
                <a:lnTo>
                  <a:pt x="73151" y="0"/>
                </a:lnTo>
                <a:close/>
              </a:path>
            </a:pathLst>
          </a:custGeom>
          <a:solidFill>
            <a:srgbClr val="045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56476" y="1865376"/>
            <a:ext cx="381000" cy="73660"/>
          </a:xfrm>
          <a:custGeom>
            <a:avLst/>
            <a:gdLst/>
            <a:ahLst/>
            <a:cxnLst/>
            <a:rect l="l" t="t" r="r" b="b"/>
            <a:pathLst>
              <a:path w="381000" h="73660">
                <a:moveTo>
                  <a:pt x="381000" y="0"/>
                </a:moveTo>
                <a:lnTo>
                  <a:pt x="73151" y="0"/>
                </a:lnTo>
                <a:lnTo>
                  <a:pt x="0" y="73151"/>
                </a:lnTo>
                <a:lnTo>
                  <a:pt x="307848" y="73151"/>
                </a:lnTo>
                <a:lnTo>
                  <a:pt x="381000" y="0"/>
                </a:lnTo>
                <a:close/>
              </a:path>
            </a:pathLst>
          </a:custGeom>
          <a:solidFill>
            <a:srgbClr val="3682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856476" y="1865376"/>
            <a:ext cx="381000" cy="292735"/>
          </a:xfrm>
          <a:custGeom>
            <a:avLst/>
            <a:gdLst/>
            <a:ahLst/>
            <a:cxnLst/>
            <a:rect l="l" t="t" r="r" b="b"/>
            <a:pathLst>
              <a:path w="381000" h="292735">
                <a:moveTo>
                  <a:pt x="0" y="73151"/>
                </a:moveTo>
                <a:lnTo>
                  <a:pt x="73151" y="0"/>
                </a:lnTo>
                <a:lnTo>
                  <a:pt x="381000" y="0"/>
                </a:lnTo>
                <a:lnTo>
                  <a:pt x="381000" y="219456"/>
                </a:lnTo>
                <a:lnTo>
                  <a:pt x="307848" y="292607"/>
                </a:lnTo>
                <a:lnTo>
                  <a:pt x="0" y="292607"/>
                </a:lnTo>
                <a:lnTo>
                  <a:pt x="0" y="73151"/>
                </a:lnTo>
                <a:close/>
              </a:path>
            </a:pathLst>
          </a:custGeom>
          <a:ln w="9143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856476" y="1865376"/>
            <a:ext cx="381000" cy="73660"/>
          </a:xfrm>
          <a:custGeom>
            <a:avLst/>
            <a:gdLst/>
            <a:ahLst/>
            <a:cxnLst/>
            <a:rect l="l" t="t" r="r" b="b"/>
            <a:pathLst>
              <a:path w="381000" h="73660">
                <a:moveTo>
                  <a:pt x="0" y="73151"/>
                </a:moveTo>
                <a:lnTo>
                  <a:pt x="307848" y="73151"/>
                </a:lnTo>
                <a:lnTo>
                  <a:pt x="38100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164323" y="1938527"/>
            <a:ext cx="0" cy="219710"/>
          </a:xfrm>
          <a:custGeom>
            <a:avLst/>
            <a:gdLst/>
            <a:ahLst/>
            <a:cxnLst/>
            <a:rect l="l" t="t" r="r" b="b"/>
            <a:pathLst>
              <a:path h="219710">
                <a:moveTo>
                  <a:pt x="0" y="0"/>
                </a:moveTo>
                <a:lnTo>
                  <a:pt x="0" y="219456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475476" y="2011679"/>
            <a:ext cx="307975" cy="219710"/>
          </a:xfrm>
          <a:custGeom>
            <a:avLst/>
            <a:gdLst/>
            <a:ahLst/>
            <a:cxnLst/>
            <a:rect l="l" t="t" r="r" b="b"/>
            <a:pathLst>
              <a:path w="307975" h="219710">
                <a:moveTo>
                  <a:pt x="0" y="219456"/>
                </a:moveTo>
                <a:lnTo>
                  <a:pt x="307848" y="219456"/>
                </a:lnTo>
                <a:lnTo>
                  <a:pt x="307848" y="0"/>
                </a:lnTo>
                <a:lnTo>
                  <a:pt x="0" y="0"/>
                </a:lnTo>
                <a:lnTo>
                  <a:pt x="0" y="219456"/>
                </a:lnTo>
                <a:close/>
              </a:path>
            </a:pathLst>
          </a:custGeom>
          <a:solidFill>
            <a:srgbClr val="0462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783323" y="1938527"/>
            <a:ext cx="73660" cy="292735"/>
          </a:xfrm>
          <a:custGeom>
            <a:avLst/>
            <a:gdLst/>
            <a:ahLst/>
            <a:cxnLst/>
            <a:rect l="l" t="t" r="r" b="b"/>
            <a:pathLst>
              <a:path w="73659" h="292735">
                <a:moveTo>
                  <a:pt x="73151" y="0"/>
                </a:moveTo>
                <a:lnTo>
                  <a:pt x="0" y="73152"/>
                </a:lnTo>
                <a:lnTo>
                  <a:pt x="0" y="292608"/>
                </a:lnTo>
                <a:lnTo>
                  <a:pt x="73151" y="219456"/>
                </a:lnTo>
                <a:lnTo>
                  <a:pt x="73151" y="0"/>
                </a:lnTo>
                <a:close/>
              </a:path>
            </a:pathLst>
          </a:custGeom>
          <a:solidFill>
            <a:srgbClr val="045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475476" y="1938527"/>
            <a:ext cx="381000" cy="73660"/>
          </a:xfrm>
          <a:custGeom>
            <a:avLst/>
            <a:gdLst/>
            <a:ahLst/>
            <a:cxnLst/>
            <a:rect l="l" t="t" r="r" b="b"/>
            <a:pathLst>
              <a:path w="381000" h="73660">
                <a:moveTo>
                  <a:pt x="381000" y="0"/>
                </a:moveTo>
                <a:lnTo>
                  <a:pt x="73151" y="0"/>
                </a:lnTo>
                <a:lnTo>
                  <a:pt x="0" y="73152"/>
                </a:lnTo>
                <a:lnTo>
                  <a:pt x="307848" y="73152"/>
                </a:lnTo>
                <a:lnTo>
                  <a:pt x="381000" y="0"/>
                </a:lnTo>
                <a:close/>
              </a:path>
            </a:pathLst>
          </a:custGeom>
          <a:solidFill>
            <a:srgbClr val="3682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475476" y="1938527"/>
            <a:ext cx="381000" cy="292735"/>
          </a:xfrm>
          <a:custGeom>
            <a:avLst/>
            <a:gdLst/>
            <a:ahLst/>
            <a:cxnLst/>
            <a:rect l="l" t="t" r="r" b="b"/>
            <a:pathLst>
              <a:path w="381000" h="292735">
                <a:moveTo>
                  <a:pt x="0" y="73152"/>
                </a:moveTo>
                <a:lnTo>
                  <a:pt x="73151" y="0"/>
                </a:lnTo>
                <a:lnTo>
                  <a:pt x="381000" y="0"/>
                </a:lnTo>
                <a:lnTo>
                  <a:pt x="381000" y="219456"/>
                </a:lnTo>
                <a:lnTo>
                  <a:pt x="307848" y="292608"/>
                </a:lnTo>
                <a:lnTo>
                  <a:pt x="0" y="292608"/>
                </a:lnTo>
                <a:lnTo>
                  <a:pt x="0" y="73152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475476" y="1938527"/>
            <a:ext cx="381000" cy="73660"/>
          </a:xfrm>
          <a:custGeom>
            <a:avLst/>
            <a:gdLst/>
            <a:ahLst/>
            <a:cxnLst/>
            <a:rect l="l" t="t" r="r" b="b"/>
            <a:pathLst>
              <a:path w="381000" h="73660">
                <a:moveTo>
                  <a:pt x="0" y="73152"/>
                </a:moveTo>
                <a:lnTo>
                  <a:pt x="307848" y="73152"/>
                </a:lnTo>
                <a:lnTo>
                  <a:pt x="38100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779514" y="2011679"/>
            <a:ext cx="0" cy="219710"/>
          </a:xfrm>
          <a:custGeom>
            <a:avLst/>
            <a:gdLst/>
            <a:ahLst/>
            <a:cxnLst/>
            <a:rect l="l" t="t" r="r" b="b"/>
            <a:pathLst>
              <a:path h="219710">
                <a:moveTo>
                  <a:pt x="0" y="0"/>
                </a:moveTo>
                <a:lnTo>
                  <a:pt x="0" y="219456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475476" y="1793367"/>
            <a:ext cx="304800" cy="218440"/>
          </a:xfrm>
          <a:custGeom>
            <a:avLst/>
            <a:gdLst/>
            <a:ahLst/>
            <a:cxnLst/>
            <a:rect l="l" t="t" r="r" b="b"/>
            <a:pathLst>
              <a:path w="304800" h="218439">
                <a:moveTo>
                  <a:pt x="0" y="218313"/>
                </a:moveTo>
                <a:lnTo>
                  <a:pt x="304800" y="218313"/>
                </a:lnTo>
                <a:lnTo>
                  <a:pt x="304800" y="0"/>
                </a:lnTo>
                <a:lnTo>
                  <a:pt x="0" y="0"/>
                </a:lnTo>
                <a:lnTo>
                  <a:pt x="0" y="218313"/>
                </a:lnTo>
                <a:close/>
              </a:path>
            </a:pathLst>
          </a:custGeom>
          <a:solidFill>
            <a:srgbClr val="0462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783705" y="1720595"/>
            <a:ext cx="73025" cy="291465"/>
          </a:xfrm>
          <a:custGeom>
            <a:avLst/>
            <a:gdLst/>
            <a:ahLst/>
            <a:cxnLst/>
            <a:rect l="l" t="t" r="r" b="b"/>
            <a:pathLst>
              <a:path w="73025" h="291464">
                <a:moveTo>
                  <a:pt x="72771" y="0"/>
                </a:moveTo>
                <a:lnTo>
                  <a:pt x="0" y="72770"/>
                </a:lnTo>
                <a:lnTo>
                  <a:pt x="0" y="291083"/>
                </a:lnTo>
                <a:lnTo>
                  <a:pt x="72771" y="218312"/>
                </a:lnTo>
                <a:lnTo>
                  <a:pt x="72771" y="0"/>
                </a:lnTo>
                <a:close/>
              </a:path>
            </a:pathLst>
          </a:custGeom>
          <a:solidFill>
            <a:srgbClr val="045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475476" y="1720595"/>
            <a:ext cx="381000" cy="73025"/>
          </a:xfrm>
          <a:custGeom>
            <a:avLst/>
            <a:gdLst/>
            <a:ahLst/>
            <a:cxnLst/>
            <a:rect l="l" t="t" r="r" b="b"/>
            <a:pathLst>
              <a:path w="381000" h="73025">
                <a:moveTo>
                  <a:pt x="381000" y="0"/>
                </a:moveTo>
                <a:lnTo>
                  <a:pt x="72771" y="0"/>
                </a:lnTo>
                <a:lnTo>
                  <a:pt x="0" y="72770"/>
                </a:lnTo>
                <a:lnTo>
                  <a:pt x="308228" y="72770"/>
                </a:lnTo>
                <a:lnTo>
                  <a:pt x="381000" y="0"/>
                </a:lnTo>
                <a:close/>
              </a:path>
            </a:pathLst>
          </a:custGeom>
          <a:solidFill>
            <a:srgbClr val="3682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475476" y="1720595"/>
            <a:ext cx="381000" cy="291465"/>
          </a:xfrm>
          <a:custGeom>
            <a:avLst/>
            <a:gdLst/>
            <a:ahLst/>
            <a:cxnLst/>
            <a:rect l="l" t="t" r="r" b="b"/>
            <a:pathLst>
              <a:path w="381000" h="291464">
                <a:moveTo>
                  <a:pt x="0" y="72770"/>
                </a:moveTo>
                <a:lnTo>
                  <a:pt x="72771" y="0"/>
                </a:lnTo>
                <a:lnTo>
                  <a:pt x="381000" y="0"/>
                </a:lnTo>
                <a:lnTo>
                  <a:pt x="381000" y="218312"/>
                </a:lnTo>
                <a:lnTo>
                  <a:pt x="308228" y="291083"/>
                </a:lnTo>
                <a:lnTo>
                  <a:pt x="0" y="291083"/>
                </a:lnTo>
                <a:lnTo>
                  <a:pt x="0" y="7277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475476" y="1720595"/>
            <a:ext cx="381000" cy="73025"/>
          </a:xfrm>
          <a:custGeom>
            <a:avLst/>
            <a:gdLst/>
            <a:ahLst/>
            <a:cxnLst/>
            <a:rect l="l" t="t" r="r" b="b"/>
            <a:pathLst>
              <a:path w="381000" h="73025">
                <a:moveTo>
                  <a:pt x="0" y="72770"/>
                </a:moveTo>
                <a:lnTo>
                  <a:pt x="308228" y="72770"/>
                </a:lnTo>
                <a:lnTo>
                  <a:pt x="38100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779704" y="1793367"/>
            <a:ext cx="0" cy="218440"/>
          </a:xfrm>
          <a:custGeom>
            <a:avLst/>
            <a:gdLst/>
            <a:ahLst/>
            <a:cxnLst/>
            <a:rect l="l" t="t" r="r" b="b"/>
            <a:pathLst>
              <a:path h="218439">
                <a:moveTo>
                  <a:pt x="0" y="0"/>
                </a:moveTo>
                <a:lnTo>
                  <a:pt x="0" y="218313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6780276" y="2011679"/>
            <a:ext cx="307975" cy="219710"/>
          </a:xfrm>
          <a:custGeom>
            <a:avLst/>
            <a:gdLst/>
            <a:ahLst/>
            <a:cxnLst/>
            <a:rect l="l" t="t" r="r" b="b"/>
            <a:pathLst>
              <a:path w="307975" h="219710">
                <a:moveTo>
                  <a:pt x="0" y="219456"/>
                </a:moveTo>
                <a:lnTo>
                  <a:pt x="307848" y="219456"/>
                </a:lnTo>
                <a:lnTo>
                  <a:pt x="307848" y="0"/>
                </a:lnTo>
                <a:lnTo>
                  <a:pt x="0" y="0"/>
                </a:lnTo>
                <a:lnTo>
                  <a:pt x="0" y="219456"/>
                </a:lnTo>
                <a:close/>
              </a:path>
            </a:pathLst>
          </a:custGeom>
          <a:solidFill>
            <a:srgbClr val="0462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088123" y="1938527"/>
            <a:ext cx="73660" cy="292735"/>
          </a:xfrm>
          <a:custGeom>
            <a:avLst/>
            <a:gdLst/>
            <a:ahLst/>
            <a:cxnLst/>
            <a:rect l="l" t="t" r="r" b="b"/>
            <a:pathLst>
              <a:path w="73659" h="292735">
                <a:moveTo>
                  <a:pt x="73151" y="0"/>
                </a:moveTo>
                <a:lnTo>
                  <a:pt x="0" y="73152"/>
                </a:lnTo>
                <a:lnTo>
                  <a:pt x="0" y="292608"/>
                </a:lnTo>
                <a:lnTo>
                  <a:pt x="73151" y="219456"/>
                </a:lnTo>
                <a:lnTo>
                  <a:pt x="73151" y="0"/>
                </a:lnTo>
                <a:close/>
              </a:path>
            </a:pathLst>
          </a:custGeom>
          <a:solidFill>
            <a:srgbClr val="045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780276" y="1938527"/>
            <a:ext cx="381000" cy="73660"/>
          </a:xfrm>
          <a:custGeom>
            <a:avLst/>
            <a:gdLst/>
            <a:ahLst/>
            <a:cxnLst/>
            <a:rect l="l" t="t" r="r" b="b"/>
            <a:pathLst>
              <a:path w="381000" h="73660">
                <a:moveTo>
                  <a:pt x="381000" y="0"/>
                </a:moveTo>
                <a:lnTo>
                  <a:pt x="73151" y="0"/>
                </a:lnTo>
                <a:lnTo>
                  <a:pt x="0" y="73152"/>
                </a:lnTo>
                <a:lnTo>
                  <a:pt x="307848" y="73152"/>
                </a:lnTo>
                <a:lnTo>
                  <a:pt x="381000" y="0"/>
                </a:lnTo>
                <a:close/>
              </a:path>
            </a:pathLst>
          </a:custGeom>
          <a:solidFill>
            <a:srgbClr val="3682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780276" y="1938527"/>
            <a:ext cx="381000" cy="292735"/>
          </a:xfrm>
          <a:custGeom>
            <a:avLst/>
            <a:gdLst/>
            <a:ahLst/>
            <a:cxnLst/>
            <a:rect l="l" t="t" r="r" b="b"/>
            <a:pathLst>
              <a:path w="381000" h="292735">
                <a:moveTo>
                  <a:pt x="0" y="73152"/>
                </a:moveTo>
                <a:lnTo>
                  <a:pt x="73151" y="0"/>
                </a:lnTo>
                <a:lnTo>
                  <a:pt x="381000" y="0"/>
                </a:lnTo>
                <a:lnTo>
                  <a:pt x="381000" y="219456"/>
                </a:lnTo>
                <a:lnTo>
                  <a:pt x="307848" y="292608"/>
                </a:lnTo>
                <a:lnTo>
                  <a:pt x="0" y="292608"/>
                </a:lnTo>
                <a:lnTo>
                  <a:pt x="0" y="73152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6780276" y="1938527"/>
            <a:ext cx="381000" cy="73660"/>
          </a:xfrm>
          <a:custGeom>
            <a:avLst/>
            <a:gdLst/>
            <a:ahLst/>
            <a:cxnLst/>
            <a:rect l="l" t="t" r="r" b="b"/>
            <a:pathLst>
              <a:path w="381000" h="73660">
                <a:moveTo>
                  <a:pt x="0" y="73152"/>
                </a:moveTo>
                <a:lnTo>
                  <a:pt x="307848" y="73152"/>
                </a:lnTo>
                <a:lnTo>
                  <a:pt x="38100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088123" y="2011679"/>
            <a:ext cx="0" cy="219710"/>
          </a:xfrm>
          <a:custGeom>
            <a:avLst/>
            <a:gdLst/>
            <a:ahLst/>
            <a:cxnLst/>
            <a:rect l="l" t="t" r="r" b="b"/>
            <a:pathLst>
              <a:path h="219710">
                <a:moveTo>
                  <a:pt x="0" y="0"/>
                </a:moveTo>
                <a:lnTo>
                  <a:pt x="0" y="219456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780276" y="1793367"/>
            <a:ext cx="308610" cy="218440"/>
          </a:xfrm>
          <a:custGeom>
            <a:avLst/>
            <a:gdLst/>
            <a:ahLst/>
            <a:cxnLst/>
            <a:rect l="l" t="t" r="r" b="b"/>
            <a:pathLst>
              <a:path w="308609" h="218439">
                <a:moveTo>
                  <a:pt x="0" y="218313"/>
                </a:moveTo>
                <a:lnTo>
                  <a:pt x="308228" y="218313"/>
                </a:lnTo>
                <a:lnTo>
                  <a:pt x="308228" y="0"/>
                </a:lnTo>
                <a:lnTo>
                  <a:pt x="0" y="0"/>
                </a:lnTo>
                <a:lnTo>
                  <a:pt x="0" y="218313"/>
                </a:lnTo>
                <a:close/>
              </a:path>
            </a:pathLst>
          </a:custGeom>
          <a:solidFill>
            <a:srgbClr val="0462C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088505" y="1720595"/>
            <a:ext cx="73025" cy="291465"/>
          </a:xfrm>
          <a:custGeom>
            <a:avLst/>
            <a:gdLst/>
            <a:ahLst/>
            <a:cxnLst/>
            <a:rect l="l" t="t" r="r" b="b"/>
            <a:pathLst>
              <a:path w="73025" h="291464">
                <a:moveTo>
                  <a:pt x="72771" y="0"/>
                </a:moveTo>
                <a:lnTo>
                  <a:pt x="0" y="72770"/>
                </a:lnTo>
                <a:lnTo>
                  <a:pt x="0" y="291083"/>
                </a:lnTo>
                <a:lnTo>
                  <a:pt x="72771" y="218312"/>
                </a:lnTo>
                <a:lnTo>
                  <a:pt x="72771" y="0"/>
                </a:lnTo>
                <a:close/>
              </a:path>
            </a:pathLst>
          </a:custGeom>
          <a:solidFill>
            <a:srgbClr val="04509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6780276" y="1720595"/>
            <a:ext cx="381000" cy="73025"/>
          </a:xfrm>
          <a:custGeom>
            <a:avLst/>
            <a:gdLst/>
            <a:ahLst/>
            <a:cxnLst/>
            <a:rect l="l" t="t" r="r" b="b"/>
            <a:pathLst>
              <a:path w="381000" h="73025">
                <a:moveTo>
                  <a:pt x="381000" y="0"/>
                </a:moveTo>
                <a:lnTo>
                  <a:pt x="72771" y="0"/>
                </a:lnTo>
                <a:lnTo>
                  <a:pt x="0" y="72770"/>
                </a:lnTo>
                <a:lnTo>
                  <a:pt x="308228" y="72770"/>
                </a:lnTo>
                <a:lnTo>
                  <a:pt x="381000" y="0"/>
                </a:lnTo>
                <a:close/>
              </a:path>
            </a:pathLst>
          </a:custGeom>
          <a:solidFill>
            <a:srgbClr val="3682CD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780276" y="1720595"/>
            <a:ext cx="381000" cy="291465"/>
          </a:xfrm>
          <a:custGeom>
            <a:avLst/>
            <a:gdLst/>
            <a:ahLst/>
            <a:cxnLst/>
            <a:rect l="l" t="t" r="r" b="b"/>
            <a:pathLst>
              <a:path w="381000" h="291464">
                <a:moveTo>
                  <a:pt x="0" y="72770"/>
                </a:moveTo>
                <a:lnTo>
                  <a:pt x="72771" y="0"/>
                </a:lnTo>
                <a:lnTo>
                  <a:pt x="381000" y="0"/>
                </a:lnTo>
                <a:lnTo>
                  <a:pt x="381000" y="218312"/>
                </a:lnTo>
                <a:lnTo>
                  <a:pt x="308228" y="291083"/>
                </a:lnTo>
                <a:lnTo>
                  <a:pt x="0" y="291083"/>
                </a:lnTo>
                <a:lnTo>
                  <a:pt x="0" y="7277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780276" y="1720595"/>
            <a:ext cx="381000" cy="73025"/>
          </a:xfrm>
          <a:custGeom>
            <a:avLst/>
            <a:gdLst/>
            <a:ahLst/>
            <a:cxnLst/>
            <a:rect l="l" t="t" r="r" b="b"/>
            <a:pathLst>
              <a:path w="381000" h="73025">
                <a:moveTo>
                  <a:pt x="0" y="72770"/>
                </a:moveTo>
                <a:lnTo>
                  <a:pt x="308228" y="72770"/>
                </a:lnTo>
                <a:lnTo>
                  <a:pt x="38100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088505" y="1793367"/>
            <a:ext cx="0" cy="218440"/>
          </a:xfrm>
          <a:custGeom>
            <a:avLst/>
            <a:gdLst/>
            <a:ahLst/>
            <a:cxnLst/>
            <a:rect l="l" t="t" r="r" b="b"/>
            <a:pathLst>
              <a:path h="218439">
                <a:moveTo>
                  <a:pt x="0" y="0"/>
                </a:moveTo>
                <a:lnTo>
                  <a:pt x="0" y="218313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704076" y="2074164"/>
            <a:ext cx="44450" cy="45720"/>
          </a:xfrm>
          <a:custGeom>
            <a:avLst/>
            <a:gdLst/>
            <a:ahLst/>
            <a:cxnLst/>
            <a:rect l="l" t="t" r="r" b="b"/>
            <a:pathLst>
              <a:path w="44450" h="45719">
                <a:moveTo>
                  <a:pt x="0" y="45719"/>
                </a:moveTo>
                <a:lnTo>
                  <a:pt x="44196" y="45719"/>
                </a:lnTo>
                <a:lnTo>
                  <a:pt x="44196" y="0"/>
                </a:lnTo>
                <a:lnTo>
                  <a:pt x="0" y="0"/>
                </a:lnTo>
                <a:lnTo>
                  <a:pt x="0" y="4571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704076" y="2074164"/>
            <a:ext cx="44450" cy="45720"/>
          </a:xfrm>
          <a:custGeom>
            <a:avLst/>
            <a:gdLst/>
            <a:ahLst/>
            <a:cxnLst/>
            <a:rect l="l" t="t" r="r" b="b"/>
            <a:pathLst>
              <a:path w="44450" h="45719">
                <a:moveTo>
                  <a:pt x="0" y="45719"/>
                </a:moveTo>
                <a:lnTo>
                  <a:pt x="44196" y="45719"/>
                </a:lnTo>
                <a:lnTo>
                  <a:pt x="44196" y="0"/>
                </a:lnTo>
                <a:lnTo>
                  <a:pt x="0" y="0"/>
                </a:lnTo>
                <a:lnTo>
                  <a:pt x="0" y="45719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964680" y="2074164"/>
            <a:ext cx="44450" cy="45720"/>
          </a:xfrm>
          <a:custGeom>
            <a:avLst/>
            <a:gdLst/>
            <a:ahLst/>
            <a:cxnLst/>
            <a:rect l="l" t="t" r="r" b="b"/>
            <a:pathLst>
              <a:path w="44450" h="45719">
                <a:moveTo>
                  <a:pt x="0" y="45719"/>
                </a:moveTo>
                <a:lnTo>
                  <a:pt x="44196" y="45719"/>
                </a:lnTo>
                <a:lnTo>
                  <a:pt x="44196" y="0"/>
                </a:lnTo>
                <a:lnTo>
                  <a:pt x="0" y="0"/>
                </a:lnTo>
                <a:lnTo>
                  <a:pt x="0" y="4571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964680" y="2074164"/>
            <a:ext cx="44450" cy="45720"/>
          </a:xfrm>
          <a:custGeom>
            <a:avLst/>
            <a:gdLst/>
            <a:ahLst/>
            <a:cxnLst/>
            <a:rect l="l" t="t" r="r" b="b"/>
            <a:pathLst>
              <a:path w="44450" h="45719">
                <a:moveTo>
                  <a:pt x="0" y="45719"/>
                </a:moveTo>
                <a:lnTo>
                  <a:pt x="44196" y="45719"/>
                </a:lnTo>
                <a:lnTo>
                  <a:pt x="44196" y="0"/>
                </a:lnTo>
                <a:lnTo>
                  <a:pt x="0" y="0"/>
                </a:lnTo>
                <a:lnTo>
                  <a:pt x="0" y="45719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964680" y="1892807"/>
            <a:ext cx="44450" cy="45720"/>
          </a:xfrm>
          <a:custGeom>
            <a:avLst/>
            <a:gdLst/>
            <a:ahLst/>
            <a:cxnLst/>
            <a:rect l="l" t="t" r="r" b="b"/>
            <a:pathLst>
              <a:path w="44450" h="45719">
                <a:moveTo>
                  <a:pt x="0" y="45719"/>
                </a:moveTo>
                <a:lnTo>
                  <a:pt x="44196" y="45719"/>
                </a:lnTo>
                <a:lnTo>
                  <a:pt x="44196" y="0"/>
                </a:lnTo>
                <a:lnTo>
                  <a:pt x="0" y="0"/>
                </a:lnTo>
                <a:lnTo>
                  <a:pt x="0" y="45719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6964680" y="1892807"/>
            <a:ext cx="44450" cy="45720"/>
          </a:xfrm>
          <a:custGeom>
            <a:avLst/>
            <a:gdLst/>
            <a:ahLst/>
            <a:cxnLst/>
            <a:rect l="l" t="t" r="r" b="b"/>
            <a:pathLst>
              <a:path w="44450" h="45719">
                <a:moveTo>
                  <a:pt x="0" y="45719"/>
                </a:moveTo>
                <a:lnTo>
                  <a:pt x="44196" y="45719"/>
                </a:lnTo>
                <a:lnTo>
                  <a:pt x="44196" y="0"/>
                </a:lnTo>
                <a:lnTo>
                  <a:pt x="0" y="0"/>
                </a:lnTo>
                <a:lnTo>
                  <a:pt x="0" y="45719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6704076" y="1891283"/>
            <a:ext cx="43180" cy="47625"/>
          </a:xfrm>
          <a:custGeom>
            <a:avLst/>
            <a:gdLst/>
            <a:ahLst/>
            <a:cxnLst/>
            <a:rect l="l" t="t" r="r" b="b"/>
            <a:pathLst>
              <a:path w="43179" h="47625">
                <a:moveTo>
                  <a:pt x="0" y="47244"/>
                </a:moveTo>
                <a:lnTo>
                  <a:pt x="42672" y="47244"/>
                </a:lnTo>
                <a:lnTo>
                  <a:pt x="42672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704076" y="1891283"/>
            <a:ext cx="43180" cy="47625"/>
          </a:xfrm>
          <a:custGeom>
            <a:avLst/>
            <a:gdLst/>
            <a:ahLst/>
            <a:cxnLst/>
            <a:rect l="l" t="t" r="r" b="b"/>
            <a:pathLst>
              <a:path w="43179" h="47625">
                <a:moveTo>
                  <a:pt x="0" y="47244"/>
                </a:moveTo>
                <a:lnTo>
                  <a:pt x="42672" y="47244"/>
                </a:lnTo>
                <a:lnTo>
                  <a:pt x="42672" y="0"/>
                </a:lnTo>
                <a:lnTo>
                  <a:pt x="0" y="0"/>
                </a:lnTo>
                <a:lnTo>
                  <a:pt x="0" y="47244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2779776" y="1702307"/>
            <a:ext cx="495300" cy="3078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779776" y="1702307"/>
            <a:ext cx="495300" cy="307975"/>
          </a:xfrm>
          <a:custGeom>
            <a:avLst/>
            <a:gdLst/>
            <a:ahLst/>
            <a:cxnLst/>
            <a:rect l="l" t="t" r="r" b="b"/>
            <a:pathLst>
              <a:path w="495300" h="307975">
                <a:moveTo>
                  <a:pt x="0" y="153924"/>
                </a:moveTo>
                <a:lnTo>
                  <a:pt x="29718" y="0"/>
                </a:lnTo>
                <a:lnTo>
                  <a:pt x="29718" y="63753"/>
                </a:lnTo>
                <a:lnTo>
                  <a:pt x="465581" y="63753"/>
                </a:lnTo>
                <a:lnTo>
                  <a:pt x="465581" y="0"/>
                </a:lnTo>
                <a:lnTo>
                  <a:pt x="495300" y="153924"/>
                </a:lnTo>
                <a:lnTo>
                  <a:pt x="465581" y="307847"/>
                </a:lnTo>
                <a:lnTo>
                  <a:pt x="465581" y="244093"/>
                </a:lnTo>
                <a:lnTo>
                  <a:pt x="29718" y="244093"/>
                </a:lnTo>
                <a:lnTo>
                  <a:pt x="29718" y="307847"/>
                </a:lnTo>
                <a:lnTo>
                  <a:pt x="0" y="153924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4494276" y="1772411"/>
            <a:ext cx="1828800" cy="5318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6725411" y="2284476"/>
            <a:ext cx="1209040" cy="40259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32384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254"/>
              </a:spcBef>
            </a:pPr>
            <a:r>
              <a:rPr sz="2000" spc="10" dirty="0">
                <a:solidFill>
                  <a:srgbClr val="0000FF"/>
                </a:solidFill>
                <a:latin typeface="Droid Sans Fallback"/>
                <a:cs typeface="Droid Sans Fallback"/>
              </a:rPr>
              <a:t>电子</a:t>
            </a:r>
            <a:r>
              <a:rPr sz="2000" dirty="0">
                <a:solidFill>
                  <a:srgbClr val="0000FF"/>
                </a:solidFill>
                <a:latin typeface="Droid Sans Fallback"/>
                <a:cs typeface="Droid Sans Fallback"/>
              </a:rPr>
              <a:t>标签</a:t>
            </a:r>
            <a:endParaRPr sz="2000">
              <a:latin typeface="Droid Sans Fallback"/>
              <a:cs typeface="Droid Sans Fallback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1379219" y="1190244"/>
            <a:ext cx="1330452" cy="8351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912875" y="995443"/>
            <a:ext cx="1805940" cy="103909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755904" y="2289048"/>
            <a:ext cx="1207135" cy="40259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32384" rIns="0" bIns="0" rtlCol="0">
            <a:spAutoFit/>
          </a:bodyPr>
          <a:lstStyle/>
          <a:p>
            <a:pPr marL="92710">
              <a:lnSpc>
                <a:spcPct val="100000"/>
              </a:lnSpc>
              <a:spcBef>
                <a:spcPts val="254"/>
              </a:spcBef>
            </a:pPr>
            <a:r>
              <a:rPr sz="2000" spc="10" dirty="0">
                <a:solidFill>
                  <a:srgbClr val="0000FF"/>
                </a:solidFill>
                <a:latin typeface="Droid Sans Fallback"/>
                <a:cs typeface="Droid Sans Fallback"/>
              </a:rPr>
              <a:t>应用</a:t>
            </a:r>
            <a:r>
              <a:rPr sz="2000" dirty="0">
                <a:solidFill>
                  <a:srgbClr val="0000FF"/>
                </a:solidFill>
                <a:latin typeface="Droid Sans Fallback"/>
                <a:cs typeface="Droid Sans Fallback"/>
              </a:rPr>
              <a:t>系统</a:t>
            </a:r>
            <a:endParaRPr sz="2000">
              <a:latin typeface="Droid Sans Fallback"/>
              <a:cs typeface="Droid Sans Fallback"/>
            </a:endParaRPr>
          </a:p>
        </p:txBody>
      </p:sp>
      <p:sp>
        <p:nvSpPr>
          <p:cNvPr id="50" name="object 50"/>
          <p:cNvSpPr txBox="1"/>
          <p:nvPr/>
        </p:nvSpPr>
        <p:spPr>
          <a:xfrm>
            <a:off x="2744470" y="1360678"/>
            <a:ext cx="5676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1200" b="1" spc="-40" dirty="0">
                <a:solidFill>
                  <a:srgbClr val="0000FF"/>
                </a:solidFill>
                <a:latin typeface="Trebuchet MS"/>
                <a:cs typeface="Trebuchet MS"/>
              </a:rPr>
              <a:t>Wire/  </a:t>
            </a:r>
            <a:r>
              <a:rPr sz="1200" b="1" spc="25" dirty="0">
                <a:solidFill>
                  <a:srgbClr val="0000FF"/>
                </a:solidFill>
                <a:latin typeface="Trebuchet MS"/>
                <a:cs typeface="Trebuchet MS"/>
              </a:rPr>
              <a:t>W</a:t>
            </a:r>
            <a:r>
              <a:rPr sz="1200" b="1" spc="-65" dirty="0">
                <a:solidFill>
                  <a:srgbClr val="0000FF"/>
                </a:solidFill>
                <a:latin typeface="Trebuchet MS"/>
                <a:cs typeface="Trebuchet MS"/>
              </a:rPr>
              <a:t>i</a:t>
            </a:r>
            <a:r>
              <a:rPr sz="1200" b="1" spc="-100" dirty="0">
                <a:solidFill>
                  <a:srgbClr val="0000FF"/>
                </a:solidFill>
                <a:latin typeface="Trebuchet MS"/>
                <a:cs typeface="Trebuchet MS"/>
              </a:rPr>
              <a:t>r</a:t>
            </a:r>
            <a:r>
              <a:rPr sz="1200" b="1" spc="-95" dirty="0">
                <a:solidFill>
                  <a:srgbClr val="0000FF"/>
                </a:solidFill>
                <a:latin typeface="Trebuchet MS"/>
                <a:cs typeface="Trebuchet MS"/>
              </a:rPr>
              <a:t>e</a:t>
            </a:r>
            <a:r>
              <a:rPr sz="1200" b="1" spc="-60" dirty="0">
                <a:solidFill>
                  <a:srgbClr val="0000FF"/>
                </a:solidFill>
                <a:latin typeface="Trebuchet MS"/>
                <a:cs typeface="Trebuchet MS"/>
              </a:rPr>
              <a:t>l</a:t>
            </a:r>
            <a:r>
              <a:rPr sz="1200" b="1" spc="-95" dirty="0">
                <a:solidFill>
                  <a:srgbClr val="0000FF"/>
                </a:solidFill>
                <a:latin typeface="Trebuchet MS"/>
                <a:cs typeface="Trebuchet MS"/>
              </a:rPr>
              <a:t>e</a:t>
            </a:r>
            <a:r>
              <a:rPr sz="1200" b="1" spc="-40" dirty="0">
                <a:solidFill>
                  <a:srgbClr val="0000FF"/>
                </a:solidFill>
                <a:latin typeface="Trebuchet MS"/>
                <a:cs typeface="Trebuchet MS"/>
              </a:rPr>
              <a:t>ss</a:t>
            </a:r>
            <a:endParaRPr sz="1200">
              <a:latin typeface="Trebuchet MS"/>
              <a:cs typeface="Trebuchet MS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6690741" y="1566291"/>
            <a:ext cx="114300" cy="300990"/>
          </a:xfrm>
          <a:custGeom>
            <a:avLst/>
            <a:gdLst/>
            <a:ahLst/>
            <a:cxnLst/>
            <a:rect l="l" t="t" r="r" b="b"/>
            <a:pathLst>
              <a:path w="114300" h="300989">
                <a:moveTo>
                  <a:pt x="0" y="216408"/>
                </a:moveTo>
                <a:lnTo>
                  <a:pt x="13334" y="300609"/>
                </a:lnTo>
                <a:lnTo>
                  <a:pt x="70183" y="241935"/>
                </a:lnTo>
                <a:lnTo>
                  <a:pt x="38480" y="241935"/>
                </a:lnTo>
                <a:lnTo>
                  <a:pt x="26415" y="238125"/>
                </a:lnTo>
                <a:lnTo>
                  <a:pt x="30256" y="225982"/>
                </a:lnTo>
                <a:lnTo>
                  <a:pt x="0" y="216408"/>
                </a:lnTo>
                <a:close/>
              </a:path>
              <a:path w="114300" h="300989">
                <a:moveTo>
                  <a:pt x="30256" y="225982"/>
                </a:moveTo>
                <a:lnTo>
                  <a:pt x="26415" y="238125"/>
                </a:lnTo>
                <a:lnTo>
                  <a:pt x="38480" y="241935"/>
                </a:lnTo>
                <a:lnTo>
                  <a:pt x="42325" y="229801"/>
                </a:lnTo>
                <a:lnTo>
                  <a:pt x="30256" y="225982"/>
                </a:lnTo>
                <a:close/>
              </a:path>
              <a:path w="114300" h="300989">
                <a:moveTo>
                  <a:pt x="42325" y="229801"/>
                </a:moveTo>
                <a:lnTo>
                  <a:pt x="38480" y="241935"/>
                </a:lnTo>
                <a:lnTo>
                  <a:pt x="70183" y="241935"/>
                </a:lnTo>
                <a:lnTo>
                  <a:pt x="72643" y="239395"/>
                </a:lnTo>
                <a:lnTo>
                  <a:pt x="42325" y="229801"/>
                </a:lnTo>
                <a:close/>
              </a:path>
              <a:path w="114300" h="300989">
                <a:moveTo>
                  <a:pt x="101726" y="0"/>
                </a:moveTo>
                <a:lnTo>
                  <a:pt x="30256" y="225982"/>
                </a:lnTo>
                <a:lnTo>
                  <a:pt x="42325" y="229801"/>
                </a:lnTo>
                <a:lnTo>
                  <a:pt x="113918" y="3810"/>
                </a:lnTo>
                <a:lnTo>
                  <a:pt x="101726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4621529" y="1209294"/>
            <a:ext cx="102235" cy="108585"/>
          </a:xfrm>
          <a:custGeom>
            <a:avLst/>
            <a:gdLst/>
            <a:ahLst/>
            <a:cxnLst/>
            <a:rect l="l" t="t" r="r" b="b"/>
            <a:pathLst>
              <a:path w="102235" h="108584">
                <a:moveTo>
                  <a:pt x="0" y="54101"/>
                </a:moveTo>
                <a:lnTo>
                  <a:pt x="102108" y="108203"/>
                </a:lnTo>
                <a:lnTo>
                  <a:pt x="102108" y="0"/>
                </a:lnTo>
                <a:lnTo>
                  <a:pt x="0" y="54101"/>
                </a:lnTo>
                <a:close/>
              </a:path>
            </a:pathLst>
          </a:custGeom>
          <a:ln w="137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621529" y="1346453"/>
            <a:ext cx="102235" cy="108585"/>
          </a:xfrm>
          <a:custGeom>
            <a:avLst/>
            <a:gdLst/>
            <a:ahLst/>
            <a:cxnLst/>
            <a:rect l="l" t="t" r="r" b="b"/>
            <a:pathLst>
              <a:path w="102235" h="108584">
                <a:moveTo>
                  <a:pt x="0" y="54101"/>
                </a:moveTo>
                <a:lnTo>
                  <a:pt x="102108" y="108204"/>
                </a:lnTo>
                <a:lnTo>
                  <a:pt x="102108" y="0"/>
                </a:lnTo>
                <a:lnTo>
                  <a:pt x="0" y="54101"/>
                </a:lnTo>
                <a:close/>
              </a:path>
            </a:pathLst>
          </a:custGeom>
          <a:ln w="137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621529" y="1482089"/>
            <a:ext cx="102235" cy="108585"/>
          </a:xfrm>
          <a:custGeom>
            <a:avLst/>
            <a:gdLst/>
            <a:ahLst/>
            <a:cxnLst/>
            <a:rect l="l" t="t" r="r" b="b"/>
            <a:pathLst>
              <a:path w="102235" h="108584">
                <a:moveTo>
                  <a:pt x="0" y="54101"/>
                </a:moveTo>
                <a:lnTo>
                  <a:pt x="102108" y="108204"/>
                </a:lnTo>
                <a:lnTo>
                  <a:pt x="102108" y="0"/>
                </a:lnTo>
                <a:lnTo>
                  <a:pt x="0" y="54101"/>
                </a:lnTo>
                <a:close/>
              </a:path>
            </a:pathLst>
          </a:custGeom>
          <a:ln w="1371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graphicFrame>
        <p:nvGraphicFramePr>
          <p:cNvPr id="55" name="object 55"/>
          <p:cNvGraphicFramePr>
            <a:graphicFrameLocks noGrp="1"/>
          </p:cNvGraphicFramePr>
          <p:nvPr/>
        </p:nvGraphicFramePr>
        <p:xfrm>
          <a:off x="3346703" y="1218438"/>
          <a:ext cx="1270000" cy="87248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0680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0193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175895">
                <a:tc rowSpan="2">
                  <a:txBody>
                    <a:bodyPr/>
                    <a:lstStyle/>
                    <a:p>
                      <a:pPr marL="10160" algn="ctr">
                        <a:lnSpc>
                          <a:spcPts val="1065"/>
                        </a:lnSpc>
                      </a:pPr>
                      <a:r>
                        <a:rPr sz="1400" spc="-225" dirty="0">
                          <a:latin typeface="Arial"/>
                          <a:cs typeface="Arial"/>
                        </a:rPr>
                        <a:t>RF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7620" algn="ctr">
                        <a:lnSpc>
                          <a:spcPts val="1435"/>
                        </a:lnSpc>
                      </a:pPr>
                      <a:r>
                        <a:rPr sz="1400" spc="-50" dirty="0">
                          <a:latin typeface="Arial"/>
                          <a:cs typeface="Arial"/>
                        </a:rPr>
                        <a:t>Control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00FF"/>
                      </a:solidFill>
                      <a:prstDash val="solid"/>
                    </a:lnL>
                    <a:lnR w="9525">
                      <a:solidFill>
                        <a:srgbClr val="FF00FF"/>
                      </a:solidFill>
                      <a:prstDash val="solid"/>
                    </a:lnR>
                    <a:lnT w="9525">
                      <a:solidFill>
                        <a:srgbClr val="FF00FF"/>
                      </a:solidFill>
                      <a:prstDash val="solid"/>
                    </a:lnT>
                    <a:lnB w="19050">
                      <a:solidFill>
                        <a:srgbClr val="FFCC00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0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00FF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54305"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00FF"/>
                      </a:solidFill>
                      <a:prstDash val="solid"/>
                    </a:lnL>
                    <a:lnR w="9525">
                      <a:solidFill>
                        <a:srgbClr val="FF00FF"/>
                      </a:solidFill>
                      <a:prstDash val="solid"/>
                    </a:lnR>
                    <a:lnT w="9525">
                      <a:solidFill>
                        <a:srgbClr val="FF00FF"/>
                      </a:solidFill>
                      <a:prstDash val="solid"/>
                    </a:lnT>
                    <a:lnB w="19050">
                      <a:solidFill>
                        <a:srgbClr val="FFCC00"/>
                      </a:solidFill>
                      <a:prstDash val="soli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8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00FF"/>
                      </a:solidFill>
                      <a:prstDash val="solid"/>
                    </a:lnL>
                    <a:lnR w="19050">
                      <a:solidFill>
                        <a:srgbClr val="000000"/>
                      </a:solidFill>
                      <a:prstDash val="solid"/>
                    </a:lnR>
                    <a:lnT w="28575">
                      <a:solidFill>
                        <a:srgbClr val="000000"/>
                      </a:solidFill>
                      <a:prstDash val="solid"/>
                    </a:lnT>
                    <a:lnB w="28575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327660">
                <a:tc>
                  <a:txBody>
                    <a:bodyPr/>
                    <a:lstStyle/>
                    <a:p>
                      <a:pPr marL="308610">
                        <a:lnSpc>
                          <a:spcPts val="1095"/>
                        </a:lnSpc>
                      </a:pPr>
                      <a:r>
                        <a:rPr sz="1400" spc="-45" dirty="0">
                          <a:latin typeface="Arial"/>
                          <a:cs typeface="Arial"/>
                        </a:rPr>
                        <a:t>Digital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270510">
                        <a:lnSpc>
                          <a:spcPts val="1385"/>
                        </a:lnSpc>
                      </a:pPr>
                      <a:r>
                        <a:rPr sz="1400" spc="-50" dirty="0">
                          <a:latin typeface="Arial"/>
                          <a:cs typeface="Arial"/>
                        </a:rPr>
                        <a:t>Control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9525">
                      <a:solidFill>
                        <a:srgbClr val="FFCC00"/>
                      </a:solidFill>
                      <a:prstDash val="solid"/>
                    </a:lnL>
                    <a:lnR w="9525">
                      <a:solidFill>
                        <a:srgbClr val="FFCC00"/>
                      </a:solidFill>
                      <a:prstDash val="solid"/>
                    </a:lnR>
                    <a:lnT w="19050">
                      <a:solidFill>
                        <a:srgbClr val="FFCC00"/>
                      </a:solidFill>
                      <a:prstDash val="solid"/>
                    </a:lnT>
                    <a:lnB w="19050">
                      <a:solidFill>
                        <a:srgbClr val="FFCC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 rowSpan="2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3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L w="9525">
                      <a:solidFill>
                        <a:srgbClr val="FFCC00"/>
                      </a:solidFill>
                      <a:prstDash val="solid"/>
                    </a:lnL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214629">
                <a:tc>
                  <a:txBody>
                    <a:bodyPr/>
                    <a:lstStyle/>
                    <a:p>
                      <a:pPr marL="8255" algn="ctr">
                        <a:lnSpc>
                          <a:spcPts val="1580"/>
                        </a:lnSpc>
                      </a:pPr>
                      <a:r>
                        <a:rPr sz="1400" b="1" spc="-75" dirty="0">
                          <a:solidFill>
                            <a:srgbClr val="FFFFFF"/>
                          </a:solidFill>
                          <a:latin typeface="Trebuchet MS"/>
                          <a:cs typeface="Trebuchet MS"/>
                        </a:rPr>
                        <a:t>SBC</a:t>
                      </a:r>
                      <a:endParaRPr sz="1400">
                        <a:latin typeface="Trebuchet MS"/>
                        <a:cs typeface="Trebuchet MS"/>
                      </a:endParaRPr>
                    </a:p>
                  </a:txBody>
                  <a:tcPr marL="0" marR="0" marT="0" marB="0">
                    <a:lnL w="9525">
                      <a:solidFill>
                        <a:srgbClr val="FFCC00"/>
                      </a:solidFill>
                      <a:prstDash val="solid"/>
                    </a:lnL>
                    <a:lnR w="9525">
                      <a:solidFill>
                        <a:srgbClr val="FFCC00"/>
                      </a:solidFill>
                      <a:prstDash val="solid"/>
                    </a:lnR>
                    <a:lnT w="19050">
                      <a:solidFill>
                        <a:srgbClr val="FFCC00"/>
                      </a:solidFill>
                      <a:prstDash val="solid"/>
                    </a:lnT>
                    <a:lnB w="9525">
                      <a:solidFill>
                        <a:srgbClr val="FFCC00"/>
                      </a:solidFill>
                      <a:prstDash val="solid"/>
                    </a:lnB>
                    <a:solidFill>
                      <a:srgbClr val="EC7C30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L w="9525">
                      <a:solidFill>
                        <a:srgbClr val="FFCC00"/>
                      </a:solidFill>
                      <a:prstDash val="solid"/>
                    </a:lnL>
                    <a:lnT w="28575">
                      <a:solidFill>
                        <a:srgbClr val="000000"/>
                      </a:solidFill>
                      <a:prstDash val="soli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56" name="object 56"/>
          <p:cNvSpPr txBox="1"/>
          <p:nvPr/>
        </p:nvSpPr>
        <p:spPr>
          <a:xfrm>
            <a:off x="4135373" y="901953"/>
            <a:ext cx="918844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Droid Sans Fallback"/>
                <a:cs typeface="Droid Sans Fallback"/>
              </a:rPr>
              <a:t>读取器天线</a:t>
            </a:r>
            <a:endParaRPr sz="1400">
              <a:latin typeface="Droid Sans Fallback"/>
              <a:cs typeface="Droid Sans Fallback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7389876" y="1062227"/>
            <a:ext cx="917575" cy="1022985"/>
          </a:xfrm>
          <a:custGeom>
            <a:avLst/>
            <a:gdLst/>
            <a:ahLst/>
            <a:cxnLst/>
            <a:rect l="l" t="t" r="r" b="b"/>
            <a:pathLst>
              <a:path w="917575" h="1022985">
                <a:moveTo>
                  <a:pt x="0" y="1022604"/>
                </a:moveTo>
                <a:lnTo>
                  <a:pt x="917448" y="1022604"/>
                </a:lnTo>
                <a:lnTo>
                  <a:pt x="917448" y="0"/>
                </a:lnTo>
                <a:lnTo>
                  <a:pt x="0" y="0"/>
                </a:lnTo>
                <a:lnTo>
                  <a:pt x="0" y="1022604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7404354" y="1076705"/>
            <a:ext cx="892810" cy="554355"/>
          </a:xfrm>
          <a:prstGeom prst="rect">
            <a:avLst/>
          </a:prstGeom>
          <a:solidFill>
            <a:srgbClr val="00FFFF"/>
          </a:solidFill>
          <a:ln w="9144">
            <a:solidFill>
              <a:srgbClr val="00CCFF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000">
              <a:latin typeface="Times New Roman"/>
              <a:cs typeface="Times New Roman"/>
            </a:endParaRPr>
          </a:p>
          <a:p>
            <a:pPr marL="314325">
              <a:lnSpc>
                <a:spcPct val="100000"/>
              </a:lnSpc>
              <a:spcBef>
                <a:spcPts val="715"/>
              </a:spcBef>
            </a:pPr>
            <a:r>
              <a:rPr sz="1000" spc="-55" dirty="0">
                <a:solidFill>
                  <a:srgbClr val="FF0000"/>
                </a:solidFill>
                <a:latin typeface="Arial"/>
                <a:cs typeface="Arial"/>
              </a:rPr>
              <a:t>Analog</a:t>
            </a:r>
            <a:endParaRPr sz="1000">
              <a:latin typeface="Arial"/>
              <a:cs typeface="Arial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7404354" y="1635251"/>
            <a:ext cx="433705" cy="436245"/>
          </a:xfrm>
          <a:prstGeom prst="rect">
            <a:avLst/>
          </a:prstGeom>
          <a:solidFill>
            <a:srgbClr val="FF9900"/>
          </a:solidFill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1200">
              <a:latin typeface="Times New Roman"/>
              <a:cs typeface="Times New Roman"/>
            </a:endParaRPr>
          </a:p>
          <a:p>
            <a:pPr marL="125095">
              <a:lnSpc>
                <a:spcPct val="100000"/>
              </a:lnSpc>
            </a:pPr>
            <a:r>
              <a:rPr sz="1000" spc="-55" dirty="0">
                <a:solidFill>
                  <a:srgbClr val="FF0000"/>
                </a:solidFill>
                <a:latin typeface="Arial"/>
                <a:cs typeface="Arial"/>
              </a:rPr>
              <a:t>Digi</a:t>
            </a:r>
            <a:r>
              <a:rPr sz="1000" spc="-15" dirty="0">
                <a:solidFill>
                  <a:srgbClr val="FF0000"/>
                </a:solidFill>
                <a:latin typeface="Arial"/>
                <a:cs typeface="Arial"/>
              </a:rPr>
              <a:t>ta</a:t>
            </a:r>
            <a:endParaRPr sz="1000">
              <a:latin typeface="Arial"/>
              <a:cs typeface="Arial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7837931" y="1635251"/>
            <a:ext cx="549910" cy="436245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254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20"/>
              </a:spcBef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r>
              <a:rPr sz="1000" spc="5" dirty="0">
                <a:solidFill>
                  <a:srgbClr val="FF0000"/>
                </a:solidFill>
                <a:latin typeface="Arial"/>
                <a:cs typeface="Arial"/>
              </a:rPr>
              <a:t>l</a:t>
            </a:r>
            <a:r>
              <a:rPr sz="1000" spc="27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1000" spc="-30" dirty="0">
                <a:solidFill>
                  <a:srgbClr val="FF0000"/>
                </a:solidFill>
                <a:latin typeface="Arial"/>
                <a:cs typeface="Arial"/>
              </a:rPr>
              <a:t>Memory</a:t>
            </a:r>
            <a:endParaRPr sz="1000">
              <a:latin typeface="Arial"/>
              <a:cs typeface="Arial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6856476" y="1054608"/>
            <a:ext cx="247015" cy="542925"/>
          </a:xfrm>
          <a:custGeom>
            <a:avLst/>
            <a:gdLst/>
            <a:ahLst/>
            <a:cxnLst/>
            <a:rect l="l" t="t" r="r" b="b"/>
            <a:pathLst>
              <a:path w="247015" h="542925">
                <a:moveTo>
                  <a:pt x="0" y="542544"/>
                </a:moveTo>
                <a:lnTo>
                  <a:pt x="246888" y="542544"/>
                </a:lnTo>
                <a:lnTo>
                  <a:pt x="246888" y="0"/>
                </a:lnTo>
                <a:lnTo>
                  <a:pt x="0" y="0"/>
                </a:lnTo>
                <a:lnTo>
                  <a:pt x="0" y="542544"/>
                </a:lnTo>
                <a:close/>
              </a:path>
            </a:pathLst>
          </a:custGeom>
          <a:solidFill>
            <a:srgbClr val="CC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6856476" y="1054608"/>
            <a:ext cx="247015" cy="542925"/>
          </a:xfrm>
          <a:custGeom>
            <a:avLst/>
            <a:gdLst/>
            <a:ahLst/>
            <a:cxnLst/>
            <a:rect l="l" t="t" r="r" b="b"/>
            <a:pathLst>
              <a:path w="247015" h="542925">
                <a:moveTo>
                  <a:pt x="0" y="542544"/>
                </a:moveTo>
                <a:lnTo>
                  <a:pt x="246888" y="542544"/>
                </a:lnTo>
                <a:lnTo>
                  <a:pt x="246888" y="0"/>
                </a:lnTo>
                <a:lnTo>
                  <a:pt x="0" y="0"/>
                </a:lnTo>
                <a:lnTo>
                  <a:pt x="0" y="542544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6867143" y="1362455"/>
            <a:ext cx="222885" cy="218440"/>
          </a:xfrm>
          <a:custGeom>
            <a:avLst/>
            <a:gdLst/>
            <a:ahLst/>
            <a:cxnLst/>
            <a:rect l="l" t="t" r="r" b="b"/>
            <a:pathLst>
              <a:path w="222884" h="218440">
                <a:moveTo>
                  <a:pt x="111251" y="0"/>
                </a:moveTo>
                <a:lnTo>
                  <a:pt x="0" y="217932"/>
                </a:lnTo>
                <a:lnTo>
                  <a:pt x="222503" y="217932"/>
                </a:lnTo>
                <a:lnTo>
                  <a:pt x="111251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6867143" y="1362455"/>
            <a:ext cx="222885" cy="218440"/>
          </a:xfrm>
          <a:custGeom>
            <a:avLst/>
            <a:gdLst/>
            <a:ahLst/>
            <a:cxnLst/>
            <a:rect l="l" t="t" r="r" b="b"/>
            <a:pathLst>
              <a:path w="222884" h="218440">
                <a:moveTo>
                  <a:pt x="0" y="217932"/>
                </a:moveTo>
                <a:lnTo>
                  <a:pt x="111251" y="0"/>
                </a:lnTo>
                <a:lnTo>
                  <a:pt x="222503" y="217932"/>
                </a:lnTo>
                <a:lnTo>
                  <a:pt x="0" y="217932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6868668" y="1069847"/>
            <a:ext cx="222885" cy="222885"/>
          </a:xfrm>
          <a:custGeom>
            <a:avLst/>
            <a:gdLst/>
            <a:ahLst/>
            <a:cxnLst/>
            <a:rect l="l" t="t" r="r" b="b"/>
            <a:pathLst>
              <a:path w="222884" h="222884">
                <a:moveTo>
                  <a:pt x="222503" y="0"/>
                </a:moveTo>
                <a:lnTo>
                  <a:pt x="0" y="0"/>
                </a:lnTo>
                <a:lnTo>
                  <a:pt x="111251" y="222503"/>
                </a:lnTo>
                <a:lnTo>
                  <a:pt x="222503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868668" y="1069847"/>
            <a:ext cx="222885" cy="222885"/>
          </a:xfrm>
          <a:custGeom>
            <a:avLst/>
            <a:gdLst/>
            <a:ahLst/>
            <a:cxnLst/>
            <a:rect l="l" t="t" r="r" b="b"/>
            <a:pathLst>
              <a:path w="222884" h="222884">
                <a:moveTo>
                  <a:pt x="0" y="0"/>
                </a:moveTo>
                <a:lnTo>
                  <a:pt x="111251" y="222503"/>
                </a:lnTo>
                <a:lnTo>
                  <a:pt x="222503" y="0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955535" y="1389888"/>
            <a:ext cx="55244" cy="56515"/>
          </a:xfrm>
          <a:custGeom>
            <a:avLst/>
            <a:gdLst/>
            <a:ahLst/>
            <a:cxnLst/>
            <a:rect l="l" t="t" r="r" b="b"/>
            <a:pathLst>
              <a:path w="55245" h="56515">
                <a:moveTo>
                  <a:pt x="0" y="56387"/>
                </a:moveTo>
                <a:lnTo>
                  <a:pt x="54864" y="56387"/>
                </a:lnTo>
                <a:lnTo>
                  <a:pt x="54864" y="0"/>
                </a:lnTo>
                <a:lnTo>
                  <a:pt x="0" y="0"/>
                </a:lnTo>
                <a:lnTo>
                  <a:pt x="0" y="56387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6955535" y="1389888"/>
            <a:ext cx="55244" cy="56515"/>
          </a:xfrm>
          <a:custGeom>
            <a:avLst/>
            <a:gdLst/>
            <a:ahLst/>
            <a:cxnLst/>
            <a:rect l="l" t="t" r="r" b="b"/>
            <a:pathLst>
              <a:path w="55245" h="56515">
                <a:moveTo>
                  <a:pt x="0" y="56387"/>
                </a:moveTo>
                <a:lnTo>
                  <a:pt x="54864" y="56387"/>
                </a:lnTo>
                <a:lnTo>
                  <a:pt x="54864" y="0"/>
                </a:lnTo>
                <a:lnTo>
                  <a:pt x="0" y="0"/>
                </a:lnTo>
                <a:lnTo>
                  <a:pt x="0" y="5638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6967728" y="1340358"/>
            <a:ext cx="29209" cy="50800"/>
          </a:xfrm>
          <a:custGeom>
            <a:avLst/>
            <a:gdLst/>
            <a:ahLst/>
            <a:cxnLst/>
            <a:rect l="l" t="t" r="r" b="b"/>
            <a:pathLst>
              <a:path w="29209" h="50800">
                <a:moveTo>
                  <a:pt x="0" y="50292"/>
                </a:moveTo>
                <a:lnTo>
                  <a:pt x="28955" y="50292"/>
                </a:lnTo>
                <a:lnTo>
                  <a:pt x="28955" y="0"/>
                </a:lnTo>
                <a:lnTo>
                  <a:pt x="0" y="0"/>
                </a:lnTo>
                <a:lnTo>
                  <a:pt x="0" y="50292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6954011" y="1200911"/>
            <a:ext cx="53340" cy="55244"/>
          </a:xfrm>
          <a:custGeom>
            <a:avLst/>
            <a:gdLst/>
            <a:ahLst/>
            <a:cxnLst/>
            <a:rect l="l" t="t" r="r" b="b"/>
            <a:pathLst>
              <a:path w="53340" h="55244">
                <a:moveTo>
                  <a:pt x="0" y="54863"/>
                </a:moveTo>
                <a:lnTo>
                  <a:pt x="53340" y="54863"/>
                </a:lnTo>
                <a:lnTo>
                  <a:pt x="53340" y="0"/>
                </a:lnTo>
                <a:lnTo>
                  <a:pt x="0" y="0"/>
                </a:lnTo>
                <a:lnTo>
                  <a:pt x="0" y="54863"/>
                </a:lnTo>
                <a:close/>
              </a:path>
            </a:pathLst>
          </a:custGeom>
          <a:solidFill>
            <a:srgbClr val="FFCC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6954011" y="1200911"/>
            <a:ext cx="53340" cy="55244"/>
          </a:xfrm>
          <a:custGeom>
            <a:avLst/>
            <a:gdLst/>
            <a:ahLst/>
            <a:cxnLst/>
            <a:rect l="l" t="t" r="r" b="b"/>
            <a:pathLst>
              <a:path w="53340" h="55244">
                <a:moveTo>
                  <a:pt x="0" y="54863"/>
                </a:moveTo>
                <a:lnTo>
                  <a:pt x="53340" y="54863"/>
                </a:lnTo>
                <a:lnTo>
                  <a:pt x="53340" y="0"/>
                </a:lnTo>
                <a:lnTo>
                  <a:pt x="0" y="0"/>
                </a:lnTo>
                <a:lnTo>
                  <a:pt x="0" y="54863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6982206" y="1253489"/>
            <a:ext cx="0" cy="55244"/>
          </a:xfrm>
          <a:custGeom>
            <a:avLst/>
            <a:gdLst/>
            <a:ahLst/>
            <a:cxnLst/>
            <a:rect l="l" t="t" r="r" b="b"/>
            <a:pathLst>
              <a:path h="55244">
                <a:moveTo>
                  <a:pt x="0" y="54863"/>
                </a:moveTo>
                <a:lnTo>
                  <a:pt x="0" y="0"/>
                </a:lnTo>
              </a:path>
            </a:pathLst>
          </a:custGeom>
          <a:ln w="28956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941819" y="1184147"/>
            <a:ext cx="79375" cy="277495"/>
          </a:xfrm>
          <a:custGeom>
            <a:avLst/>
            <a:gdLst/>
            <a:ahLst/>
            <a:cxnLst/>
            <a:rect l="l" t="t" r="r" b="b"/>
            <a:pathLst>
              <a:path w="79375" h="277494">
                <a:moveTo>
                  <a:pt x="0" y="277367"/>
                </a:moveTo>
                <a:lnTo>
                  <a:pt x="79248" y="277367"/>
                </a:lnTo>
                <a:lnTo>
                  <a:pt x="79248" y="0"/>
                </a:lnTo>
                <a:lnTo>
                  <a:pt x="0" y="0"/>
                </a:lnTo>
                <a:lnTo>
                  <a:pt x="0" y="277367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973823" y="1306067"/>
            <a:ext cx="24765" cy="36830"/>
          </a:xfrm>
          <a:custGeom>
            <a:avLst/>
            <a:gdLst/>
            <a:ahLst/>
            <a:cxnLst/>
            <a:rect l="l" t="t" r="r" b="b"/>
            <a:pathLst>
              <a:path w="24765" h="36830">
                <a:moveTo>
                  <a:pt x="0" y="36575"/>
                </a:moveTo>
                <a:lnTo>
                  <a:pt x="24383" y="36575"/>
                </a:lnTo>
                <a:lnTo>
                  <a:pt x="24383" y="0"/>
                </a:lnTo>
                <a:lnTo>
                  <a:pt x="0" y="0"/>
                </a:lnTo>
                <a:lnTo>
                  <a:pt x="0" y="36575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6973823" y="1306067"/>
            <a:ext cx="24765" cy="36830"/>
          </a:xfrm>
          <a:custGeom>
            <a:avLst/>
            <a:gdLst/>
            <a:ahLst/>
            <a:cxnLst/>
            <a:rect l="l" t="t" r="r" b="b"/>
            <a:pathLst>
              <a:path w="24765" h="36830">
                <a:moveTo>
                  <a:pt x="0" y="36575"/>
                </a:moveTo>
                <a:lnTo>
                  <a:pt x="24383" y="36575"/>
                </a:lnTo>
                <a:lnTo>
                  <a:pt x="24383" y="0"/>
                </a:lnTo>
                <a:lnTo>
                  <a:pt x="0" y="0"/>
                </a:lnTo>
                <a:lnTo>
                  <a:pt x="0" y="36575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180076" y="1135380"/>
            <a:ext cx="1219200" cy="390525"/>
          </a:xfrm>
          <a:custGeom>
            <a:avLst/>
            <a:gdLst/>
            <a:ahLst/>
            <a:cxnLst/>
            <a:rect l="l" t="t" r="r" b="b"/>
            <a:pathLst>
              <a:path w="1219200" h="390525">
                <a:moveTo>
                  <a:pt x="0" y="0"/>
                </a:moveTo>
                <a:lnTo>
                  <a:pt x="888" y="194437"/>
                </a:lnTo>
                <a:lnTo>
                  <a:pt x="1177798" y="390144"/>
                </a:lnTo>
                <a:lnTo>
                  <a:pt x="1153033" y="337439"/>
                </a:lnTo>
                <a:lnTo>
                  <a:pt x="1202689" y="294259"/>
                </a:lnTo>
                <a:lnTo>
                  <a:pt x="1175003" y="247523"/>
                </a:lnTo>
                <a:lnTo>
                  <a:pt x="1219200" y="193675"/>
                </a:lnTo>
                <a:lnTo>
                  <a:pt x="1180591" y="150495"/>
                </a:lnTo>
                <a:lnTo>
                  <a:pt x="1216406" y="106172"/>
                </a:lnTo>
                <a:lnTo>
                  <a:pt x="0" y="0"/>
                </a:lnTo>
                <a:close/>
              </a:path>
            </a:pathLst>
          </a:custGeom>
          <a:solidFill>
            <a:srgbClr val="D9B18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251703" y="1772411"/>
            <a:ext cx="227329" cy="391795"/>
          </a:xfrm>
          <a:custGeom>
            <a:avLst/>
            <a:gdLst/>
            <a:ahLst/>
            <a:cxnLst/>
            <a:rect l="l" t="t" r="r" b="b"/>
            <a:pathLst>
              <a:path w="227329" h="391794">
                <a:moveTo>
                  <a:pt x="76326" y="0"/>
                </a:moveTo>
                <a:lnTo>
                  <a:pt x="227075" y="292226"/>
                </a:lnTo>
                <a:lnTo>
                  <a:pt x="223138" y="292226"/>
                </a:lnTo>
                <a:lnTo>
                  <a:pt x="134366" y="391668"/>
                </a:lnTo>
                <a:lnTo>
                  <a:pt x="0" y="93217"/>
                </a:lnTo>
                <a:lnTo>
                  <a:pt x="76326" y="0"/>
                </a:lnTo>
                <a:close/>
              </a:path>
            </a:pathLst>
          </a:custGeom>
          <a:ln w="3175">
            <a:solidFill>
              <a:srgbClr val="E7E6E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547359" y="1891283"/>
            <a:ext cx="204470" cy="41275"/>
          </a:xfrm>
          <a:custGeom>
            <a:avLst/>
            <a:gdLst/>
            <a:ahLst/>
            <a:cxnLst/>
            <a:rect l="l" t="t" r="r" b="b"/>
            <a:pathLst>
              <a:path w="204470" h="41275">
                <a:moveTo>
                  <a:pt x="0" y="41147"/>
                </a:moveTo>
                <a:lnTo>
                  <a:pt x="204215" y="0"/>
                </a:lnTo>
              </a:path>
            </a:pathLst>
          </a:custGeom>
          <a:ln w="12192">
            <a:solidFill>
              <a:srgbClr val="80808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250179" y="1812035"/>
            <a:ext cx="299085" cy="120650"/>
          </a:xfrm>
          <a:custGeom>
            <a:avLst/>
            <a:gdLst/>
            <a:ahLst/>
            <a:cxnLst/>
            <a:rect l="l" t="t" r="r" b="b"/>
            <a:pathLst>
              <a:path w="299085" h="120650">
                <a:moveTo>
                  <a:pt x="0" y="0"/>
                </a:moveTo>
                <a:lnTo>
                  <a:pt x="298704" y="120395"/>
                </a:lnTo>
              </a:path>
            </a:pathLst>
          </a:custGeom>
          <a:ln w="12192">
            <a:solidFill>
              <a:srgbClr val="B1B1B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375147" y="1235963"/>
            <a:ext cx="228600" cy="39014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375147" y="1235963"/>
            <a:ext cx="228600" cy="390525"/>
          </a:xfrm>
          <a:custGeom>
            <a:avLst/>
            <a:gdLst/>
            <a:ahLst/>
            <a:cxnLst/>
            <a:rect l="l" t="t" r="r" b="b"/>
            <a:pathLst>
              <a:path w="228600" h="390525">
                <a:moveTo>
                  <a:pt x="0" y="0"/>
                </a:moveTo>
                <a:lnTo>
                  <a:pt x="228600" y="70231"/>
                </a:lnTo>
                <a:lnTo>
                  <a:pt x="228600" y="390144"/>
                </a:lnTo>
                <a:lnTo>
                  <a:pt x="0" y="299085"/>
                </a:lnTo>
                <a:lnTo>
                  <a:pt x="0" y="0"/>
                </a:lnTo>
                <a:close/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376671" y="1696211"/>
            <a:ext cx="449580" cy="47625"/>
          </a:xfrm>
          <a:custGeom>
            <a:avLst/>
            <a:gdLst/>
            <a:ahLst/>
            <a:cxnLst/>
            <a:rect l="l" t="t" r="r" b="b"/>
            <a:pathLst>
              <a:path w="449579" h="47625">
                <a:moveTo>
                  <a:pt x="0" y="47243"/>
                </a:moveTo>
                <a:lnTo>
                  <a:pt x="449579" y="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5376671" y="1235963"/>
            <a:ext cx="228600" cy="390525"/>
          </a:xfrm>
          <a:custGeom>
            <a:avLst/>
            <a:gdLst/>
            <a:ahLst/>
            <a:cxnLst/>
            <a:rect l="l" t="t" r="r" b="b"/>
            <a:pathLst>
              <a:path w="228600" h="390525">
                <a:moveTo>
                  <a:pt x="0" y="0"/>
                </a:moveTo>
                <a:lnTo>
                  <a:pt x="0" y="390144"/>
                </a:lnTo>
                <a:lnTo>
                  <a:pt x="228600" y="383413"/>
                </a:lnTo>
                <a:lnTo>
                  <a:pt x="228600" y="6731"/>
                </a:lnTo>
                <a:lnTo>
                  <a:pt x="0" y="0"/>
                </a:lnTo>
                <a:close/>
              </a:path>
            </a:pathLst>
          </a:custGeom>
          <a:solidFill>
            <a:srgbClr val="EAEA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5376671" y="1235963"/>
            <a:ext cx="228600" cy="390525"/>
          </a:xfrm>
          <a:custGeom>
            <a:avLst/>
            <a:gdLst/>
            <a:ahLst/>
            <a:cxnLst/>
            <a:rect l="l" t="t" r="r" b="b"/>
            <a:pathLst>
              <a:path w="228600" h="390525">
                <a:moveTo>
                  <a:pt x="0" y="390144"/>
                </a:moveTo>
                <a:lnTo>
                  <a:pt x="228600" y="383413"/>
                </a:lnTo>
                <a:lnTo>
                  <a:pt x="228600" y="6731"/>
                </a:lnTo>
                <a:lnTo>
                  <a:pt x="0" y="0"/>
                </a:lnTo>
                <a:lnTo>
                  <a:pt x="0" y="390144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5414771" y="1734311"/>
            <a:ext cx="403860" cy="137160"/>
          </a:xfrm>
          <a:custGeom>
            <a:avLst/>
            <a:gdLst/>
            <a:ahLst/>
            <a:cxnLst/>
            <a:rect l="l" t="t" r="r" b="b"/>
            <a:pathLst>
              <a:path w="403860" h="137160">
                <a:moveTo>
                  <a:pt x="0" y="0"/>
                </a:moveTo>
                <a:lnTo>
                  <a:pt x="403860" y="137160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5646420" y="1251203"/>
            <a:ext cx="228600" cy="390525"/>
          </a:xfrm>
          <a:custGeom>
            <a:avLst/>
            <a:gdLst/>
            <a:ahLst/>
            <a:cxnLst/>
            <a:rect l="l" t="t" r="r" b="b"/>
            <a:pathLst>
              <a:path w="228600" h="390525">
                <a:moveTo>
                  <a:pt x="0" y="0"/>
                </a:moveTo>
                <a:lnTo>
                  <a:pt x="0" y="117094"/>
                </a:lnTo>
                <a:lnTo>
                  <a:pt x="228600" y="356743"/>
                </a:lnTo>
                <a:lnTo>
                  <a:pt x="196468" y="390144"/>
                </a:lnTo>
              </a:path>
            </a:pathLst>
          </a:custGeom>
          <a:ln w="6096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5388864" y="1220724"/>
            <a:ext cx="228600" cy="390525"/>
          </a:xfrm>
          <a:custGeom>
            <a:avLst/>
            <a:gdLst/>
            <a:ahLst/>
            <a:cxnLst/>
            <a:rect l="l" t="t" r="r" b="b"/>
            <a:pathLst>
              <a:path w="228600" h="390525">
                <a:moveTo>
                  <a:pt x="228600" y="159385"/>
                </a:moveTo>
                <a:lnTo>
                  <a:pt x="225678" y="390143"/>
                </a:lnTo>
                <a:lnTo>
                  <a:pt x="0" y="0"/>
                </a:lnTo>
              </a:path>
            </a:pathLst>
          </a:custGeom>
          <a:ln w="6096">
            <a:solidFill>
              <a:srgbClr val="FF99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5634228" y="1193291"/>
            <a:ext cx="542925" cy="327660"/>
          </a:xfrm>
          <a:custGeom>
            <a:avLst/>
            <a:gdLst/>
            <a:ahLst/>
            <a:cxnLst/>
            <a:rect l="l" t="t" r="r" b="b"/>
            <a:pathLst>
              <a:path w="542925" h="327659">
                <a:moveTo>
                  <a:pt x="271272" y="0"/>
                </a:moveTo>
                <a:lnTo>
                  <a:pt x="216589" y="3330"/>
                </a:lnTo>
                <a:lnTo>
                  <a:pt x="165663" y="12882"/>
                </a:lnTo>
                <a:lnTo>
                  <a:pt x="119583" y="27994"/>
                </a:lnTo>
                <a:lnTo>
                  <a:pt x="79438" y="48006"/>
                </a:lnTo>
                <a:lnTo>
                  <a:pt x="46318" y="72256"/>
                </a:lnTo>
                <a:lnTo>
                  <a:pt x="5509" y="130828"/>
                </a:lnTo>
                <a:lnTo>
                  <a:pt x="0" y="163830"/>
                </a:lnTo>
                <a:lnTo>
                  <a:pt x="5509" y="196831"/>
                </a:lnTo>
                <a:lnTo>
                  <a:pt x="46318" y="255403"/>
                </a:lnTo>
                <a:lnTo>
                  <a:pt x="79438" y="279654"/>
                </a:lnTo>
                <a:lnTo>
                  <a:pt x="119583" y="299665"/>
                </a:lnTo>
                <a:lnTo>
                  <a:pt x="165663" y="314777"/>
                </a:lnTo>
                <a:lnTo>
                  <a:pt x="216589" y="324329"/>
                </a:lnTo>
                <a:lnTo>
                  <a:pt x="271272" y="327660"/>
                </a:lnTo>
                <a:lnTo>
                  <a:pt x="325954" y="324329"/>
                </a:lnTo>
                <a:lnTo>
                  <a:pt x="376880" y="314777"/>
                </a:lnTo>
                <a:lnTo>
                  <a:pt x="422960" y="299665"/>
                </a:lnTo>
                <a:lnTo>
                  <a:pt x="463105" y="279654"/>
                </a:lnTo>
                <a:lnTo>
                  <a:pt x="496225" y="255403"/>
                </a:lnTo>
                <a:lnTo>
                  <a:pt x="524817" y="220599"/>
                </a:lnTo>
                <a:lnTo>
                  <a:pt x="271272" y="220599"/>
                </a:lnTo>
                <a:lnTo>
                  <a:pt x="234747" y="216140"/>
                </a:lnTo>
                <a:lnTo>
                  <a:pt x="204914" y="203977"/>
                </a:lnTo>
                <a:lnTo>
                  <a:pt x="184796" y="185933"/>
                </a:lnTo>
                <a:lnTo>
                  <a:pt x="177419" y="163830"/>
                </a:lnTo>
                <a:lnTo>
                  <a:pt x="184796" y="141726"/>
                </a:lnTo>
                <a:lnTo>
                  <a:pt x="204914" y="123682"/>
                </a:lnTo>
                <a:lnTo>
                  <a:pt x="234747" y="111519"/>
                </a:lnTo>
                <a:lnTo>
                  <a:pt x="271272" y="107061"/>
                </a:lnTo>
                <a:lnTo>
                  <a:pt x="524817" y="107061"/>
                </a:lnTo>
                <a:lnTo>
                  <a:pt x="521231" y="100083"/>
                </a:lnTo>
                <a:lnTo>
                  <a:pt x="463105" y="48006"/>
                </a:lnTo>
                <a:lnTo>
                  <a:pt x="422960" y="27994"/>
                </a:lnTo>
                <a:lnTo>
                  <a:pt x="376880" y="12882"/>
                </a:lnTo>
                <a:lnTo>
                  <a:pt x="325954" y="3330"/>
                </a:lnTo>
                <a:lnTo>
                  <a:pt x="271272" y="0"/>
                </a:lnTo>
                <a:close/>
              </a:path>
              <a:path w="542925" h="327659">
                <a:moveTo>
                  <a:pt x="524817" y="107061"/>
                </a:moveTo>
                <a:lnTo>
                  <a:pt x="271272" y="107061"/>
                </a:lnTo>
                <a:lnTo>
                  <a:pt x="307796" y="111519"/>
                </a:lnTo>
                <a:lnTo>
                  <a:pt x="337629" y="123682"/>
                </a:lnTo>
                <a:lnTo>
                  <a:pt x="357747" y="141726"/>
                </a:lnTo>
                <a:lnTo>
                  <a:pt x="365125" y="163830"/>
                </a:lnTo>
                <a:lnTo>
                  <a:pt x="357747" y="185933"/>
                </a:lnTo>
                <a:lnTo>
                  <a:pt x="337629" y="203977"/>
                </a:lnTo>
                <a:lnTo>
                  <a:pt x="307796" y="216140"/>
                </a:lnTo>
                <a:lnTo>
                  <a:pt x="271272" y="220599"/>
                </a:lnTo>
                <a:lnTo>
                  <a:pt x="524817" y="220599"/>
                </a:lnTo>
                <a:lnTo>
                  <a:pt x="537034" y="196831"/>
                </a:lnTo>
                <a:lnTo>
                  <a:pt x="542544" y="163830"/>
                </a:lnTo>
                <a:lnTo>
                  <a:pt x="537034" y="130828"/>
                </a:lnTo>
                <a:lnTo>
                  <a:pt x="524817" y="107061"/>
                </a:lnTo>
                <a:close/>
              </a:path>
            </a:pathLst>
          </a:custGeom>
          <a:solidFill>
            <a:srgbClr val="944F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5634228" y="1193291"/>
            <a:ext cx="542925" cy="327660"/>
          </a:xfrm>
          <a:custGeom>
            <a:avLst/>
            <a:gdLst/>
            <a:ahLst/>
            <a:cxnLst/>
            <a:rect l="l" t="t" r="r" b="b"/>
            <a:pathLst>
              <a:path w="542925" h="327659">
                <a:moveTo>
                  <a:pt x="271272" y="0"/>
                </a:moveTo>
                <a:lnTo>
                  <a:pt x="325954" y="3330"/>
                </a:lnTo>
                <a:lnTo>
                  <a:pt x="376880" y="12882"/>
                </a:lnTo>
                <a:lnTo>
                  <a:pt x="422960" y="27994"/>
                </a:lnTo>
                <a:lnTo>
                  <a:pt x="463105" y="48006"/>
                </a:lnTo>
                <a:lnTo>
                  <a:pt x="496225" y="72256"/>
                </a:lnTo>
                <a:lnTo>
                  <a:pt x="537034" y="130828"/>
                </a:lnTo>
                <a:lnTo>
                  <a:pt x="542544" y="163830"/>
                </a:lnTo>
                <a:lnTo>
                  <a:pt x="537034" y="196831"/>
                </a:lnTo>
                <a:lnTo>
                  <a:pt x="496225" y="255403"/>
                </a:lnTo>
                <a:lnTo>
                  <a:pt x="463105" y="279654"/>
                </a:lnTo>
                <a:lnTo>
                  <a:pt x="422960" y="299665"/>
                </a:lnTo>
                <a:lnTo>
                  <a:pt x="376880" y="314777"/>
                </a:lnTo>
                <a:lnTo>
                  <a:pt x="325954" y="324329"/>
                </a:lnTo>
                <a:lnTo>
                  <a:pt x="271272" y="327660"/>
                </a:lnTo>
                <a:lnTo>
                  <a:pt x="216589" y="324329"/>
                </a:lnTo>
                <a:lnTo>
                  <a:pt x="165663" y="314777"/>
                </a:lnTo>
                <a:lnTo>
                  <a:pt x="119583" y="299665"/>
                </a:lnTo>
                <a:lnTo>
                  <a:pt x="79438" y="279654"/>
                </a:lnTo>
                <a:lnTo>
                  <a:pt x="46318" y="255403"/>
                </a:lnTo>
                <a:lnTo>
                  <a:pt x="5509" y="196831"/>
                </a:lnTo>
                <a:lnTo>
                  <a:pt x="0" y="163830"/>
                </a:lnTo>
                <a:lnTo>
                  <a:pt x="5509" y="130828"/>
                </a:lnTo>
                <a:lnTo>
                  <a:pt x="46318" y="72256"/>
                </a:lnTo>
                <a:lnTo>
                  <a:pt x="79438" y="48005"/>
                </a:lnTo>
                <a:lnTo>
                  <a:pt x="119583" y="27994"/>
                </a:lnTo>
                <a:lnTo>
                  <a:pt x="165663" y="12882"/>
                </a:lnTo>
                <a:lnTo>
                  <a:pt x="216589" y="3330"/>
                </a:lnTo>
                <a:lnTo>
                  <a:pt x="271272" y="0"/>
                </a:lnTo>
                <a:close/>
              </a:path>
            </a:pathLst>
          </a:custGeom>
          <a:ln w="3175">
            <a:solidFill>
              <a:srgbClr val="5F5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5810122" y="1298828"/>
            <a:ext cx="190753" cy="11658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5583301" y="1174345"/>
            <a:ext cx="583565" cy="406400"/>
          </a:xfrm>
          <a:custGeom>
            <a:avLst/>
            <a:gdLst/>
            <a:ahLst/>
            <a:cxnLst/>
            <a:rect l="l" t="t" r="r" b="b"/>
            <a:pathLst>
              <a:path w="583564" h="406400">
                <a:moveTo>
                  <a:pt x="573401" y="194619"/>
                </a:moveTo>
                <a:lnTo>
                  <a:pt x="26356" y="194619"/>
                </a:lnTo>
                <a:lnTo>
                  <a:pt x="54451" y="209383"/>
                </a:lnTo>
                <a:lnTo>
                  <a:pt x="80974" y="237577"/>
                </a:lnTo>
                <a:lnTo>
                  <a:pt x="102615" y="276629"/>
                </a:lnTo>
                <a:lnTo>
                  <a:pt x="115079" y="319464"/>
                </a:lnTo>
                <a:lnTo>
                  <a:pt x="116411" y="358132"/>
                </a:lnTo>
                <a:lnTo>
                  <a:pt x="107098" y="388465"/>
                </a:lnTo>
                <a:lnTo>
                  <a:pt x="87629" y="406296"/>
                </a:lnTo>
                <a:lnTo>
                  <a:pt x="554736" y="211732"/>
                </a:lnTo>
                <a:lnTo>
                  <a:pt x="573401" y="194619"/>
                </a:lnTo>
                <a:close/>
              </a:path>
              <a:path w="583564" h="406400">
                <a:moveTo>
                  <a:pt x="493337" y="0"/>
                </a:moveTo>
                <a:lnTo>
                  <a:pt x="466978" y="1293"/>
                </a:lnTo>
                <a:lnTo>
                  <a:pt x="0" y="195857"/>
                </a:lnTo>
                <a:lnTo>
                  <a:pt x="26356" y="194619"/>
                </a:lnTo>
                <a:lnTo>
                  <a:pt x="573401" y="194619"/>
                </a:lnTo>
                <a:lnTo>
                  <a:pt x="574186" y="193899"/>
                </a:lnTo>
                <a:lnTo>
                  <a:pt x="583469" y="163552"/>
                </a:lnTo>
                <a:lnTo>
                  <a:pt x="582132" y="124846"/>
                </a:lnTo>
                <a:lnTo>
                  <a:pt x="569722" y="81938"/>
                </a:lnTo>
                <a:lnTo>
                  <a:pt x="548006" y="42941"/>
                </a:lnTo>
                <a:lnTo>
                  <a:pt x="521446" y="14755"/>
                </a:lnTo>
                <a:lnTo>
                  <a:pt x="493337" y="0"/>
                </a:lnTo>
                <a:close/>
              </a:path>
            </a:pathLst>
          </a:custGeom>
          <a:solidFill>
            <a:srgbClr val="944F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5552931" y="1367377"/>
            <a:ext cx="148367" cy="216146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583301" y="1174345"/>
            <a:ext cx="583565" cy="406400"/>
          </a:xfrm>
          <a:custGeom>
            <a:avLst/>
            <a:gdLst/>
            <a:ahLst/>
            <a:cxnLst/>
            <a:rect l="l" t="t" r="r" b="b"/>
            <a:pathLst>
              <a:path w="583564" h="406400">
                <a:moveTo>
                  <a:pt x="0" y="195857"/>
                </a:moveTo>
                <a:lnTo>
                  <a:pt x="466978" y="1293"/>
                </a:lnTo>
                <a:lnTo>
                  <a:pt x="493337" y="0"/>
                </a:lnTo>
                <a:lnTo>
                  <a:pt x="521446" y="14755"/>
                </a:lnTo>
                <a:lnTo>
                  <a:pt x="548006" y="42941"/>
                </a:lnTo>
                <a:lnTo>
                  <a:pt x="569722" y="81938"/>
                </a:lnTo>
                <a:lnTo>
                  <a:pt x="582132" y="124846"/>
                </a:lnTo>
                <a:lnTo>
                  <a:pt x="583469" y="163552"/>
                </a:lnTo>
                <a:lnTo>
                  <a:pt x="574186" y="193899"/>
                </a:lnTo>
                <a:lnTo>
                  <a:pt x="554736" y="211732"/>
                </a:lnTo>
                <a:lnTo>
                  <a:pt x="87629" y="406296"/>
                </a:lnTo>
              </a:path>
            </a:pathLst>
          </a:custGeom>
          <a:ln w="3175">
            <a:solidFill>
              <a:srgbClr val="5F5F5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855208" y="1388363"/>
            <a:ext cx="228600" cy="391795"/>
          </a:xfrm>
          <a:custGeom>
            <a:avLst/>
            <a:gdLst/>
            <a:ahLst/>
            <a:cxnLst/>
            <a:rect l="l" t="t" r="r" b="b"/>
            <a:pathLst>
              <a:path w="228600" h="391794">
                <a:moveTo>
                  <a:pt x="163956" y="0"/>
                </a:moveTo>
                <a:lnTo>
                  <a:pt x="79501" y="50800"/>
                </a:lnTo>
                <a:lnTo>
                  <a:pt x="0" y="380746"/>
                </a:lnTo>
                <a:lnTo>
                  <a:pt x="29844" y="391668"/>
                </a:lnTo>
                <a:lnTo>
                  <a:pt x="134238" y="359028"/>
                </a:lnTo>
                <a:lnTo>
                  <a:pt x="149097" y="344550"/>
                </a:lnTo>
                <a:lnTo>
                  <a:pt x="228600" y="50800"/>
                </a:lnTo>
                <a:lnTo>
                  <a:pt x="163956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792723" y="1348739"/>
            <a:ext cx="228600" cy="391795"/>
          </a:xfrm>
          <a:custGeom>
            <a:avLst/>
            <a:gdLst/>
            <a:ahLst/>
            <a:cxnLst/>
            <a:rect l="l" t="t" r="r" b="b"/>
            <a:pathLst>
              <a:path w="228600" h="391794">
                <a:moveTo>
                  <a:pt x="30352" y="0"/>
                </a:moveTo>
                <a:lnTo>
                  <a:pt x="21971" y="18161"/>
                </a:lnTo>
                <a:lnTo>
                  <a:pt x="0" y="186817"/>
                </a:lnTo>
                <a:lnTo>
                  <a:pt x="5461" y="210058"/>
                </a:lnTo>
                <a:lnTo>
                  <a:pt x="24764" y="236093"/>
                </a:lnTo>
                <a:lnTo>
                  <a:pt x="156972" y="381254"/>
                </a:lnTo>
                <a:lnTo>
                  <a:pt x="179070" y="391668"/>
                </a:lnTo>
                <a:lnTo>
                  <a:pt x="189991" y="368300"/>
                </a:lnTo>
                <a:lnTo>
                  <a:pt x="228600" y="186817"/>
                </a:lnTo>
                <a:lnTo>
                  <a:pt x="223138" y="163449"/>
                </a:lnTo>
                <a:lnTo>
                  <a:pt x="206628" y="150495"/>
                </a:lnTo>
                <a:lnTo>
                  <a:pt x="55117" y="15621"/>
                </a:lnTo>
                <a:lnTo>
                  <a:pt x="30352" y="0"/>
                </a:lnTo>
                <a:close/>
              </a:path>
            </a:pathLst>
          </a:custGeom>
          <a:solidFill>
            <a:srgbClr val="EAEA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801867" y="1342644"/>
            <a:ext cx="228600" cy="391795"/>
          </a:xfrm>
          <a:custGeom>
            <a:avLst/>
            <a:gdLst/>
            <a:ahLst/>
            <a:cxnLst/>
            <a:rect l="l" t="t" r="r" b="b"/>
            <a:pathLst>
              <a:path w="228600" h="391794">
                <a:moveTo>
                  <a:pt x="54737" y="0"/>
                </a:moveTo>
                <a:lnTo>
                  <a:pt x="40512" y="15875"/>
                </a:lnTo>
                <a:lnTo>
                  <a:pt x="0" y="47625"/>
                </a:lnTo>
                <a:lnTo>
                  <a:pt x="157099" y="344042"/>
                </a:lnTo>
                <a:lnTo>
                  <a:pt x="171450" y="391667"/>
                </a:lnTo>
                <a:lnTo>
                  <a:pt x="228600" y="344042"/>
                </a:lnTo>
                <a:lnTo>
                  <a:pt x="207137" y="285750"/>
                </a:lnTo>
                <a:lnTo>
                  <a:pt x="71374" y="15875"/>
                </a:lnTo>
                <a:lnTo>
                  <a:pt x="54737" y="0"/>
                </a:lnTo>
                <a:close/>
              </a:path>
            </a:pathLst>
          </a:custGeom>
          <a:solidFill>
            <a:srgbClr val="944F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807964" y="1371600"/>
            <a:ext cx="227329" cy="390525"/>
          </a:xfrm>
          <a:custGeom>
            <a:avLst/>
            <a:gdLst/>
            <a:ahLst/>
            <a:cxnLst/>
            <a:rect l="l" t="t" r="r" b="b"/>
            <a:pathLst>
              <a:path w="227329" h="390525">
                <a:moveTo>
                  <a:pt x="30099" y="0"/>
                </a:moveTo>
                <a:lnTo>
                  <a:pt x="21844" y="18034"/>
                </a:lnTo>
                <a:lnTo>
                  <a:pt x="0" y="186054"/>
                </a:lnTo>
                <a:lnTo>
                  <a:pt x="5461" y="209296"/>
                </a:lnTo>
                <a:lnTo>
                  <a:pt x="24637" y="235076"/>
                </a:lnTo>
                <a:lnTo>
                  <a:pt x="155956" y="379857"/>
                </a:lnTo>
                <a:lnTo>
                  <a:pt x="177800" y="390144"/>
                </a:lnTo>
                <a:lnTo>
                  <a:pt x="188722" y="366902"/>
                </a:lnTo>
                <a:lnTo>
                  <a:pt x="227075" y="186054"/>
                </a:lnTo>
                <a:lnTo>
                  <a:pt x="221614" y="162813"/>
                </a:lnTo>
                <a:lnTo>
                  <a:pt x="205232" y="149860"/>
                </a:lnTo>
                <a:lnTo>
                  <a:pt x="54737" y="15494"/>
                </a:lnTo>
                <a:lnTo>
                  <a:pt x="30099" y="0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798820" y="1376172"/>
            <a:ext cx="227329" cy="391795"/>
          </a:xfrm>
          <a:custGeom>
            <a:avLst/>
            <a:gdLst/>
            <a:ahLst/>
            <a:cxnLst/>
            <a:rect l="l" t="t" r="r" b="b"/>
            <a:pathLst>
              <a:path w="227329" h="391794">
                <a:moveTo>
                  <a:pt x="30099" y="0"/>
                </a:moveTo>
                <a:lnTo>
                  <a:pt x="21843" y="18161"/>
                </a:lnTo>
                <a:lnTo>
                  <a:pt x="0" y="186816"/>
                </a:lnTo>
                <a:lnTo>
                  <a:pt x="5460" y="210057"/>
                </a:lnTo>
                <a:lnTo>
                  <a:pt x="24637" y="236092"/>
                </a:lnTo>
                <a:lnTo>
                  <a:pt x="155955" y="381253"/>
                </a:lnTo>
                <a:lnTo>
                  <a:pt x="177800" y="391667"/>
                </a:lnTo>
                <a:lnTo>
                  <a:pt x="188721" y="368300"/>
                </a:lnTo>
                <a:lnTo>
                  <a:pt x="227075" y="186816"/>
                </a:lnTo>
                <a:lnTo>
                  <a:pt x="221614" y="163449"/>
                </a:lnTo>
                <a:lnTo>
                  <a:pt x="205231" y="150494"/>
                </a:lnTo>
                <a:lnTo>
                  <a:pt x="54737" y="15620"/>
                </a:lnTo>
                <a:lnTo>
                  <a:pt x="30099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5806440" y="1395983"/>
            <a:ext cx="228600" cy="391795"/>
          </a:xfrm>
          <a:custGeom>
            <a:avLst/>
            <a:gdLst/>
            <a:ahLst/>
            <a:cxnLst/>
            <a:rect l="l" t="t" r="r" b="b"/>
            <a:pathLst>
              <a:path w="228600" h="391794">
                <a:moveTo>
                  <a:pt x="52197" y="0"/>
                </a:moveTo>
                <a:lnTo>
                  <a:pt x="32638" y="41275"/>
                </a:lnTo>
                <a:lnTo>
                  <a:pt x="0" y="178688"/>
                </a:lnTo>
                <a:lnTo>
                  <a:pt x="6476" y="199262"/>
                </a:lnTo>
                <a:lnTo>
                  <a:pt x="32638" y="219837"/>
                </a:lnTo>
                <a:lnTo>
                  <a:pt x="163322" y="371093"/>
                </a:lnTo>
                <a:lnTo>
                  <a:pt x="182880" y="391667"/>
                </a:lnTo>
                <a:lnTo>
                  <a:pt x="202437" y="350392"/>
                </a:lnTo>
                <a:lnTo>
                  <a:pt x="228600" y="233679"/>
                </a:lnTo>
                <a:lnTo>
                  <a:pt x="228600" y="185546"/>
                </a:lnTo>
                <a:lnTo>
                  <a:pt x="182880" y="144271"/>
                </a:lnTo>
                <a:lnTo>
                  <a:pt x="91439" y="48132"/>
                </a:lnTo>
                <a:lnTo>
                  <a:pt x="52197" y="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5812535" y="1382267"/>
            <a:ext cx="228600" cy="391795"/>
          </a:xfrm>
          <a:custGeom>
            <a:avLst/>
            <a:gdLst/>
            <a:ahLst/>
            <a:cxnLst/>
            <a:rect l="l" t="t" r="r" b="b"/>
            <a:pathLst>
              <a:path w="228600" h="391794">
                <a:moveTo>
                  <a:pt x="0" y="0"/>
                </a:moveTo>
                <a:lnTo>
                  <a:pt x="228600" y="391668"/>
                </a:lnTo>
              </a:path>
            </a:pathLst>
          </a:custGeom>
          <a:ln w="6096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5838444" y="1417319"/>
            <a:ext cx="227329" cy="391795"/>
          </a:xfrm>
          <a:custGeom>
            <a:avLst/>
            <a:gdLst/>
            <a:ahLst/>
            <a:cxnLst/>
            <a:rect l="l" t="t" r="r" b="b"/>
            <a:pathLst>
              <a:path w="227329" h="391794">
                <a:moveTo>
                  <a:pt x="227075" y="0"/>
                </a:moveTo>
                <a:lnTo>
                  <a:pt x="0" y="391667"/>
                </a:lnTo>
              </a:path>
            </a:pathLst>
          </a:custGeom>
          <a:ln w="6096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5838444" y="1444752"/>
            <a:ext cx="227329" cy="390525"/>
          </a:xfrm>
          <a:custGeom>
            <a:avLst/>
            <a:gdLst/>
            <a:ahLst/>
            <a:cxnLst/>
            <a:rect l="l" t="t" r="r" b="b"/>
            <a:pathLst>
              <a:path w="227329" h="390525">
                <a:moveTo>
                  <a:pt x="227075" y="390144"/>
                </a:moveTo>
                <a:lnTo>
                  <a:pt x="0" y="0"/>
                </a:lnTo>
              </a:path>
            </a:pathLst>
          </a:custGeom>
          <a:ln w="6096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5803391" y="1423416"/>
            <a:ext cx="227329" cy="390525"/>
          </a:xfrm>
          <a:custGeom>
            <a:avLst/>
            <a:gdLst/>
            <a:ahLst/>
            <a:cxnLst/>
            <a:rect l="l" t="t" r="r" b="b"/>
            <a:pathLst>
              <a:path w="227329" h="390525">
                <a:moveTo>
                  <a:pt x="227075" y="0"/>
                </a:moveTo>
                <a:lnTo>
                  <a:pt x="0" y="390144"/>
                </a:lnTo>
              </a:path>
            </a:pathLst>
          </a:custGeom>
          <a:ln w="6096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317744" y="1023238"/>
            <a:ext cx="142875" cy="433705"/>
          </a:xfrm>
          <a:custGeom>
            <a:avLst/>
            <a:gdLst/>
            <a:ahLst/>
            <a:cxnLst/>
            <a:rect l="l" t="t" r="r" b="b"/>
            <a:pathLst>
              <a:path w="142875" h="433705">
                <a:moveTo>
                  <a:pt x="48513" y="0"/>
                </a:moveTo>
                <a:lnTo>
                  <a:pt x="0" y="23495"/>
                </a:lnTo>
                <a:lnTo>
                  <a:pt x="77088" y="433577"/>
                </a:lnTo>
                <a:lnTo>
                  <a:pt x="139191" y="396239"/>
                </a:lnTo>
                <a:lnTo>
                  <a:pt x="142239" y="354457"/>
                </a:lnTo>
                <a:lnTo>
                  <a:pt x="142875" y="308483"/>
                </a:lnTo>
                <a:lnTo>
                  <a:pt x="99821" y="28194"/>
                </a:lnTo>
                <a:lnTo>
                  <a:pt x="83819" y="1650"/>
                </a:lnTo>
                <a:lnTo>
                  <a:pt x="48513" y="0"/>
                </a:lnTo>
                <a:close/>
              </a:path>
            </a:pathLst>
          </a:custGeom>
          <a:solidFill>
            <a:srgbClr val="E7E6E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279135" y="1178052"/>
            <a:ext cx="227329" cy="390525"/>
          </a:xfrm>
          <a:custGeom>
            <a:avLst/>
            <a:gdLst/>
            <a:ahLst/>
            <a:cxnLst/>
            <a:rect l="l" t="t" r="r" b="b"/>
            <a:pathLst>
              <a:path w="227329" h="390525">
                <a:moveTo>
                  <a:pt x="218948" y="0"/>
                </a:moveTo>
                <a:lnTo>
                  <a:pt x="174371" y="26924"/>
                </a:lnTo>
                <a:lnTo>
                  <a:pt x="40512" y="228726"/>
                </a:lnTo>
                <a:lnTo>
                  <a:pt x="0" y="390144"/>
                </a:lnTo>
                <a:lnTo>
                  <a:pt x="200660" y="134493"/>
                </a:lnTo>
                <a:lnTo>
                  <a:pt x="227075" y="67310"/>
                </a:lnTo>
                <a:lnTo>
                  <a:pt x="218948" y="0"/>
                </a:lnTo>
                <a:close/>
              </a:path>
            </a:pathLst>
          </a:custGeom>
          <a:solidFill>
            <a:srgbClr val="944F7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5179821" y="1090422"/>
            <a:ext cx="295910" cy="296545"/>
          </a:xfrm>
          <a:custGeom>
            <a:avLst/>
            <a:gdLst/>
            <a:ahLst/>
            <a:cxnLst/>
            <a:rect l="l" t="t" r="r" b="b"/>
            <a:pathLst>
              <a:path w="295910" h="296544">
                <a:moveTo>
                  <a:pt x="171450" y="0"/>
                </a:moveTo>
                <a:lnTo>
                  <a:pt x="12445" y="8000"/>
                </a:lnTo>
                <a:lnTo>
                  <a:pt x="0" y="28828"/>
                </a:lnTo>
                <a:lnTo>
                  <a:pt x="6476" y="51562"/>
                </a:lnTo>
                <a:lnTo>
                  <a:pt x="84074" y="259841"/>
                </a:lnTo>
                <a:lnTo>
                  <a:pt x="96012" y="283844"/>
                </a:lnTo>
                <a:lnTo>
                  <a:pt x="120903" y="289687"/>
                </a:lnTo>
                <a:lnTo>
                  <a:pt x="267462" y="296544"/>
                </a:lnTo>
                <a:lnTo>
                  <a:pt x="295782" y="294386"/>
                </a:lnTo>
                <a:lnTo>
                  <a:pt x="294004" y="271652"/>
                </a:lnTo>
                <a:lnTo>
                  <a:pt x="207137" y="26035"/>
                </a:lnTo>
                <a:lnTo>
                  <a:pt x="193039" y="6350"/>
                </a:lnTo>
                <a:lnTo>
                  <a:pt x="171450" y="0"/>
                </a:lnTo>
                <a:close/>
              </a:path>
            </a:pathLst>
          </a:custGeom>
          <a:solidFill>
            <a:srgbClr val="EAEA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5187315" y="1092200"/>
            <a:ext cx="298450" cy="292735"/>
          </a:xfrm>
          <a:custGeom>
            <a:avLst/>
            <a:gdLst/>
            <a:ahLst/>
            <a:cxnLst/>
            <a:rect l="l" t="t" r="r" b="b"/>
            <a:pathLst>
              <a:path w="298450" h="292734">
                <a:moveTo>
                  <a:pt x="175640" y="0"/>
                </a:moveTo>
                <a:lnTo>
                  <a:pt x="9651" y="6096"/>
                </a:lnTo>
                <a:lnTo>
                  <a:pt x="0" y="23367"/>
                </a:lnTo>
                <a:lnTo>
                  <a:pt x="5080" y="40766"/>
                </a:lnTo>
                <a:lnTo>
                  <a:pt x="84709" y="257555"/>
                </a:lnTo>
                <a:lnTo>
                  <a:pt x="96393" y="280162"/>
                </a:lnTo>
                <a:lnTo>
                  <a:pt x="121412" y="285750"/>
                </a:lnTo>
                <a:lnTo>
                  <a:pt x="269875" y="292480"/>
                </a:lnTo>
                <a:lnTo>
                  <a:pt x="298450" y="288925"/>
                </a:lnTo>
                <a:lnTo>
                  <a:pt x="296672" y="264922"/>
                </a:lnTo>
                <a:lnTo>
                  <a:pt x="210438" y="24764"/>
                </a:lnTo>
                <a:lnTo>
                  <a:pt x="197993" y="7112"/>
                </a:lnTo>
                <a:lnTo>
                  <a:pt x="175640" y="0"/>
                </a:lnTo>
                <a:close/>
              </a:path>
            </a:pathLst>
          </a:custGeom>
          <a:solidFill>
            <a:srgbClr val="95959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183378" y="1096136"/>
            <a:ext cx="298450" cy="292100"/>
          </a:xfrm>
          <a:custGeom>
            <a:avLst/>
            <a:gdLst/>
            <a:ahLst/>
            <a:cxnLst/>
            <a:rect l="l" t="t" r="r" b="b"/>
            <a:pathLst>
              <a:path w="298450" h="292100">
                <a:moveTo>
                  <a:pt x="175260" y="0"/>
                </a:moveTo>
                <a:lnTo>
                  <a:pt x="9651" y="5968"/>
                </a:lnTo>
                <a:lnTo>
                  <a:pt x="0" y="23113"/>
                </a:lnTo>
                <a:lnTo>
                  <a:pt x="5080" y="40639"/>
                </a:lnTo>
                <a:lnTo>
                  <a:pt x="84582" y="257175"/>
                </a:lnTo>
                <a:lnTo>
                  <a:pt x="96393" y="279780"/>
                </a:lnTo>
                <a:lnTo>
                  <a:pt x="121285" y="285241"/>
                </a:lnTo>
                <a:lnTo>
                  <a:pt x="269494" y="292100"/>
                </a:lnTo>
                <a:lnTo>
                  <a:pt x="297942" y="288671"/>
                </a:lnTo>
                <a:lnTo>
                  <a:pt x="296163" y="264667"/>
                </a:lnTo>
                <a:lnTo>
                  <a:pt x="209931" y="24764"/>
                </a:lnTo>
                <a:lnTo>
                  <a:pt x="197612" y="7112"/>
                </a:lnTo>
                <a:lnTo>
                  <a:pt x="175260" y="0"/>
                </a:lnTo>
                <a:close/>
              </a:path>
            </a:pathLst>
          </a:custGeom>
          <a:solidFill>
            <a:srgbClr val="B1B1B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5177916" y="1081405"/>
            <a:ext cx="320040" cy="327025"/>
          </a:xfrm>
          <a:custGeom>
            <a:avLst/>
            <a:gdLst/>
            <a:ahLst/>
            <a:cxnLst/>
            <a:rect l="l" t="t" r="r" b="b"/>
            <a:pathLst>
              <a:path w="320039" h="327025">
                <a:moveTo>
                  <a:pt x="200913" y="0"/>
                </a:moveTo>
                <a:lnTo>
                  <a:pt x="19558" y="254"/>
                </a:lnTo>
                <a:lnTo>
                  <a:pt x="0" y="10414"/>
                </a:lnTo>
                <a:lnTo>
                  <a:pt x="3429" y="34544"/>
                </a:lnTo>
                <a:lnTo>
                  <a:pt x="82931" y="296672"/>
                </a:lnTo>
                <a:lnTo>
                  <a:pt x="94487" y="322580"/>
                </a:lnTo>
                <a:lnTo>
                  <a:pt x="122300" y="326771"/>
                </a:lnTo>
                <a:lnTo>
                  <a:pt x="287528" y="323088"/>
                </a:lnTo>
                <a:lnTo>
                  <a:pt x="319786" y="317500"/>
                </a:lnTo>
                <a:lnTo>
                  <a:pt x="319786" y="292227"/>
                </a:lnTo>
                <a:lnTo>
                  <a:pt x="239141" y="26289"/>
                </a:lnTo>
                <a:lnTo>
                  <a:pt x="225298" y="5207"/>
                </a:lnTo>
                <a:lnTo>
                  <a:pt x="200913" y="0"/>
                </a:lnTo>
                <a:close/>
              </a:path>
            </a:pathLst>
          </a:custGeom>
          <a:solidFill>
            <a:srgbClr val="C0C0C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356859" y="1249680"/>
            <a:ext cx="20955" cy="14604"/>
          </a:xfrm>
          <a:custGeom>
            <a:avLst/>
            <a:gdLst/>
            <a:ahLst/>
            <a:cxnLst/>
            <a:rect l="l" t="t" r="r" b="b"/>
            <a:pathLst>
              <a:path w="20954" h="14605">
                <a:moveTo>
                  <a:pt x="20827" y="14605"/>
                </a:moveTo>
                <a:lnTo>
                  <a:pt x="0" y="0"/>
                </a:lnTo>
              </a:path>
            </a:pathLst>
          </a:custGeom>
          <a:ln w="6349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/>
          <p:nvPr/>
        </p:nvSpPr>
        <p:spPr>
          <a:xfrm>
            <a:off x="5313807" y="1259458"/>
            <a:ext cx="12700" cy="16510"/>
          </a:xfrm>
          <a:custGeom>
            <a:avLst/>
            <a:gdLst/>
            <a:ahLst/>
            <a:cxnLst/>
            <a:rect l="l" t="t" r="r" b="b"/>
            <a:pathLst>
              <a:path w="12700" h="16509">
                <a:moveTo>
                  <a:pt x="0" y="16128"/>
                </a:moveTo>
                <a:lnTo>
                  <a:pt x="12572" y="0"/>
                </a:lnTo>
              </a:path>
            </a:pathLst>
          </a:custGeom>
          <a:ln w="6350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/>
          <p:nvPr/>
        </p:nvSpPr>
        <p:spPr>
          <a:xfrm>
            <a:off x="5303520" y="1217041"/>
            <a:ext cx="19050" cy="12065"/>
          </a:xfrm>
          <a:custGeom>
            <a:avLst/>
            <a:gdLst/>
            <a:ahLst/>
            <a:cxnLst/>
            <a:rect l="l" t="t" r="r" b="b"/>
            <a:pathLst>
              <a:path w="19050" h="12065">
                <a:moveTo>
                  <a:pt x="0" y="0"/>
                </a:moveTo>
                <a:lnTo>
                  <a:pt x="18795" y="12064"/>
                </a:lnTo>
              </a:path>
            </a:pathLst>
          </a:custGeom>
          <a:ln w="6350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351653" y="1203452"/>
            <a:ext cx="15875" cy="20955"/>
          </a:xfrm>
          <a:custGeom>
            <a:avLst/>
            <a:gdLst/>
            <a:ahLst/>
            <a:cxnLst/>
            <a:rect l="l" t="t" r="r" b="b"/>
            <a:pathLst>
              <a:path w="15875" h="20955">
                <a:moveTo>
                  <a:pt x="15748" y="0"/>
                </a:moveTo>
                <a:lnTo>
                  <a:pt x="0" y="20827"/>
                </a:lnTo>
              </a:path>
            </a:pathLst>
          </a:custGeom>
          <a:ln w="6350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582411" y="1158239"/>
            <a:ext cx="228600" cy="390525"/>
          </a:xfrm>
          <a:custGeom>
            <a:avLst/>
            <a:gdLst/>
            <a:ahLst/>
            <a:cxnLst/>
            <a:rect l="l" t="t" r="r" b="b"/>
            <a:pathLst>
              <a:path w="228600" h="390525">
                <a:moveTo>
                  <a:pt x="62357" y="0"/>
                </a:moveTo>
                <a:lnTo>
                  <a:pt x="0" y="111506"/>
                </a:lnTo>
                <a:lnTo>
                  <a:pt x="174625" y="390144"/>
                </a:lnTo>
                <a:lnTo>
                  <a:pt x="228600" y="260096"/>
                </a:lnTo>
                <a:lnTo>
                  <a:pt x="6235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582411" y="1158239"/>
            <a:ext cx="228600" cy="390525"/>
          </a:xfrm>
          <a:custGeom>
            <a:avLst/>
            <a:gdLst/>
            <a:ahLst/>
            <a:cxnLst/>
            <a:rect l="l" t="t" r="r" b="b"/>
            <a:pathLst>
              <a:path w="228600" h="390525">
                <a:moveTo>
                  <a:pt x="0" y="111506"/>
                </a:moveTo>
                <a:lnTo>
                  <a:pt x="62357" y="0"/>
                </a:lnTo>
                <a:lnTo>
                  <a:pt x="228600" y="260096"/>
                </a:lnTo>
                <a:lnTo>
                  <a:pt x="174625" y="390144"/>
                </a:lnTo>
                <a:lnTo>
                  <a:pt x="0" y="111506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5594603" y="1165860"/>
            <a:ext cx="228600" cy="390525"/>
          </a:xfrm>
          <a:custGeom>
            <a:avLst/>
            <a:gdLst/>
            <a:ahLst/>
            <a:cxnLst/>
            <a:rect l="l" t="t" r="r" b="b"/>
            <a:pathLst>
              <a:path w="228600" h="390525">
                <a:moveTo>
                  <a:pt x="0" y="0"/>
                </a:moveTo>
                <a:lnTo>
                  <a:pt x="0" y="314832"/>
                </a:lnTo>
                <a:lnTo>
                  <a:pt x="228600" y="390143"/>
                </a:lnTo>
                <a:lnTo>
                  <a:pt x="228600" y="70738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5594603" y="1165860"/>
            <a:ext cx="228600" cy="390525"/>
          </a:xfrm>
          <a:custGeom>
            <a:avLst/>
            <a:gdLst/>
            <a:ahLst/>
            <a:cxnLst/>
            <a:rect l="l" t="t" r="r" b="b"/>
            <a:pathLst>
              <a:path w="228600" h="390525">
                <a:moveTo>
                  <a:pt x="0" y="0"/>
                </a:moveTo>
                <a:lnTo>
                  <a:pt x="228600" y="70738"/>
                </a:lnTo>
                <a:lnTo>
                  <a:pt x="228600" y="390143"/>
                </a:lnTo>
                <a:lnTo>
                  <a:pt x="0" y="31483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667755" y="1176527"/>
            <a:ext cx="228600" cy="390525"/>
          </a:xfrm>
          <a:custGeom>
            <a:avLst/>
            <a:gdLst/>
            <a:ahLst/>
            <a:cxnLst/>
            <a:rect l="l" t="t" r="r" b="b"/>
            <a:pathLst>
              <a:path w="228600" h="390525">
                <a:moveTo>
                  <a:pt x="228600" y="0"/>
                </a:moveTo>
                <a:lnTo>
                  <a:pt x="7874" y="25781"/>
                </a:lnTo>
                <a:lnTo>
                  <a:pt x="0" y="390144"/>
                </a:lnTo>
                <a:lnTo>
                  <a:pt x="228600" y="366902"/>
                </a:lnTo>
                <a:lnTo>
                  <a:pt x="22860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667755" y="1176527"/>
            <a:ext cx="228600" cy="390525"/>
          </a:xfrm>
          <a:custGeom>
            <a:avLst/>
            <a:gdLst/>
            <a:ahLst/>
            <a:cxnLst/>
            <a:rect l="l" t="t" r="r" b="b"/>
            <a:pathLst>
              <a:path w="228600" h="390525">
                <a:moveTo>
                  <a:pt x="7874" y="25781"/>
                </a:moveTo>
                <a:lnTo>
                  <a:pt x="228600" y="0"/>
                </a:lnTo>
                <a:lnTo>
                  <a:pt x="228600" y="366902"/>
                </a:lnTo>
                <a:lnTo>
                  <a:pt x="0" y="390144"/>
                </a:lnTo>
                <a:lnTo>
                  <a:pt x="7874" y="2578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5640323" y="987552"/>
            <a:ext cx="88392" cy="8686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5644896" y="1025652"/>
            <a:ext cx="228600" cy="391795"/>
          </a:xfrm>
          <a:custGeom>
            <a:avLst/>
            <a:gdLst/>
            <a:ahLst/>
            <a:cxnLst/>
            <a:rect l="l" t="t" r="r" b="b"/>
            <a:pathLst>
              <a:path w="228600" h="391794">
                <a:moveTo>
                  <a:pt x="62356" y="0"/>
                </a:moveTo>
                <a:lnTo>
                  <a:pt x="0" y="111887"/>
                </a:lnTo>
                <a:lnTo>
                  <a:pt x="174625" y="391668"/>
                </a:lnTo>
                <a:lnTo>
                  <a:pt x="228600" y="261112"/>
                </a:lnTo>
                <a:lnTo>
                  <a:pt x="62356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5644896" y="1025652"/>
            <a:ext cx="228600" cy="391795"/>
          </a:xfrm>
          <a:custGeom>
            <a:avLst/>
            <a:gdLst/>
            <a:ahLst/>
            <a:cxnLst/>
            <a:rect l="l" t="t" r="r" b="b"/>
            <a:pathLst>
              <a:path w="228600" h="391794">
                <a:moveTo>
                  <a:pt x="0" y="111887"/>
                </a:moveTo>
                <a:lnTo>
                  <a:pt x="62356" y="0"/>
                </a:lnTo>
                <a:lnTo>
                  <a:pt x="228600" y="261112"/>
                </a:lnTo>
                <a:lnTo>
                  <a:pt x="174625" y="391668"/>
                </a:lnTo>
                <a:lnTo>
                  <a:pt x="0" y="11188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5640323" y="1033272"/>
            <a:ext cx="228600" cy="391795"/>
          </a:xfrm>
          <a:custGeom>
            <a:avLst/>
            <a:gdLst/>
            <a:ahLst/>
            <a:cxnLst/>
            <a:rect l="l" t="t" r="r" b="b"/>
            <a:pathLst>
              <a:path w="228600" h="391794">
                <a:moveTo>
                  <a:pt x="0" y="0"/>
                </a:moveTo>
                <a:lnTo>
                  <a:pt x="0" y="316102"/>
                </a:lnTo>
                <a:lnTo>
                  <a:pt x="228600" y="391667"/>
                </a:lnTo>
                <a:lnTo>
                  <a:pt x="228600" y="70992"/>
                </a:lnTo>
                <a:lnTo>
                  <a:pt x="0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5640323" y="1033272"/>
            <a:ext cx="228600" cy="391795"/>
          </a:xfrm>
          <a:custGeom>
            <a:avLst/>
            <a:gdLst/>
            <a:ahLst/>
            <a:cxnLst/>
            <a:rect l="l" t="t" r="r" b="b"/>
            <a:pathLst>
              <a:path w="228600" h="391794">
                <a:moveTo>
                  <a:pt x="0" y="0"/>
                </a:moveTo>
                <a:lnTo>
                  <a:pt x="228600" y="70992"/>
                </a:lnTo>
                <a:lnTo>
                  <a:pt x="228600" y="391667"/>
                </a:lnTo>
                <a:lnTo>
                  <a:pt x="0" y="316102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/>
          <p:nvPr/>
        </p:nvSpPr>
        <p:spPr>
          <a:xfrm>
            <a:off x="5695188" y="1045463"/>
            <a:ext cx="227329" cy="391795"/>
          </a:xfrm>
          <a:custGeom>
            <a:avLst/>
            <a:gdLst/>
            <a:ahLst/>
            <a:cxnLst/>
            <a:rect l="l" t="t" r="r" b="b"/>
            <a:pathLst>
              <a:path w="227329" h="391794">
                <a:moveTo>
                  <a:pt x="227075" y="0"/>
                </a:moveTo>
                <a:lnTo>
                  <a:pt x="7874" y="25908"/>
                </a:lnTo>
                <a:lnTo>
                  <a:pt x="0" y="391668"/>
                </a:lnTo>
                <a:lnTo>
                  <a:pt x="227075" y="368300"/>
                </a:lnTo>
                <a:lnTo>
                  <a:pt x="227075" y="0"/>
                </a:lnTo>
                <a:close/>
              </a:path>
            </a:pathLst>
          </a:custGeom>
          <a:solidFill>
            <a:srgbClr val="FF66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/>
          <p:nvPr/>
        </p:nvSpPr>
        <p:spPr>
          <a:xfrm>
            <a:off x="5695188" y="1045463"/>
            <a:ext cx="227329" cy="391795"/>
          </a:xfrm>
          <a:custGeom>
            <a:avLst/>
            <a:gdLst/>
            <a:ahLst/>
            <a:cxnLst/>
            <a:rect l="l" t="t" r="r" b="b"/>
            <a:pathLst>
              <a:path w="227329" h="391794">
                <a:moveTo>
                  <a:pt x="7874" y="25908"/>
                </a:moveTo>
                <a:lnTo>
                  <a:pt x="227075" y="0"/>
                </a:lnTo>
                <a:lnTo>
                  <a:pt x="227075" y="368300"/>
                </a:lnTo>
                <a:lnTo>
                  <a:pt x="0" y="391668"/>
                </a:lnTo>
                <a:lnTo>
                  <a:pt x="7874" y="25908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/>
          <p:nvPr/>
        </p:nvSpPr>
        <p:spPr>
          <a:xfrm>
            <a:off x="5103876" y="1359408"/>
            <a:ext cx="355600" cy="330835"/>
          </a:xfrm>
          <a:custGeom>
            <a:avLst/>
            <a:gdLst/>
            <a:ahLst/>
            <a:cxnLst/>
            <a:rect l="l" t="t" r="r" b="b"/>
            <a:pathLst>
              <a:path w="355600" h="330835">
                <a:moveTo>
                  <a:pt x="0" y="330708"/>
                </a:moveTo>
                <a:lnTo>
                  <a:pt x="355091" y="330708"/>
                </a:lnTo>
                <a:lnTo>
                  <a:pt x="355091" y="0"/>
                </a:lnTo>
                <a:lnTo>
                  <a:pt x="0" y="0"/>
                </a:lnTo>
                <a:lnTo>
                  <a:pt x="0" y="330708"/>
                </a:lnTo>
                <a:close/>
              </a:path>
            </a:pathLst>
          </a:custGeom>
          <a:solidFill>
            <a:srgbClr val="EAEAEA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/>
          <p:nvPr/>
        </p:nvSpPr>
        <p:spPr>
          <a:xfrm>
            <a:off x="5103876" y="1359408"/>
            <a:ext cx="355600" cy="330835"/>
          </a:xfrm>
          <a:custGeom>
            <a:avLst/>
            <a:gdLst/>
            <a:ahLst/>
            <a:cxnLst/>
            <a:rect l="l" t="t" r="r" b="b"/>
            <a:pathLst>
              <a:path w="355600" h="330835">
                <a:moveTo>
                  <a:pt x="0" y="330708"/>
                </a:moveTo>
                <a:lnTo>
                  <a:pt x="355091" y="330708"/>
                </a:lnTo>
                <a:lnTo>
                  <a:pt x="355091" y="0"/>
                </a:lnTo>
                <a:lnTo>
                  <a:pt x="0" y="0"/>
                </a:lnTo>
                <a:lnTo>
                  <a:pt x="0" y="330708"/>
                </a:lnTo>
                <a:close/>
              </a:path>
            </a:pathLst>
          </a:custGeom>
          <a:ln w="12192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/>
          <p:nvPr/>
        </p:nvSpPr>
        <p:spPr>
          <a:xfrm>
            <a:off x="5245608" y="1354836"/>
            <a:ext cx="53340" cy="3175"/>
          </a:xfrm>
          <a:custGeom>
            <a:avLst/>
            <a:gdLst/>
            <a:ahLst/>
            <a:cxnLst/>
            <a:rect l="l" t="t" r="r" b="b"/>
            <a:pathLst>
              <a:path w="53339" h="3175">
                <a:moveTo>
                  <a:pt x="0" y="0"/>
                </a:moveTo>
                <a:lnTo>
                  <a:pt x="53339" y="3048"/>
                </a:lnTo>
              </a:path>
            </a:pathLst>
          </a:custGeom>
          <a:ln w="12192">
            <a:solidFill>
              <a:srgbClr val="FF33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5460491" y="1360932"/>
            <a:ext cx="62865" cy="382905"/>
          </a:xfrm>
          <a:custGeom>
            <a:avLst/>
            <a:gdLst/>
            <a:ahLst/>
            <a:cxnLst/>
            <a:rect l="l" t="t" r="r" b="b"/>
            <a:pathLst>
              <a:path w="62864" h="382905">
                <a:moveTo>
                  <a:pt x="0" y="0"/>
                </a:moveTo>
                <a:lnTo>
                  <a:pt x="1650" y="329183"/>
                </a:lnTo>
                <a:lnTo>
                  <a:pt x="62484" y="382523"/>
                </a:lnTo>
                <a:lnTo>
                  <a:pt x="62484" y="41147"/>
                </a:lnTo>
                <a:lnTo>
                  <a:pt x="0" y="0"/>
                </a:lnTo>
                <a:close/>
              </a:path>
            </a:pathLst>
          </a:custGeom>
          <a:solidFill>
            <a:srgbClr val="EAEAEA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5460491" y="1360932"/>
            <a:ext cx="62865" cy="382905"/>
          </a:xfrm>
          <a:custGeom>
            <a:avLst/>
            <a:gdLst/>
            <a:ahLst/>
            <a:cxnLst/>
            <a:rect l="l" t="t" r="r" b="b"/>
            <a:pathLst>
              <a:path w="62864" h="382905">
                <a:moveTo>
                  <a:pt x="0" y="0"/>
                </a:moveTo>
                <a:lnTo>
                  <a:pt x="62484" y="41147"/>
                </a:lnTo>
                <a:lnTo>
                  <a:pt x="62484" y="382523"/>
                </a:lnTo>
                <a:lnTo>
                  <a:pt x="1650" y="329183"/>
                </a:lnTo>
                <a:lnTo>
                  <a:pt x="0" y="0"/>
                </a:lnTo>
                <a:close/>
              </a:path>
            </a:pathLst>
          </a:custGeom>
          <a:ln w="12192">
            <a:solidFill>
              <a:srgbClr val="C0C0C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5469635" y="1781555"/>
            <a:ext cx="55625" cy="54101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5164835" y="1780032"/>
            <a:ext cx="58674" cy="5410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122164" y="1757172"/>
            <a:ext cx="89916" cy="67055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5151120" y="1783079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69">
                <a:moveTo>
                  <a:pt x="0" y="6858"/>
                </a:moveTo>
                <a:lnTo>
                  <a:pt x="0" y="3048"/>
                </a:lnTo>
                <a:lnTo>
                  <a:pt x="2666" y="0"/>
                </a:lnTo>
                <a:lnTo>
                  <a:pt x="6095" y="0"/>
                </a:lnTo>
                <a:lnTo>
                  <a:pt x="9525" y="0"/>
                </a:lnTo>
                <a:lnTo>
                  <a:pt x="12191" y="3048"/>
                </a:lnTo>
                <a:lnTo>
                  <a:pt x="12191" y="6858"/>
                </a:lnTo>
                <a:lnTo>
                  <a:pt x="12191" y="10668"/>
                </a:lnTo>
                <a:lnTo>
                  <a:pt x="9525" y="13716"/>
                </a:lnTo>
                <a:lnTo>
                  <a:pt x="6095" y="13716"/>
                </a:lnTo>
                <a:lnTo>
                  <a:pt x="2666" y="13716"/>
                </a:lnTo>
                <a:lnTo>
                  <a:pt x="0" y="10668"/>
                </a:lnTo>
                <a:lnTo>
                  <a:pt x="0" y="6858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5416296" y="1763267"/>
            <a:ext cx="99060" cy="6248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/>
          <p:nvPr/>
        </p:nvSpPr>
        <p:spPr>
          <a:xfrm>
            <a:off x="5443728" y="1789176"/>
            <a:ext cx="12700" cy="13970"/>
          </a:xfrm>
          <a:custGeom>
            <a:avLst/>
            <a:gdLst/>
            <a:ahLst/>
            <a:cxnLst/>
            <a:rect l="l" t="t" r="r" b="b"/>
            <a:pathLst>
              <a:path w="12700" h="13969">
                <a:moveTo>
                  <a:pt x="0" y="6858"/>
                </a:moveTo>
                <a:lnTo>
                  <a:pt x="0" y="3048"/>
                </a:lnTo>
                <a:lnTo>
                  <a:pt x="2667" y="0"/>
                </a:lnTo>
                <a:lnTo>
                  <a:pt x="6096" y="0"/>
                </a:lnTo>
                <a:lnTo>
                  <a:pt x="9525" y="0"/>
                </a:lnTo>
                <a:lnTo>
                  <a:pt x="12192" y="3048"/>
                </a:lnTo>
                <a:lnTo>
                  <a:pt x="12192" y="6858"/>
                </a:lnTo>
                <a:lnTo>
                  <a:pt x="12192" y="10668"/>
                </a:lnTo>
                <a:lnTo>
                  <a:pt x="9525" y="13715"/>
                </a:lnTo>
                <a:lnTo>
                  <a:pt x="6096" y="13715"/>
                </a:lnTo>
                <a:lnTo>
                  <a:pt x="2667" y="13715"/>
                </a:lnTo>
                <a:lnTo>
                  <a:pt x="0" y="10668"/>
                </a:lnTo>
                <a:lnTo>
                  <a:pt x="0" y="6858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/>
          <p:nvPr/>
        </p:nvSpPr>
        <p:spPr>
          <a:xfrm>
            <a:off x="5081015" y="1676400"/>
            <a:ext cx="467106" cy="14249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/>
          <p:nvPr/>
        </p:nvSpPr>
        <p:spPr>
          <a:xfrm>
            <a:off x="5364479" y="1627632"/>
            <a:ext cx="154686" cy="13792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/>
          <p:nvPr/>
        </p:nvSpPr>
        <p:spPr>
          <a:xfrm>
            <a:off x="5462015" y="1731264"/>
            <a:ext cx="22860" cy="10667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/>
          <p:nvPr/>
        </p:nvSpPr>
        <p:spPr>
          <a:xfrm>
            <a:off x="5462015" y="1731264"/>
            <a:ext cx="22860" cy="10795"/>
          </a:xfrm>
          <a:custGeom>
            <a:avLst/>
            <a:gdLst/>
            <a:ahLst/>
            <a:cxnLst/>
            <a:rect l="l" t="t" r="r" b="b"/>
            <a:pathLst>
              <a:path w="22860" h="10794">
                <a:moveTo>
                  <a:pt x="0" y="10667"/>
                </a:moveTo>
                <a:lnTo>
                  <a:pt x="22860" y="10667"/>
                </a:lnTo>
                <a:lnTo>
                  <a:pt x="22860" y="0"/>
                </a:lnTo>
                <a:lnTo>
                  <a:pt x="0" y="0"/>
                </a:lnTo>
                <a:lnTo>
                  <a:pt x="0" y="1066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/>
          <p:nvPr/>
        </p:nvSpPr>
        <p:spPr>
          <a:xfrm>
            <a:off x="5457444" y="1712976"/>
            <a:ext cx="29209" cy="13970"/>
          </a:xfrm>
          <a:custGeom>
            <a:avLst/>
            <a:gdLst/>
            <a:ahLst/>
            <a:cxnLst/>
            <a:rect l="l" t="t" r="r" b="b"/>
            <a:pathLst>
              <a:path w="29210" h="13969">
                <a:moveTo>
                  <a:pt x="0" y="13715"/>
                </a:moveTo>
                <a:lnTo>
                  <a:pt x="28955" y="13715"/>
                </a:lnTo>
                <a:lnTo>
                  <a:pt x="2895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/>
          <p:nvPr/>
        </p:nvSpPr>
        <p:spPr>
          <a:xfrm>
            <a:off x="5457444" y="1712976"/>
            <a:ext cx="29209" cy="13970"/>
          </a:xfrm>
          <a:custGeom>
            <a:avLst/>
            <a:gdLst/>
            <a:ahLst/>
            <a:cxnLst/>
            <a:rect l="l" t="t" r="r" b="b"/>
            <a:pathLst>
              <a:path w="29210" h="13969">
                <a:moveTo>
                  <a:pt x="0" y="13715"/>
                </a:moveTo>
                <a:lnTo>
                  <a:pt x="28955" y="13715"/>
                </a:lnTo>
                <a:lnTo>
                  <a:pt x="2895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/>
          <p:nvPr/>
        </p:nvSpPr>
        <p:spPr>
          <a:xfrm>
            <a:off x="5295900" y="1629155"/>
            <a:ext cx="154686" cy="13792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/>
          <p:nvPr/>
        </p:nvSpPr>
        <p:spPr>
          <a:xfrm>
            <a:off x="5393435" y="1732788"/>
            <a:ext cx="22860" cy="914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/>
          <p:nvPr/>
        </p:nvSpPr>
        <p:spPr>
          <a:xfrm>
            <a:off x="5393435" y="1732788"/>
            <a:ext cx="22860" cy="9525"/>
          </a:xfrm>
          <a:custGeom>
            <a:avLst/>
            <a:gdLst/>
            <a:ahLst/>
            <a:cxnLst/>
            <a:rect l="l" t="t" r="r" b="b"/>
            <a:pathLst>
              <a:path w="22860" h="9525">
                <a:moveTo>
                  <a:pt x="0" y="9144"/>
                </a:moveTo>
                <a:lnTo>
                  <a:pt x="22860" y="9144"/>
                </a:lnTo>
                <a:lnTo>
                  <a:pt x="22860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/>
          <p:nvPr/>
        </p:nvSpPr>
        <p:spPr>
          <a:xfrm>
            <a:off x="5388864" y="1714500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0" y="13715"/>
                </a:moveTo>
                <a:lnTo>
                  <a:pt x="27432" y="13715"/>
                </a:lnTo>
                <a:lnTo>
                  <a:pt x="2743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/>
          <p:nvPr/>
        </p:nvSpPr>
        <p:spPr>
          <a:xfrm>
            <a:off x="5388864" y="1714500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0" y="13715"/>
                </a:moveTo>
                <a:lnTo>
                  <a:pt x="27432" y="13715"/>
                </a:lnTo>
                <a:lnTo>
                  <a:pt x="2743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/>
          <p:nvPr/>
        </p:nvSpPr>
        <p:spPr>
          <a:xfrm>
            <a:off x="5230367" y="1629155"/>
            <a:ext cx="154686" cy="13792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/>
          <p:nvPr/>
        </p:nvSpPr>
        <p:spPr>
          <a:xfrm>
            <a:off x="5327903" y="1732788"/>
            <a:ext cx="22860" cy="914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/>
          <p:nvPr/>
        </p:nvSpPr>
        <p:spPr>
          <a:xfrm>
            <a:off x="5327903" y="1732788"/>
            <a:ext cx="22860" cy="9525"/>
          </a:xfrm>
          <a:custGeom>
            <a:avLst/>
            <a:gdLst/>
            <a:ahLst/>
            <a:cxnLst/>
            <a:rect l="l" t="t" r="r" b="b"/>
            <a:pathLst>
              <a:path w="22860" h="9525">
                <a:moveTo>
                  <a:pt x="0" y="9144"/>
                </a:moveTo>
                <a:lnTo>
                  <a:pt x="22860" y="9144"/>
                </a:lnTo>
                <a:lnTo>
                  <a:pt x="22860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/>
          <p:nvPr/>
        </p:nvSpPr>
        <p:spPr>
          <a:xfrm>
            <a:off x="5323332" y="1714500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0" y="13715"/>
                </a:moveTo>
                <a:lnTo>
                  <a:pt x="27432" y="13715"/>
                </a:lnTo>
                <a:lnTo>
                  <a:pt x="2743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/>
          <p:nvPr/>
        </p:nvSpPr>
        <p:spPr>
          <a:xfrm>
            <a:off x="5323332" y="1714500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0" y="13715"/>
                </a:moveTo>
                <a:lnTo>
                  <a:pt x="27432" y="13715"/>
                </a:lnTo>
                <a:lnTo>
                  <a:pt x="2743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/>
          <p:nvPr/>
        </p:nvSpPr>
        <p:spPr>
          <a:xfrm>
            <a:off x="5160264" y="1624583"/>
            <a:ext cx="154686" cy="13792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5" name="object 155"/>
          <p:cNvSpPr/>
          <p:nvPr/>
        </p:nvSpPr>
        <p:spPr>
          <a:xfrm>
            <a:off x="5257800" y="1728216"/>
            <a:ext cx="22860" cy="9144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/>
          <p:nvPr/>
        </p:nvSpPr>
        <p:spPr>
          <a:xfrm>
            <a:off x="5257800" y="1728216"/>
            <a:ext cx="22860" cy="9525"/>
          </a:xfrm>
          <a:custGeom>
            <a:avLst/>
            <a:gdLst/>
            <a:ahLst/>
            <a:cxnLst/>
            <a:rect l="l" t="t" r="r" b="b"/>
            <a:pathLst>
              <a:path w="22860" h="9525">
                <a:moveTo>
                  <a:pt x="0" y="9144"/>
                </a:moveTo>
                <a:lnTo>
                  <a:pt x="22860" y="9144"/>
                </a:lnTo>
                <a:lnTo>
                  <a:pt x="22860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7" name="object 157"/>
          <p:cNvSpPr/>
          <p:nvPr/>
        </p:nvSpPr>
        <p:spPr>
          <a:xfrm>
            <a:off x="5253228" y="1709927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0" y="13715"/>
                </a:moveTo>
                <a:lnTo>
                  <a:pt x="27432" y="13715"/>
                </a:lnTo>
                <a:lnTo>
                  <a:pt x="2743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/>
          <p:nvPr/>
        </p:nvSpPr>
        <p:spPr>
          <a:xfrm>
            <a:off x="5253228" y="1709927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0" y="13715"/>
                </a:moveTo>
                <a:lnTo>
                  <a:pt x="27432" y="13715"/>
                </a:lnTo>
                <a:lnTo>
                  <a:pt x="2743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9" name="object 159"/>
          <p:cNvSpPr/>
          <p:nvPr/>
        </p:nvSpPr>
        <p:spPr>
          <a:xfrm>
            <a:off x="5093208" y="1627632"/>
            <a:ext cx="154686" cy="13792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/>
          <p:nvPr/>
        </p:nvSpPr>
        <p:spPr>
          <a:xfrm>
            <a:off x="5190744" y="1731264"/>
            <a:ext cx="22860" cy="9144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1" name="object 161"/>
          <p:cNvSpPr/>
          <p:nvPr/>
        </p:nvSpPr>
        <p:spPr>
          <a:xfrm>
            <a:off x="5190744" y="1731264"/>
            <a:ext cx="22860" cy="9525"/>
          </a:xfrm>
          <a:custGeom>
            <a:avLst/>
            <a:gdLst/>
            <a:ahLst/>
            <a:cxnLst/>
            <a:rect l="l" t="t" r="r" b="b"/>
            <a:pathLst>
              <a:path w="22860" h="9525">
                <a:moveTo>
                  <a:pt x="0" y="9144"/>
                </a:moveTo>
                <a:lnTo>
                  <a:pt x="22860" y="9144"/>
                </a:lnTo>
                <a:lnTo>
                  <a:pt x="22860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/>
          <p:nvPr/>
        </p:nvSpPr>
        <p:spPr>
          <a:xfrm>
            <a:off x="5186171" y="1712976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0" y="13715"/>
                </a:moveTo>
                <a:lnTo>
                  <a:pt x="27432" y="13715"/>
                </a:lnTo>
                <a:lnTo>
                  <a:pt x="2743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3" name="object 163"/>
          <p:cNvSpPr/>
          <p:nvPr/>
        </p:nvSpPr>
        <p:spPr>
          <a:xfrm>
            <a:off x="5186171" y="1712976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0" y="13715"/>
                </a:moveTo>
                <a:lnTo>
                  <a:pt x="27432" y="13715"/>
                </a:lnTo>
                <a:lnTo>
                  <a:pt x="2743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/>
          <p:nvPr/>
        </p:nvSpPr>
        <p:spPr>
          <a:xfrm>
            <a:off x="5364479" y="1580388"/>
            <a:ext cx="154686" cy="13792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5" name="object 165"/>
          <p:cNvSpPr/>
          <p:nvPr/>
        </p:nvSpPr>
        <p:spPr>
          <a:xfrm>
            <a:off x="5462015" y="1684020"/>
            <a:ext cx="22860" cy="9144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/>
          <p:nvPr/>
        </p:nvSpPr>
        <p:spPr>
          <a:xfrm>
            <a:off x="5462015" y="1684020"/>
            <a:ext cx="22860" cy="9525"/>
          </a:xfrm>
          <a:custGeom>
            <a:avLst/>
            <a:gdLst/>
            <a:ahLst/>
            <a:cxnLst/>
            <a:rect l="l" t="t" r="r" b="b"/>
            <a:pathLst>
              <a:path w="22860" h="9525">
                <a:moveTo>
                  <a:pt x="0" y="9144"/>
                </a:moveTo>
                <a:lnTo>
                  <a:pt x="22860" y="9144"/>
                </a:lnTo>
                <a:lnTo>
                  <a:pt x="22860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7" name="object 167"/>
          <p:cNvSpPr/>
          <p:nvPr/>
        </p:nvSpPr>
        <p:spPr>
          <a:xfrm>
            <a:off x="5457444" y="1665732"/>
            <a:ext cx="29209" cy="13970"/>
          </a:xfrm>
          <a:custGeom>
            <a:avLst/>
            <a:gdLst/>
            <a:ahLst/>
            <a:cxnLst/>
            <a:rect l="l" t="t" r="r" b="b"/>
            <a:pathLst>
              <a:path w="29210" h="13969">
                <a:moveTo>
                  <a:pt x="0" y="13715"/>
                </a:moveTo>
                <a:lnTo>
                  <a:pt x="28955" y="13715"/>
                </a:lnTo>
                <a:lnTo>
                  <a:pt x="2895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/>
          <p:nvPr/>
        </p:nvSpPr>
        <p:spPr>
          <a:xfrm>
            <a:off x="5457444" y="1665732"/>
            <a:ext cx="29209" cy="13970"/>
          </a:xfrm>
          <a:custGeom>
            <a:avLst/>
            <a:gdLst/>
            <a:ahLst/>
            <a:cxnLst/>
            <a:rect l="l" t="t" r="r" b="b"/>
            <a:pathLst>
              <a:path w="29210" h="13969">
                <a:moveTo>
                  <a:pt x="0" y="13715"/>
                </a:moveTo>
                <a:lnTo>
                  <a:pt x="28955" y="13715"/>
                </a:lnTo>
                <a:lnTo>
                  <a:pt x="28955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9" name="object 169"/>
          <p:cNvSpPr/>
          <p:nvPr/>
        </p:nvSpPr>
        <p:spPr>
          <a:xfrm>
            <a:off x="5295900" y="1580388"/>
            <a:ext cx="154686" cy="13792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/>
          <p:nvPr/>
        </p:nvSpPr>
        <p:spPr>
          <a:xfrm>
            <a:off x="5393435" y="1684020"/>
            <a:ext cx="22860" cy="10667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1" name="object 171"/>
          <p:cNvSpPr/>
          <p:nvPr/>
        </p:nvSpPr>
        <p:spPr>
          <a:xfrm>
            <a:off x="5393435" y="1684020"/>
            <a:ext cx="22860" cy="10795"/>
          </a:xfrm>
          <a:custGeom>
            <a:avLst/>
            <a:gdLst/>
            <a:ahLst/>
            <a:cxnLst/>
            <a:rect l="l" t="t" r="r" b="b"/>
            <a:pathLst>
              <a:path w="22860" h="10794">
                <a:moveTo>
                  <a:pt x="0" y="10667"/>
                </a:moveTo>
                <a:lnTo>
                  <a:pt x="22860" y="10667"/>
                </a:lnTo>
                <a:lnTo>
                  <a:pt x="22860" y="0"/>
                </a:lnTo>
                <a:lnTo>
                  <a:pt x="0" y="0"/>
                </a:lnTo>
                <a:lnTo>
                  <a:pt x="0" y="1066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/>
          <p:nvPr/>
        </p:nvSpPr>
        <p:spPr>
          <a:xfrm>
            <a:off x="5388864" y="1665732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0" y="13715"/>
                </a:moveTo>
                <a:lnTo>
                  <a:pt x="27432" y="13715"/>
                </a:lnTo>
                <a:lnTo>
                  <a:pt x="2743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3" name="object 173"/>
          <p:cNvSpPr/>
          <p:nvPr/>
        </p:nvSpPr>
        <p:spPr>
          <a:xfrm>
            <a:off x="5388864" y="1665732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0" y="13715"/>
                </a:moveTo>
                <a:lnTo>
                  <a:pt x="27432" y="13715"/>
                </a:lnTo>
                <a:lnTo>
                  <a:pt x="2743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5230367" y="1580388"/>
            <a:ext cx="154686" cy="13792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5327903" y="1684020"/>
            <a:ext cx="22860" cy="10667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5327903" y="1684020"/>
            <a:ext cx="22860" cy="10795"/>
          </a:xfrm>
          <a:custGeom>
            <a:avLst/>
            <a:gdLst/>
            <a:ahLst/>
            <a:cxnLst/>
            <a:rect l="l" t="t" r="r" b="b"/>
            <a:pathLst>
              <a:path w="22860" h="10794">
                <a:moveTo>
                  <a:pt x="0" y="10667"/>
                </a:moveTo>
                <a:lnTo>
                  <a:pt x="22860" y="10667"/>
                </a:lnTo>
                <a:lnTo>
                  <a:pt x="22860" y="0"/>
                </a:lnTo>
                <a:lnTo>
                  <a:pt x="0" y="0"/>
                </a:lnTo>
                <a:lnTo>
                  <a:pt x="0" y="1066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5323332" y="1665732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0" y="13715"/>
                </a:moveTo>
                <a:lnTo>
                  <a:pt x="27432" y="13715"/>
                </a:lnTo>
                <a:lnTo>
                  <a:pt x="2743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5323332" y="1665732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0" y="13715"/>
                </a:moveTo>
                <a:lnTo>
                  <a:pt x="27432" y="13715"/>
                </a:lnTo>
                <a:lnTo>
                  <a:pt x="2743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5160264" y="1577339"/>
            <a:ext cx="154686" cy="13792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5257800" y="1680972"/>
            <a:ext cx="22860" cy="9144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/>
          <p:nvPr/>
        </p:nvSpPr>
        <p:spPr>
          <a:xfrm>
            <a:off x="5257800" y="1680972"/>
            <a:ext cx="22860" cy="9525"/>
          </a:xfrm>
          <a:custGeom>
            <a:avLst/>
            <a:gdLst/>
            <a:ahLst/>
            <a:cxnLst/>
            <a:rect l="l" t="t" r="r" b="b"/>
            <a:pathLst>
              <a:path w="22860" h="9525">
                <a:moveTo>
                  <a:pt x="0" y="9144"/>
                </a:moveTo>
                <a:lnTo>
                  <a:pt x="22860" y="9144"/>
                </a:lnTo>
                <a:lnTo>
                  <a:pt x="22860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2" name="object 182"/>
          <p:cNvSpPr/>
          <p:nvPr/>
        </p:nvSpPr>
        <p:spPr>
          <a:xfrm>
            <a:off x="5253228" y="1662683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0" y="13715"/>
                </a:moveTo>
                <a:lnTo>
                  <a:pt x="27432" y="13715"/>
                </a:lnTo>
                <a:lnTo>
                  <a:pt x="2743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3" name="object 183"/>
          <p:cNvSpPr/>
          <p:nvPr/>
        </p:nvSpPr>
        <p:spPr>
          <a:xfrm>
            <a:off x="5253228" y="1662683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0" y="13715"/>
                </a:moveTo>
                <a:lnTo>
                  <a:pt x="27432" y="13715"/>
                </a:lnTo>
                <a:lnTo>
                  <a:pt x="2743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4" name="object 184"/>
          <p:cNvSpPr/>
          <p:nvPr/>
        </p:nvSpPr>
        <p:spPr>
          <a:xfrm>
            <a:off x="5093208" y="1578863"/>
            <a:ext cx="154686" cy="13792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5" name="object 185"/>
          <p:cNvSpPr/>
          <p:nvPr/>
        </p:nvSpPr>
        <p:spPr>
          <a:xfrm>
            <a:off x="5190744" y="1682495"/>
            <a:ext cx="22860" cy="10667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6" name="object 186"/>
          <p:cNvSpPr/>
          <p:nvPr/>
        </p:nvSpPr>
        <p:spPr>
          <a:xfrm>
            <a:off x="5190744" y="1682495"/>
            <a:ext cx="22860" cy="10795"/>
          </a:xfrm>
          <a:custGeom>
            <a:avLst/>
            <a:gdLst/>
            <a:ahLst/>
            <a:cxnLst/>
            <a:rect l="l" t="t" r="r" b="b"/>
            <a:pathLst>
              <a:path w="22860" h="10794">
                <a:moveTo>
                  <a:pt x="0" y="10667"/>
                </a:moveTo>
                <a:lnTo>
                  <a:pt x="22860" y="10667"/>
                </a:lnTo>
                <a:lnTo>
                  <a:pt x="22860" y="0"/>
                </a:lnTo>
                <a:lnTo>
                  <a:pt x="0" y="0"/>
                </a:lnTo>
                <a:lnTo>
                  <a:pt x="0" y="1066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7" name="object 187"/>
          <p:cNvSpPr/>
          <p:nvPr/>
        </p:nvSpPr>
        <p:spPr>
          <a:xfrm>
            <a:off x="5186171" y="1664207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0" y="13715"/>
                </a:moveTo>
                <a:lnTo>
                  <a:pt x="27432" y="13715"/>
                </a:lnTo>
                <a:lnTo>
                  <a:pt x="2743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8" name="object 188"/>
          <p:cNvSpPr/>
          <p:nvPr/>
        </p:nvSpPr>
        <p:spPr>
          <a:xfrm>
            <a:off x="5186171" y="1664207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0" y="13715"/>
                </a:moveTo>
                <a:lnTo>
                  <a:pt x="27432" y="13715"/>
                </a:lnTo>
                <a:lnTo>
                  <a:pt x="2743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9" name="object 189"/>
          <p:cNvSpPr/>
          <p:nvPr/>
        </p:nvSpPr>
        <p:spPr>
          <a:xfrm>
            <a:off x="5362955" y="1528572"/>
            <a:ext cx="154686" cy="13792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0" name="object 190"/>
          <p:cNvSpPr/>
          <p:nvPr/>
        </p:nvSpPr>
        <p:spPr>
          <a:xfrm>
            <a:off x="5460491" y="1632204"/>
            <a:ext cx="22860" cy="10667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1" name="object 191"/>
          <p:cNvSpPr/>
          <p:nvPr/>
        </p:nvSpPr>
        <p:spPr>
          <a:xfrm>
            <a:off x="5460491" y="1632204"/>
            <a:ext cx="22860" cy="10795"/>
          </a:xfrm>
          <a:custGeom>
            <a:avLst/>
            <a:gdLst/>
            <a:ahLst/>
            <a:cxnLst/>
            <a:rect l="l" t="t" r="r" b="b"/>
            <a:pathLst>
              <a:path w="22860" h="10794">
                <a:moveTo>
                  <a:pt x="0" y="10667"/>
                </a:moveTo>
                <a:lnTo>
                  <a:pt x="22860" y="10667"/>
                </a:lnTo>
                <a:lnTo>
                  <a:pt x="22860" y="0"/>
                </a:lnTo>
                <a:lnTo>
                  <a:pt x="0" y="0"/>
                </a:lnTo>
                <a:lnTo>
                  <a:pt x="0" y="1066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2" name="object 192"/>
          <p:cNvSpPr/>
          <p:nvPr/>
        </p:nvSpPr>
        <p:spPr>
          <a:xfrm>
            <a:off x="5455920" y="1613916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0" y="13715"/>
                </a:moveTo>
                <a:lnTo>
                  <a:pt x="27432" y="13715"/>
                </a:lnTo>
                <a:lnTo>
                  <a:pt x="2743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3" name="object 193"/>
          <p:cNvSpPr/>
          <p:nvPr/>
        </p:nvSpPr>
        <p:spPr>
          <a:xfrm>
            <a:off x="5455920" y="1613916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0" y="13715"/>
                </a:moveTo>
                <a:lnTo>
                  <a:pt x="27432" y="13715"/>
                </a:lnTo>
                <a:lnTo>
                  <a:pt x="2743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4" name="object 194"/>
          <p:cNvSpPr/>
          <p:nvPr/>
        </p:nvSpPr>
        <p:spPr>
          <a:xfrm>
            <a:off x="5294376" y="1530096"/>
            <a:ext cx="154686" cy="13792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5" name="object 195"/>
          <p:cNvSpPr/>
          <p:nvPr/>
        </p:nvSpPr>
        <p:spPr>
          <a:xfrm>
            <a:off x="5391911" y="1633727"/>
            <a:ext cx="22860" cy="914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6" name="object 196"/>
          <p:cNvSpPr/>
          <p:nvPr/>
        </p:nvSpPr>
        <p:spPr>
          <a:xfrm>
            <a:off x="5391911" y="1633727"/>
            <a:ext cx="22860" cy="9525"/>
          </a:xfrm>
          <a:custGeom>
            <a:avLst/>
            <a:gdLst/>
            <a:ahLst/>
            <a:cxnLst/>
            <a:rect l="l" t="t" r="r" b="b"/>
            <a:pathLst>
              <a:path w="22860" h="9525">
                <a:moveTo>
                  <a:pt x="0" y="9144"/>
                </a:moveTo>
                <a:lnTo>
                  <a:pt x="22860" y="9144"/>
                </a:lnTo>
                <a:lnTo>
                  <a:pt x="22860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7" name="object 197"/>
          <p:cNvSpPr/>
          <p:nvPr/>
        </p:nvSpPr>
        <p:spPr>
          <a:xfrm>
            <a:off x="5387340" y="1615439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0" y="13715"/>
                </a:moveTo>
                <a:lnTo>
                  <a:pt x="27432" y="13715"/>
                </a:lnTo>
                <a:lnTo>
                  <a:pt x="2743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8" name="object 198"/>
          <p:cNvSpPr/>
          <p:nvPr/>
        </p:nvSpPr>
        <p:spPr>
          <a:xfrm>
            <a:off x="5387340" y="1615439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0" y="13715"/>
                </a:moveTo>
                <a:lnTo>
                  <a:pt x="27432" y="13715"/>
                </a:lnTo>
                <a:lnTo>
                  <a:pt x="2743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9" name="object 199"/>
          <p:cNvSpPr/>
          <p:nvPr/>
        </p:nvSpPr>
        <p:spPr>
          <a:xfrm>
            <a:off x="5228844" y="1530096"/>
            <a:ext cx="154686" cy="13792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0" name="object 200"/>
          <p:cNvSpPr/>
          <p:nvPr/>
        </p:nvSpPr>
        <p:spPr>
          <a:xfrm>
            <a:off x="5326379" y="1633727"/>
            <a:ext cx="22860" cy="9144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1" name="object 201"/>
          <p:cNvSpPr/>
          <p:nvPr/>
        </p:nvSpPr>
        <p:spPr>
          <a:xfrm>
            <a:off x="5326379" y="1633727"/>
            <a:ext cx="22860" cy="9525"/>
          </a:xfrm>
          <a:custGeom>
            <a:avLst/>
            <a:gdLst/>
            <a:ahLst/>
            <a:cxnLst/>
            <a:rect l="l" t="t" r="r" b="b"/>
            <a:pathLst>
              <a:path w="22860" h="9525">
                <a:moveTo>
                  <a:pt x="0" y="9144"/>
                </a:moveTo>
                <a:lnTo>
                  <a:pt x="22860" y="9144"/>
                </a:lnTo>
                <a:lnTo>
                  <a:pt x="22860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2" name="object 202"/>
          <p:cNvSpPr/>
          <p:nvPr/>
        </p:nvSpPr>
        <p:spPr>
          <a:xfrm>
            <a:off x="5321808" y="1615439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0" y="13715"/>
                </a:moveTo>
                <a:lnTo>
                  <a:pt x="27432" y="13715"/>
                </a:lnTo>
                <a:lnTo>
                  <a:pt x="2743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3" name="object 203"/>
          <p:cNvSpPr/>
          <p:nvPr/>
        </p:nvSpPr>
        <p:spPr>
          <a:xfrm>
            <a:off x="5321808" y="1615439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0" y="13715"/>
                </a:moveTo>
                <a:lnTo>
                  <a:pt x="27432" y="13715"/>
                </a:lnTo>
                <a:lnTo>
                  <a:pt x="2743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4" name="object 204"/>
          <p:cNvSpPr/>
          <p:nvPr/>
        </p:nvSpPr>
        <p:spPr>
          <a:xfrm>
            <a:off x="5158740" y="1525524"/>
            <a:ext cx="154686" cy="13792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5" name="object 205"/>
          <p:cNvSpPr/>
          <p:nvPr/>
        </p:nvSpPr>
        <p:spPr>
          <a:xfrm>
            <a:off x="5256276" y="1629155"/>
            <a:ext cx="22860" cy="9144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6" name="object 206"/>
          <p:cNvSpPr/>
          <p:nvPr/>
        </p:nvSpPr>
        <p:spPr>
          <a:xfrm>
            <a:off x="5256276" y="1629155"/>
            <a:ext cx="22860" cy="9525"/>
          </a:xfrm>
          <a:custGeom>
            <a:avLst/>
            <a:gdLst/>
            <a:ahLst/>
            <a:cxnLst/>
            <a:rect l="l" t="t" r="r" b="b"/>
            <a:pathLst>
              <a:path w="22860" h="9525">
                <a:moveTo>
                  <a:pt x="0" y="9144"/>
                </a:moveTo>
                <a:lnTo>
                  <a:pt x="22860" y="9144"/>
                </a:lnTo>
                <a:lnTo>
                  <a:pt x="22860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7" name="object 207"/>
          <p:cNvSpPr/>
          <p:nvPr/>
        </p:nvSpPr>
        <p:spPr>
          <a:xfrm>
            <a:off x="5251703" y="1610867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0" y="13715"/>
                </a:moveTo>
                <a:lnTo>
                  <a:pt x="27432" y="13715"/>
                </a:lnTo>
                <a:lnTo>
                  <a:pt x="2743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8" name="object 208"/>
          <p:cNvSpPr/>
          <p:nvPr/>
        </p:nvSpPr>
        <p:spPr>
          <a:xfrm>
            <a:off x="5251703" y="1610867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0" y="13715"/>
                </a:moveTo>
                <a:lnTo>
                  <a:pt x="27432" y="13715"/>
                </a:lnTo>
                <a:lnTo>
                  <a:pt x="2743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9" name="object 209"/>
          <p:cNvSpPr/>
          <p:nvPr/>
        </p:nvSpPr>
        <p:spPr>
          <a:xfrm>
            <a:off x="5091684" y="1528572"/>
            <a:ext cx="154686" cy="13792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0" name="object 210"/>
          <p:cNvSpPr/>
          <p:nvPr/>
        </p:nvSpPr>
        <p:spPr>
          <a:xfrm>
            <a:off x="5189220" y="1632204"/>
            <a:ext cx="22860" cy="9144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1" name="object 211"/>
          <p:cNvSpPr/>
          <p:nvPr/>
        </p:nvSpPr>
        <p:spPr>
          <a:xfrm>
            <a:off x="5189220" y="1632204"/>
            <a:ext cx="22860" cy="9525"/>
          </a:xfrm>
          <a:custGeom>
            <a:avLst/>
            <a:gdLst/>
            <a:ahLst/>
            <a:cxnLst/>
            <a:rect l="l" t="t" r="r" b="b"/>
            <a:pathLst>
              <a:path w="22860" h="9525">
                <a:moveTo>
                  <a:pt x="0" y="9144"/>
                </a:moveTo>
                <a:lnTo>
                  <a:pt x="22860" y="9144"/>
                </a:lnTo>
                <a:lnTo>
                  <a:pt x="22860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2" name="object 212"/>
          <p:cNvSpPr/>
          <p:nvPr/>
        </p:nvSpPr>
        <p:spPr>
          <a:xfrm>
            <a:off x="5184647" y="1613916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0" y="13715"/>
                </a:moveTo>
                <a:lnTo>
                  <a:pt x="27432" y="13715"/>
                </a:lnTo>
                <a:lnTo>
                  <a:pt x="2743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3" name="object 213"/>
          <p:cNvSpPr/>
          <p:nvPr/>
        </p:nvSpPr>
        <p:spPr>
          <a:xfrm>
            <a:off x="5184647" y="1613916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0" y="13715"/>
                </a:moveTo>
                <a:lnTo>
                  <a:pt x="27432" y="13715"/>
                </a:lnTo>
                <a:lnTo>
                  <a:pt x="2743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4" name="object 214"/>
          <p:cNvSpPr/>
          <p:nvPr/>
        </p:nvSpPr>
        <p:spPr>
          <a:xfrm>
            <a:off x="5362955" y="1481327"/>
            <a:ext cx="154686" cy="13792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5" name="object 215"/>
          <p:cNvSpPr/>
          <p:nvPr/>
        </p:nvSpPr>
        <p:spPr>
          <a:xfrm>
            <a:off x="5460491" y="1584960"/>
            <a:ext cx="22860" cy="9144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6" name="object 216"/>
          <p:cNvSpPr/>
          <p:nvPr/>
        </p:nvSpPr>
        <p:spPr>
          <a:xfrm>
            <a:off x="5460491" y="1584960"/>
            <a:ext cx="22860" cy="9525"/>
          </a:xfrm>
          <a:custGeom>
            <a:avLst/>
            <a:gdLst/>
            <a:ahLst/>
            <a:cxnLst/>
            <a:rect l="l" t="t" r="r" b="b"/>
            <a:pathLst>
              <a:path w="22860" h="9525">
                <a:moveTo>
                  <a:pt x="0" y="9144"/>
                </a:moveTo>
                <a:lnTo>
                  <a:pt x="22860" y="9144"/>
                </a:lnTo>
                <a:lnTo>
                  <a:pt x="22860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7" name="object 217"/>
          <p:cNvSpPr/>
          <p:nvPr/>
        </p:nvSpPr>
        <p:spPr>
          <a:xfrm>
            <a:off x="5455920" y="1566672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0" y="13715"/>
                </a:moveTo>
                <a:lnTo>
                  <a:pt x="27432" y="13715"/>
                </a:lnTo>
                <a:lnTo>
                  <a:pt x="2743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8" name="object 218"/>
          <p:cNvSpPr/>
          <p:nvPr/>
        </p:nvSpPr>
        <p:spPr>
          <a:xfrm>
            <a:off x="5455920" y="1566672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0" y="13715"/>
                </a:moveTo>
                <a:lnTo>
                  <a:pt x="27432" y="13715"/>
                </a:lnTo>
                <a:lnTo>
                  <a:pt x="2743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9" name="object 219"/>
          <p:cNvSpPr/>
          <p:nvPr/>
        </p:nvSpPr>
        <p:spPr>
          <a:xfrm>
            <a:off x="5294376" y="1481327"/>
            <a:ext cx="154686" cy="13792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0" name="object 220"/>
          <p:cNvSpPr/>
          <p:nvPr/>
        </p:nvSpPr>
        <p:spPr>
          <a:xfrm>
            <a:off x="5391911" y="1584960"/>
            <a:ext cx="22860" cy="10667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1" name="object 221"/>
          <p:cNvSpPr/>
          <p:nvPr/>
        </p:nvSpPr>
        <p:spPr>
          <a:xfrm>
            <a:off x="5391911" y="1584960"/>
            <a:ext cx="22860" cy="10795"/>
          </a:xfrm>
          <a:custGeom>
            <a:avLst/>
            <a:gdLst/>
            <a:ahLst/>
            <a:cxnLst/>
            <a:rect l="l" t="t" r="r" b="b"/>
            <a:pathLst>
              <a:path w="22860" h="10794">
                <a:moveTo>
                  <a:pt x="0" y="10667"/>
                </a:moveTo>
                <a:lnTo>
                  <a:pt x="22860" y="10667"/>
                </a:lnTo>
                <a:lnTo>
                  <a:pt x="22860" y="0"/>
                </a:lnTo>
                <a:lnTo>
                  <a:pt x="0" y="0"/>
                </a:lnTo>
                <a:lnTo>
                  <a:pt x="0" y="1066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2" name="object 222"/>
          <p:cNvSpPr/>
          <p:nvPr/>
        </p:nvSpPr>
        <p:spPr>
          <a:xfrm>
            <a:off x="5387340" y="1566672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0" y="13715"/>
                </a:moveTo>
                <a:lnTo>
                  <a:pt x="27432" y="13715"/>
                </a:lnTo>
                <a:lnTo>
                  <a:pt x="2743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3" name="object 223"/>
          <p:cNvSpPr/>
          <p:nvPr/>
        </p:nvSpPr>
        <p:spPr>
          <a:xfrm>
            <a:off x="5387340" y="1566672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0" y="13715"/>
                </a:moveTo>
                <a:lnTo>
                  <a:pt x="27432" y="13715"/>
                </a:lnTo>
                <a:lnTo>
                  <a:pt x="2743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4" name="object 224"/>
          <p:cNvSpPr/>
          <p:nvPr/>
        </p:nvSpPr>
        <p:spPr>
          <a:xfrm>
            <a:off x="5228844" y="1481327"/>
            <a:ext cx="154686" cy="13792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5" name="object 225"/>
          <p:cNvSpPr/>
          <p:nvPr/>
        </p:nvSpPr>
        <p:spPr>
          <a:xfrm>
            <a:off x="5326379" y="1584960"/>
            <a:ext cx="22860" cy="10667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6" name="object 226"/>
          <p:cNvSpPr/>
          <p:nvPr/>
        </p:nvSpPr>
        <p:spPr>
          <a:xfrm>
            <a:off x="5326379" y="1584960"/>
            <a:ext cx="22860" cy="10795"/>
          </a:xfrm>
          <a:custGeom>
            <a:avLst/>
            <a:gdLst/>
            <a:ahLst/>
            <a:cxnLst/>
            <a:rect l="l" t="t" r="r" b="b"/>
            <a:pathLst>
              <a:path w="22860" h="10794">
                <a:moveTo>
                  <a:pt x="0" y="10667"/>
                </a:moveTo>
                <a:lnTo>
                  <a:pt x="22860" y="10667"/>
                </a:lnTo>
                <a:lnTo>
                  <a:pt x="22860" y="0"/>
                </a:lnTo>
                <a:lnTo>
                  <a:pt x="0" y="0"/>
                </a:lnTo>
                <a:lnTo>
                  <a:pt x="0" y="1066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7" name="object 227"/>
          <p:cNvSpPr/>
          <p:nvPr/>
        </p:nvSpPr>
        <p:spPr>
          <a:xfrm>
            <a:off x="5321808" y="1566672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0" y="13715"/>
                </a:moveTo>
                <a:lnTo>
                  <a:pt x="27432" y="13715"/>
                </a:lnTo>
                <a:lnTo>
                  <a:pt x="2743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8" name="object 228"/>
          <p:cNvSpPr/>
          <p:nvPr/>
        </p:nvSpPr>
        <p:spPr>
          <a:xfrm>
            <a:off x="5321808" y="1566672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0" y="13715"/>
                </a:moveTo>
                <a:lnTo>
                  <a:pt x="27432" y="13715"/>
                </a:lnTo>
                <a:lnTo>
                  <a:pt x="2743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9" name="object 229"/>
          <p:cNvSpPr/>
          <p:nvPr/>
        </p:nvSpPr>
        <p:spPr>
          <a:xfrm>
            <a:off x="5158740" y="1478280"/>
            <a:ext cx="154686" cy="13792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0" name="object 230"/>
          <p:cNvSpPr/>
          <p:nvPr/>
        </p:nvSpPr>
        <p:spPr>
          <a:xfrm>
            <a:off x="5256276" y="1581911"/>
            <a:ext cx="22860" cy="9144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1" name="object 231"/>
          <p:cNvSpPr/>
          <p:nvPr/>
        </p:nvSpPr>
        <p:spPr>
          <a:xfrm>
            <a:off x="5256276" y="1581911"/>
            <a:ext cx="22860" cy="9525"/>
          </a:xfrm>
          <a:custGeom>
            <a:avLst/>
            <a:gdLst/>
            <a:ahLst/>
            <a:cxnLst/>
            <a:rect l="l" t="t" r="r" b="b"/>
            <a:pathLst>
              <a:path w="22860" h="9525">
                <a:moveTo>
                  <a:pt x="0" y="9144"/>
                </a:moveTo>
                <a:lnTo>
                  <a:pt x="22860" y="9144"/>
                </a:lnTo>
                <a:lnTo>
                  <a:pt x="22860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2" name="object 232"/>
          <p:cNvSpPr/>
          <p:nvPr/>
        </p:nvSpPr>
        <p:spPr>
          <a:xfrm>
            <a:off x="5251703" y="1563624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0" y="13715"/>
                </a:moveTo>
                <a:lnTo>
                  <a:pt x="27432" y="13715"/>
                </a:lnTo>
                <a:lnTo>
                  <a:pt x="2743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3" name="object 233"/>
          <p:cNvSpPr/>
          <p:nvPr/>
        </p:nvSpPr>
        <p:spPr>
          <a:xfrm>
            <a:off x="5251703" y="1563624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0" y="13715"/>
                </a:moveTo>
                <a:lnTo>
                  <a:pt x="27432" y="13715"/>
                </a:lnTo>
                <a:lnTo>
                  <a:pt x="2743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4" name="object 234"/>
          <p:cNvSpPr/>
          <p:nvPr/>
        </p:nvSpPr>
        <p:spPr>
          <a:xfrm>
            <a:off x="5091684" y="1479803"/>
            <a:ext cx="154686" cy="137922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5" name="object 235"/>
          <p:cNvSpPr/>
          <p:nvPr/>
        </p:nvSpPr>
        <p:spPr>
          <a:xfrm>
            <a:off x="5189220" y="1583436"/>
            <a:ext cx="22860" cy="10667"/>
          </a:xfrm>
          <a:prstGeom prst="rect">
            <a:avLst/>
          </a:prstGeom>
          <a:blipFill>
            <a:blip r:embed="rId3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6" name="object 236"/>
          <p:cNvSpPr/>
          <p:nvPr/>
        </p:nvSpPr>
        <p:spPr>
          <a:xfrm>
            <a:off x="5189220" y="1583436"/>
            <a:ext cx="22860" cy="10795"/>
          </a:xfrm>
          <a:custGeom>
            <a:avLst/>
            <a:gdLst/>
            <a:ahLst/>
            <a:cxnLst/>
            <a:rect l="l" t="t" r="r" b="b"/>
            <a:pathLst>
              <a:path w="22860" h="10794">
                <a:moveTo>
                  <a:pt x="0" y="10667"/>
                </a:moveTo>
                <a:lnTo>
                  <a:pt x="22860" y="10667"/>
                </a:lnTo>
                <a:lnTo>
                  <a:pt x="22860" y="0"/>
                </a:lnTo>
                <a:lnTo>
                  <a:pt x="0" y="0"/>
                </a:lnTo>
                <a:lnTo>
                  <a:pt x="0" y="10667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7" name="object 237"/>
          <p:cNvSpPr/>
          <p:nvPr/>
        </p:nvSpPr>
        <p:spPr>
          <a:xfrm>
            <a:off x="5184647" y="1565147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0" y="13715"/>
                </a:moveTo>
                <a:lnTo>
                  <a:pt x="27432" y="13715"/>
                </a:lnTo>
                <a:lnTo>
                  <a:pt x="2743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8" name="object 238"/>
          <p:cNvSpPr/>
          <p:nvPr/>
        </p:nvSpPr>
        <p:spPr>
          <a:xfrm>
            <a:off x="5184647" y="1565147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0" y="13715"/>
                </a:moveTo>
                <a:lnTo>
                  <a:pt x="27432" y="13715"/>
                </a:lnTo>
                <a:lnTo>
                  <a:pt x="2743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9" name="object 239"/>
          <p:cNvSpPr/>
          <p:nvPr/>
        </p:nvSpPr>
        <p:spPr>
          <a:xfrm>
            <a:off x="5361432" y="1429511"/>
            <a:ext cx="154686" cy="13792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0" name="object 240"/>
          <p:cNvSpPr/>
          <p:nvPr/>
        </p:nvSpPr>
        <p:spPr>
          <a:xfrm>
            <a:off x="5458967" y="1533144"/>
            <a:ext cx="22860" cy="9144"/>
          </a:xfrm>
          <a:prstGeom prst="rect">
            <a:avLst/>
          </a:prstGeom>
          <a:blipFill>
            <a:blip r:embed="rId3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1" name="object 241"/>
          <p:cNvSpPr/>
          <p:nvPr/>
        </p:nvSpPr>
        <p:spPr>
          <a:xfrm>
            <a:off x="5458967" y="1533144"/>
            <a:ext cx="22860" cy="9525"/>
          </a:xfrm>
          <a:custGeom>
            <a:avLst/>
            <a:gdLst/>
            <a:ahLst/>
            <a:cxnLst/>
            <a:rect l="l" t="t" r="r" b="b"/>
            <a:pathLst>
              <a:path w="22860" h="9525">
                <a:moveTo>
                  <a:pt x="0" y="9144"/>
                </a:moveTo>
                <a:lnTo>
                  <a:pt x="22860" y="9144"/>
                </a:lnTo>
                <a:lnTo>
                  <a:pt x="22860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2" name="object 242"/>
          <p:cNvSpPr/>
          <p:nvPr/>
        </p:nvSpPr>
        <p:spPr>
          <a:xfrm>
            <a:off x="5454396" y="1514855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0" y="13715"/>
                </a:moveTo>
                <a:lnTo>
                  <a:pt x="27432" y="13715"/>
                </a:lnTo>
                <a:lnTo>
                  <a:pt x="2743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3" name="object 243"/>
          <p:cNvSpPr/>
          <p:nvPr/>
        </p:nvSpPr>
        <p:spPr>
          <a:xfrm>
            <a:off x="5454396" y="1514855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0" y="13715"/>
                </a:moveTo>
                <a:lnTo>
                  <a:pt x="27432" y="13715"/>
                </a:lnTo>
                <a:lnTo>
                  <a:pt x="2743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4" name="object 244"/>
          <p:cNvSpPr/>
          <p:nvPr/>
        </p:nvSpPr>
        <p:spPr>
          <a:xfrm>
            <a:off x="5292852" y="1429511"/>
            <a:ext cx="154686" cy="13944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5" name="object 245"/>
          <p:cNvSpPr/>
          <p:nvPr/>
        </p:nvSpPr>
        <p:spPr>
          <a:xfrm>
            <a:off x="5390388" y="1534667"/>
            <a:ext cx="22860" cy="9144"/>
          </a:xfrm>
          <a:prstGeom prst="rect">
            <a:avLst/>
          </a:prstGeom>
          <a:blipFill>
            <a:blip r:embed="rId3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6" name="object 246"/>
          <p:cNvSpPr/>
          <p:nvPr/>
        </p:nvSpPr>
        <p:spPr>
          <a:xfrm>
            <a:off x="5390388" y="1534667"/>
            <a:ext cx="22860" cy="9525"/>
          </a:xfrm>
          <a:custGeom>
            <a:avLst/>
            <a:gdLst/>
            <a:ahLst/>
            <a:cxnLst/>
            <a:rect l="l" t="t" r="r" b="b"/>
            <a:pathLst>
              <a:path w="22860" h="9525">
                <a:moveTo>
                  <a:pt x="0" y="9144"/>
                </a:moveTo>
                <a:lnTo>
                  <a:pt x="22860" y="9144"/>
                </a:lnTo>
                <a:lnTo>
                  <a:pt x="22860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7" name="object 247"/>
          <p:cNvSpPr/>
          <p:nvPr/>
        </p:nvSpPr>
        <p:spPr>
          <a:xfrm>
            <a:off x="5385815" y="1516380"/>
            <a:ext cx="27940" cy="12700"/>
          </a:xfrm>
          <a:custGeom>
            <a:avLst/>
            <a:gdLst/>
            <a:ahLst/>
            <a:cxnLst/>
            <a:rect l="l" t="t" r="r" b="b"/>
            <a:pathLst>
              <a:path w="27939" h="12700">
                <a:moveTo>
                  <a:pt x="0" y="12191"/>
                </a:moveTo>
                <a:lnTo>
                  <a:pt x="27432" y="12191"/>
                </a:lnTo>
                <a:lnTo>
                  <a:pt x="27432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8" name="object 248"/>
          <p:cNvSpPr/>
          <p:nvPr/>
        </p:nvSpPr>
        <p:spPr>
          <a:xfrm>
            <a:off x="5385815" y="1516380"/>
            <a:ext cx="27940" cy="12700"/>
          </a:xfrm>
          <a:custGeom>
            <a:avLst/>
            <a:gdLst/>
            <a:ahLst/>
            <a:cxnLst/>
            <a:rect l="l" t="t" r="r" b="b"/>
            <a:pathLst>
              <a:path w="27939" h="12700">
                <a:moveTo>
                  <a:pt x="0" y="12191"/>
                </a:moveTo>
                <a:lnTo>
                  <a:pt x="27432" y="12191"/>
                </a:lnTo>
                <a:lnTo>
                  <a:pt x="27432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9" name="object 249"/>
          <p:cNvSpPr/>
          <p:nvPr/>
        </p:nvSpPr>
        <p:spPr>
          <a:xfrm>
            <a:off x="5227320" y="1429511"/>
            <a:ext cx="154686" cy="13944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0" name="object 250"/>
          <p:cNvSpPr/>
          <p:nvPr/>
        </p:nvSpPr>
        <p:spPr>
          <a:xfrm>
            <a:off x="5324855" y="1534667"/>
            <a:ext cx="22860" cy="9144"/>
          </a:xfrm>
          <a:prstGeom prst="rect">
            <a:avLst/>
          </a:prstGeom>
          <a:blipFill>
            <a:blip r:embed="rId3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1" name="object 251"/>
          <p:cNvSpPr/>
          <p:nvPr/>
        </p:nvSpPr>
        <p:spPr>
          <a:xfrm>
            <a:off x="5324855" y="1534667"/>
            <a:ext cx="22860" cy="9525"/>
          </a:xfrm>
          <a:custGeom>
            <a:avLst/>
            <a:gdLst/>
            <a:ahLst/>
            <a:cxnLst/>
            <a:rect l="l" t="t" r="r" b="b"/>
            <a:pathLst>
              <a:path w="22860" h="9525">
                <a:moveTo>
                  <a:pt x="0" y="9144"/>
                </a:moveTo>
                <a:lnTo>
                  <a:pt x="22860" y="9144"/>
                </a:lnTo>
                <a:lnTo>
                  <a:pt x="22860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2" name="object 252"/>
          <p:cNvSpPr/>
          <p:nvPr/>
        </p:nvSpPr>
        <p:spPr>
          <a:xfrm>
            <a:off x="5320284" y="1516380"/>
            <a:ext cx="27940" cy="12700"/>
          </a:xfrm>
          <a:custGeom>
            <a:avLst/>
            <a:gdLst/>
            <a:ahLst/>
            <a:cxnLst/>
            <a:rect l="l" t="t" r="r" b="b"/>
            <a:pathLst>
              <a:path w="27939" h="12700">
                <a:moveTo>
                  <a:pt x="0" y="12191"/>
                </a:moveTo>
                <a:lnTo>
                  <a:pt x="27432" y="12191"/>
                </a:lnTo>
                <a:lnTo>
                  <a:pt x="27432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3" name="object 253"/>
          <p:cNvSpPr/>
          <p:nvPr/>
        </p:nvSpPr>
        <p:spPr>
          <a:xfrm>
            <a:off x="5320284" y="1516380"/>
            <a:ext cx="27940" cy="12700"/>
          </a:xfrm>
          <a:custGeom>
            <a:avLst/>
            <a:gdLst/>
            <a:ahLst/>
            <a:cxnLst/>
            <a:rect l="l" t="t" r="r" b="b"/>
            <a:pathLst>
              <a:path w="27939" h="12700">
                <a:moveTo>
                  <a:pt x="0" y="12191"/>
                </a:moveTo>
                <a:lnTo>
                  <a:pt x="27432" y="12191"/>
                </a:lnTo>
                <a:lnTo>
                  <a:pt x="27432" y="0"/>
                </a:lnTo>
                <a:lnTo>
                  <a:pt x="0" y="0"/>
                </a:lnTo>
                <a:lnTo>
                  <a:pt x="0" y="12191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4" name="object 254"/>
          <p:cNvSpPr/>
          <p:nvPr/>
        </p:nvSpPr>
        <p:spPr>
          <a:xfrm>
            <a:off x="5157215" y="1426463"/>
            <a:ext cx="154686" cy="137922"/>
          </a:xfrm>
          <a:prstGeom prst="rect">
            <a:avLst/>
          </a:prstGeom>
          <a:blipFill>
            <a:blip r:embed="rId3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5" name="object 255"/>
          <p:cNvSpPr/>
          <p:nvPr/>
        </p:nvSpPr>
        <p:spPr>
          <a:xfrm>
            <a:off x="5253228" y="1530096"/>
            <a:ext cx="24384" cy="9144"/>
          </a:xfrm>
          <a:prstGeom prst="rect">
            <a:avLst/>
          </a:prstGeom>
          <a:blipFill>
            <a:blip r:embed="rId4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6" name="object 256"/>
          <p:cNvSpPr/>
          <p:nvPr/>
        </p:nvSpPr>
        <p:spPr>
          <a:xfrm>
            <a:off x="5253228" y="1530096"/>
            <a:ext cx="24765" cy="9525"/>
          </a:xfrm>
          <a:custGeom>
            <a:avLst/>
            <a:gdLst/>
            <a:ahLst/>
            <a:cxnLst/>
            <a:rect l="l" t="t" r="r" b="b"/>
            <a:pathLst>
              <a:path w="24764" h="9525">
                <a:moveTo>
                  <a:pt x="0" y="9144"/>
                </a:moveTo>
                <a:lnTo>
                  <a:pt x="24384" y="9144"/>
                </a:lnTo>
                <a:lnTo>
                  <a:pt x="24384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7" name="object 257"/>
          <p:cNvSpPr/>
          <p:nvPr/>
        </p:nvSpPr>
        <p:spPr>
          <a:xfrm>
            <a:off x="5250179" y="1511808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0" y="13715"/>
                </a:moveTo>
                <a:lnTo>
                  <a:pt x="27432" y="13715"/>
                </a:lnTo>
                <a:lnTo>
                  <a:pt x="2743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8" name="object 258"/>
          <p:cNvSpPr/>
          <p:nvPr/>
        </p:nvSpPr>
        <p:spPr>
          <a:xfrm>
            <a:off x="5250179" y="1511808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0" y="13715"/>
                </a:moveTo>
                <a:lnTo>
                  <a:pt x="27432" y="13715"/>
                </a:lnTo>
                <a:lnTo>
                  <a:pt x="2743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9" name="object 259"/>
          <p:cNvSpPr/>
          <p:nvPr/>
        </p:nvSpPr>
        <p:spPr>
          <a:xfrm>
            <a:off x="5090159" y="1427988"/>
            <a:ext cx="154686" cy="139446"/>
          </a:xfrm>
          <a:prstGeom prst="rect">
            <a:avLst/>
          </a:prstGeom>
          <a:blipFill>
            <a:blip r:embed="rId3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0" name="object 260"/>
          <p:cNvSpPr/>
          <p:nvPr/>
        </p:nvSpPr>
        <p:spPr>
          <a:xfrm>
            <a:off x="5186171" y="1533144"/>
            <a:ext cx="24384" cy="9144"/>
          </a:xfrm>
          <a:prstGeom prst="rect">
            <a:avLst/>
          </a:prstGeom>
          <a:blipFill>
            <a:blip r:embed="rId4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1" name="object 261"/>
          <p:cNvSpPr/>
          <p:nvPr/>
        </p:nvSpPr>
        <p:spPr>
          <a:xfrm>
            <a:off x="5186171" y="1533144"/>
            <a:ext cx="24765" cy="9525"/>
          </a:xfrm>
          <a:custGeom>
            <a:avLst/>
            <a:gdLst/>
            <a:ahLst/>
            <a:cxnLst/>
            <a:rect l="l" t="t" r="r" b="b"/>
            <a:pathLst>
              <a:path w="24764" h="9525">
                <a:moveTo>
                  <a:pt x="0" y="9144"/>
                </a:moveTo>
                <a:lnTo>
                  <a:pt x="24384" y="9144"/>
                </a:lnTo>
                <a:lnTo>
                  <a:pt x="24384" y="0"/>
                </a:lnTo>
                <a:lnTo>
                  <a:pt x="0" y="0"/>
                </a:lnTo>
                <a:lnTo>
                  <a:pt x="0" y="9144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2" name="object 262"/>
          <p:cNvSpPr/>
          <p:nvPr/>
        </p:nvSpPr>
        <p:spPr>
          <a:xfrm>
            <a:off x="5183123" y="1513332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0" y="13715"/>
                </a:moveTo>
                <a:lnTo>
                  <a:pt x="27432" y="13715"/>
                </a:lnTo>
                <a:lnTo>
                  <a:pt x="2743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solidFill>
            <a:srgbClr val="333333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3" name="object 263"/>
          <p:cNvSpPr/>
          <p:nvPr/>
        </p:nvSpPr>
        <p:spPr>
          <a:xfrm>
            <a:off x="5183123" y="1513332"/>
            <a:ext cx="27940" cy="13970"/>
          </a:xfrm>
          <a:custGeom>
            <a:avLst/>
            <a:gdLst/>
            <a:ahLst/>
            <a:cxnLst/>
            <a:rect l="l" t="t" r="r" b="b"/>
            <a:pathLst>
              <a:path w="27939" h="13969">
                <a:moveTo>
                  <a:pt x="0" y="13715"/>
                </a:moveTo>
                <a:lnTo>
                  <a:pt x="27432" y="13715"/>
                </a:lnTo>
                <a:lnTo>
                  <a:pt x="27432" y="0"/>
                </a:lnTo>
                <a:lnTo>
                  <a:pt x="0" y="0"/>
                </a:lnTo>
                <a:lnTo>
                  <a:pt x="0" y="13715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4" name="object 264"/>
          <p:cNvSpPr/>
          <p:nvPr/>
        </p:nvSpPr>
        <p:spPr>
          <a:xfrm>
            <a:off x="5103876" y="1360932"/>
            <a:ext cx="64135" cy="388620"/>
          </a:xfrm>
          <a:custGeom>
            <a:avLst/>
            <a:gdLst/>
            <a:ahLst/>
            <a:cxnLst/>
            <a:rect l="l" t="t" r="r" b="b"/>
            <a:pathLst>
              <a:path w="64135" h="388619">
                <a:moveTo>
                  <a:pt x="0" y="0"/>
                </a:moveTo>
                <a:lnTo>
                  <a:pt x="0" y="330707"/>
                </a:lnTo>
                <a:lnTo>
                  <a:pt x="64008" y="388619"/>
                </a:lnTo>
                <a:lnTo>
                  <a:pt x="64008" y="57912"/>
                </a:lnTo>
                <a:lnTo>
                  <a:pt x="0" y="0"/>
                </a:lnTo>
                <a:close/>
              </a:path>
            </a:pathLst>
          </a:custGeom>
          <a:solidFill>
            <a:srgbClr val="EAEAEA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5" name="object 265"/>
          <p:cNvSpPr/>
          <p:nvPr/>
        </p:nvSpPr>
        <p:spPr>
          <a:xfrm>
            <a:off x="4922520" y="1354836"/>
            <a:ext cx="251460" cy="473963"/>
          </a:xfrm>
          <a:prstGeom prst="rect">
            <a:avLst/>
          </a:prstGeom>
          <a:blipFill>
            <a:blip r:embed="rId4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6" name="object 266"/>
          <p:cNvSpPr/>
          <p:nvPr/>
        </p:nvSpPr>
        <p:spPr>
          <a:xfrm>
            <a:off x="6950964" y="1062227"/>
            <a:ext cx="439420" cy="277495"/>
          </a:xfrm>
          <a:custGeom>
            <a:avLst/>
            <a:gdLst/>
            <a:ahLst/>
            <a:cxnLst/>
            <a:rect l="l" t="t" r="r" b="b"/>
            <a:pathLst>
              <a:path w="439420" h="277494">
                <a:moveTo>
                  <a:pt x="0" y="277368"/>
                </a:moveTo>
                <a:lnTo>
                  <a:pt x="438911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7" name="object 267"/>
          <p:cNvSpPr/>
          <p:nvPr/>
        </p:nvSpPr>
        <p:spPr>
          <a:xfrm>
            <a:off x="7027164" y="1339596"/>
            <a:ext cx="363220" cy="745490"/>
          </a:xfrm>
          <a:custGeom>
            <a:avLst/>
            <a:gdLst/>
            <a:ahLst/>
            <a:cxnLst/>
            <a:rect l="l" t="t" r="r" b="b"/>
            <a:pathLst>
              <a:path w="363220" h="745489">
                <a:moveTo>
                  <a:pt x="0" y="0"/>
                </a:moveTo>
                <a:lnTo>
                  <a:pt x="362711" y="745235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8" name="object 268"/>
          <p:cNvSpPr txBox="1"/>
          <p:nvPr/>
        </p:nvSpPr>
        <p:spPr>
          <a:xfrm>
            <a:off x="7530210" y="867917"/>
            <a:ext cx="61531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180" dirty="0">
                <a:latin typeface="Arial"/>
                <a:cs typeface="Arial"/>
              </a:rPr>
              <a:t>RF</a:t>
            </a:r>
            <a:r>
              <a:rPr sz="1200" spc="-80" dirty="0">
                <a:latin typeface="Arial"/>
                <a:cs typeface="Arial"/>
              </a:rPr>
              <a:t>I</a:t>
            </a:r>
            <a:r>
              <a:rPr sz="1200" spc="-125" dirty="0">
                <a:latin typeface="Arial"/>
                <a:cs typeface="Arial"/>
              </a:rPr>
              <a:t>D</a:t>
            </a:r>
            <a:r>
              <a:rPr sz="1200" dirty="0">
                <a:latin typeface="Droid Sans Fallback"/>
                <a:cs typeface="Droid Sans Fallback"/>
              </a:rPr>
              <a:t>芯片</a:t>
            </a:r>
            <a:endParaRPr sz="1200">
              <a:latin typeface="Droid Sans Fallback"/>
              <a:cs typeface="Droid Sans Fallback"/>
            </a:endParaRPr>
          </a:p>
        </p:txBody>
      </p:sp>
      <p:sp>
        <p:nvSpPr>
          <p:cNvPr id="269" name="object 269"/>
          <p:cNvSpPr txBox="1"/>
          <p:nvPr/>
        </p:nvSpPr>
        <p:spPr>
          <a:xfrm>
            <a:off x="6120765" y="901953"/>
            <a:ext cx="739140" cy="4527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90500" marR="5080" indent="-178435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Droid Sans Fallback"/>
                <a:cs typeface="Droid Sans Fallback"/>
              </a:rPr>
              <a:t>电子标签 天线</a:t>
            </a:r>
            <a:endParaRPr sz="1400">
              <a:latin typeface="Droid Sans Fallback"/>
              <a:cs typeface="Droid Sans Fallback"/>
            </a:endParaRPr>
          </a:p>
        </p:txBody>
      </p:sp>
      <p:sp>
        <p:nvSpPr>
          <p:cNvPr id="270" name="object 270"/>
          <p:cNvSpPr/>
          <p:nvPr/>
        </p:nvSpPr>
        <p:spPr>
          <a:xfrm>
            <a:off x="6704076" y="1135380"/>
            <a:ext cx="228600" cy="73660"/>
          </a:xfrm>
          <a:custGeom>
            <a:avLst/>
            <a:gdLst/>
            <a:ahLst/>
            <a:cxnLst/>
            <a:rect l="l" t="t" r="r" b="b"/>
            <a:pathLst>
              <a:path w="228600" h="73659">
                <a:moveTo>
                  <a:pt x="0" y="73152"/>
                </a:moveTo>
                <a:lnTo>
                  <a:pt x="228600" y="0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1" name="object 271"/>
          <p:cNvSpPr txBox="1"/>
          <p:nvPr/>
        </p:nvSpPr>
        <p:spPr>
          <a:xfrm>
            <a:off x="3427476" y="2296667"/>
            <a:ext cx="951230" cy="402590"/>
          </a:xfrm>
          <a:prstGeom prst="rect">
            <a:avLst/>
          </a:prstGeom>
          <a:solidFill>
            <a:srgbClr val="FFFF00"/>
          </a:solidFill>
        </p:spPr>
        <p:txBody>
          <a:bodyPr vert="horz" wrap="square" lIns="0" tIns="32384" rIns="0" bIns="0" rtlCol="0">
            <a:spAutoFit/>
          </a:bodyPr>
          <a:lstStyle/>
          <a:p>
            <a:pPr marL="90170">
              <a:lnSpc>
                <a:spcPct val="100000"/>
              </a:lnSpc>
              <a:spcBef>
                <a:spcPts val="254"/>
              </a:spcBef>
            </a:pPr>
            <a:r>
              <a:rPr sz="2000" spc="10" dirty="0">
                <a:solidFill>
                  <a:srgbClr val="0000FF"/>
                </a:solidFill>
                <a:latin typeface="Droid Sans Fallback"/>
                <a:cs typeface="Droid Sans Fallback"/>
              </a:rPr>
              <a:t>读取器</a:t>
            </a:r>
            <a:endParaRPr sz="2000">
              <a:latin typeface="Droid Sans Fallback"/>
              <a:cs typeface="Droid Sans Fallback"/>
            </a:endParaRPr>
          </a:p>
        </p:txBody>
      </p:sp>
      <p:sp>
        <p:nvSpPr>
          <p:cNvPr id="272" name="object 272"/>
          <p:cNvSpPr/>
          <p:nvPr/>
        </p:nvSpPr>
        <p:spPr>
          <a:xfrm>
            <a:off x="4817364" y="1153667"/>
            <a:ext cx="457200" cy="56515"/>
          </a:xfrm>
          <a:custGeom>
            <a:avLst/>
            <a:gdLst/>
            <a:ahLst/>
            <a:cxnLst/>
            <a:rect l="l" t="t" r="r" b="b"/>
            <a:pathLst>
              <a:path w="457200" h="56515">
                <a:moveTo>
                  <a:pt x="0" y="0"/>
                </a:moveTo>
                <a:lnTo>
                  <a:pt x="457200" y="56387"/>
                </a:lnTo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3" name="object 273"/>
          <p:cNvSpPr txBox="1"/>
          <p:nvPr/>
        </p:nvSpPr>
        <p:spPr>
          <a:xfrm>
            <a:off x="402742" y="2921482"/>
            <a:ext cx="8259445" cy="13830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55600" marR="5080" indent="-342900">
              <a:lnSpc>
                <a:spcPct val="150200"/>
              </a:lnSpc>
              <a:spcBef>
                <a:spcPts val="95"/>
              </a:spcBef>
              <a:buClr>
                <a:srgbClr val="EC7C30"/>
              </a:buClr>
              <a:buSzPct val="67857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1400" spc="10" dirty="0">
                <a:latin typeface="Noto Sans CJK JP Regular"/>
                <a:cs typeface="Noto Sans CJK JP Regular"/>
              </a:rPr>
              <a:t>RFID</a:t>
            </a:r>
            <a:r>
              <a:rPr sz="1400" spc="45" dirty="0">
                <a:latin typeface="Noto Sans CJK JP Regular"/>
                <a:cs typeface="Noto Sans CJK JP Regular"/>
              </a:rPr>
              <a:t> </a:t>
            </a:r>
            <a:r>
              <a:rPr sz="1400" spc="-5" dirty="0">
                <a:latin typeface="Noto Sans CJK JP Regular"/>
                <a:cs typeface="Noto Sans CJK JP Regular"/>
              </a:rPr>
              <a:t>(Radio</a:t>
            </a:r>
            <a:r>
              <a:rPr sz="1400" spc="45" dirty="0">
                <a:latin typeface="Noto Sans CJK JP Regular"/>
                <a:cs typeface="Noto Sans CJK JP Regular"/>
              </a:rPr>
              <a:t> </a:t>
            </a:r>
            <a:r>
              <a:rPr sz="1400" spc="-10" dirty="0">
                <a:latin typeface="Noto Sans CJK JP Regular"/>
                <a:cs typeface="Noto Sans CJK JP Regular"/>
              </a:rPr>
              <a:t>Frequency</a:t>
            </a:r>
            <a:r>
              <a:rPr sz="1400" spc="35" dirty="0">
                <a:latin typeface="Noto Sans CJK JP Regular"/>
                <a:cs typeface="Noto Sans CJK JP Regular"/>
              </a:rPr>
              <a:t> </a:t>
            </a:r>
            <a:r>
              <a:rPr sz="1400" spc="-10" dirty="0">
                <a:latin typeface="Noto Sans CJK JP Regular"/>
                <a:cs typeface="Noto Sans CJK JP Regular"/>
              </a:rPr>
              <a:t>Identification)</a:t>
            </a:r>
            <a:r>
              <a:rPr sz="1400" spc="10" dirty="0">
                <a:latin typeface="Noto Sans Mono CJK JP Regular"/>
                <a:cs typeface="Noto Sans Mono CJK JP Regular"/>
              </a:rPr>
              <a:t>是一</a:t>
            </a:r>
            <a:r>
              <a:rPr sz="1400" dirty="0">
                <a:latin typeface="Noto Sans Mono CJK JP Regular"/>
                <a:cs typeface="Noto Sans Mono CJK JP Regular"/>
              </a:rPr>
              <a:t>种无线射</a:t>
            </a:r>
            <a:r>
              <a:rPr sz="1400" spc="-15" dirty="0">
                <a:latin typeface="Noto Sans Mono CJK JP Regular"/>
                <a:cs typeface="Noto Sans Mono CJK JP Regular"/>
              </a:rPr>
              <a:t>频</a:t>
            </a:r>
            <a:r>
              <a:rPr sz="1400" dirty="0">
                <a:latin typeface="Noto Sans Mono CJK JP Regular"/>
                <a:cs typeface="Noto Sans Mono CJK JP Regular"/>
              </a:rPr>
              <a:t>识别</a:t>
            </a:r>
            <a:r>
              <a:rPr sz="1400" spc="-15" dirty="0">
                <a:latin typeface="Noto Sans Mono CJK JP Regular"/>
                <a:cs typeface="Noto Sans Mono CJK JP Regular"/>
              </a:rPr>
              <a:t>系</a:t>
            </a:r>
            <a:r>
              <a:rPr sz="1400" dirty="0">
                <a:latin typeface="Noto Sans Mono CJK JP Regular"/>
                <a:cs typeface="Noto Sans Mono CJK JP Regular"/>
              </a:rPr>
              <a:t>统，</a:t>
            </a:r>
            <a:r>
              <a:rPr sz="1400" spc="-15" dirty="0">
                <a:latin typeface="Noto Sans Mono CJK JP Regular"/>
                <a:cs typeface="Noto Sans Mono CJK JP Regular"/>
              </a:rPr>
              <a:t>该</a:t>
            </a:r>
            <a:r>
              <a:rPr sz="1400" dirty="0">
                <a:latin typeface="Noto Sans Mono CJK JP Regular"/>
                <a:cs typeface="Noto Sans Mono CJK JP Regular"/>
              </a:rPr>
              <a:t>系统</a:t>
            </a:r>
            <a:r>
              <a:rPr sz="1400" spc="-15" dirty="0">
                <a:latin typeface="Noto Sans Mono CJK JP Regular"/>
                <a:cs typeface="Noto Sans Mono CJK JP Regular"/>
              </a:rPr>
              <a:t>由</a:t>
            </a:r>
            <a:r>
              <a:rPr sz="1400" dirty="0">
                <a:latin typeface="Noto Sans Mono CJK JP Regular"/>
                <a:cs typeface="Noto Sans Mono CJK JP Regular"/>
              </a:rPr>
              <a:t>读取</a:t>
            </a:r>
            <a:r>
              <a:rPr sz="1400" spc="-5" dirty="0">
                <a:latin typeface="Noto Sans Mono CJK JP Regular"/>
                <a:cs typeface="Noto Sans Mono CJK JP Regular"/>
              </a:rPr>
              <a:t>器</a:t>
            </a:r>
            <a:r>
              <a:rPr sz="1400" spc="-15" dirty="0">
                <a:latin typeface="Noto Sans CJK JP Regular"/>
                <a:cs typeface="Noto Sans CJK JP Regular"/>
              </a:rPr>
              <a:t>(Reader)</a:t>
            </a:r>
            <a:r>
              <a:rPr sz="1400" dirty="0">
                <a:latin typeface="Noto Sans CJK JP Regular"/>
                <a:cs typeface="Noto Sans CJK JP Regular"/>
              </a:rPr>
              <a:t>、电</a:t>
            </a:r>
            <a:r>
              <a:rPr sz="1400" spc="-15" dirty="0">
                <a:latin typeface="Noto Sans CJK JP Regular"/>
                <a:cs typeface="Noto Sans CJK JP Regular"/>
              </a:rPr>
              <a:t>子</a:t>
            </a:r>
            <a:r>
              <a:rPr sz="1400" dirty="0">
                <a:latin typeface="Noto Sans CJK JP Regular"/>
                <a:cs typeface="Noto Sans CJK JP Regular"/>
              </a:rPr>
              <a:t>卷 标</a:t>
            </a:r>
            <a:r>
              <a:rPr sz="1400" spc="-40" dirty="0">
                <a:latin typeface="Noto Sans CJK JP Regular"/>
                <a:cs typeface="Noto Sans CJK JP Regular"/>
              </a:rPr>
              <a:t>(Tag)</a:t>
            </a:r>
            <a:r>
              <a:rPr sz="1400" dirty="0">
                <a:latin typeface="Noto Sans Mono CJK JP Regular"/>
                <a:cs typeface="Noto Sans Mono CJK JP Regular"/>
              </a:rPr>
              <a:t>与应</a:t>
            </a:r>
            <a:r>
              <a:rPr sz="1400" spc="-15" dirty="0">
                <a:latin typeface="Noto Sans Mono CJK JP Regular"/>
                <a:cs typeface="Noto Sans Mono CJK JP Regular"/>
              </a:rPr>
              <a:t>用</a:t>
            </a:r>
            <a:r>
              <a:rPr sz="1400" dirty="0">
                <a:latin typeface="Noto Sans Mono CJK JP Regular"/>
                <a:cs typeface="Noto Sans Mono CJK JP Regular"/>
              </a:rPr>
              <a:t>系统</a:t>
            </a:r>
            <a:r>
              <a:rPr sz="1400" spc="-10" dirty="0">
                <a:latin typeface="Noto Sans Mono CJK JP Regular"/>
                <a:cs typeface="Noto Sans Mono CJK JP Regular"/>
              </a:rPr>
              <a:t>端</a:t>
            </a:r>
            <a:r>
              <a:rPr sz="1400" dirty="0">
                <a:latin typeface="Noto Sans CJK JP Regular"/>
                <a:cs typeface="Noto Sans CJK JP Regular"/>
              </a:rPr>
              <a:t>(Application</a:t>
            </a:r>
            <a:r>
              <a:rPr sz="1400" spc="5" dirty="0">
                <a:latin typeface="Noto Sans CJK JP Regular"/>
                <a:cs typeface="Noto Sans CJK JP Regular"/>
              </a:rPr>
              <a:t> </a:t>
            </a:r>
            <a:r>
              <a:rPr sz="1400" spc="-20" dirty="0">
                <a:latin typeface="Noto Sans CJK JP Regular"/>
                <a:cs typeface="Noto Sans CJK JP Regular"/>
              </a:rPr>
              <a:t>System)</a:t>
            </a:r>
            <a:r>
              <a:rPr sz="1400" spc="10" dirty="0">
                <a:latin typeface="Noto Sans Mono CJK JP Regular"/>
                <a:cs typeface="Noto Sans Mono CJK JP Regular"/>
              </a:rPr>
              <a:t>所组</a:t>
            </a:r>
            <a:r>
              <a:rPr sz="1400" dirty="0">
                <a:latin typeface="Noto Sans Mono CJK JP Regular"/>
                <a:cs typeface="Noto Sans Mono CJK JP Regular"/>
              </a:rPr>
              <a:t>合</a:t>
            </a:r>
            <a:r>
              <a:rPr sz="1400" spc="-15" dirty="0">
                <a:latin typeface="Noto Sans Mono CJK JP Regular"/>
                <a:cs typeface="Noto Sans Mono CJK JP Regular"/>
              </a:rPr>
              <a:t>而</a:t>
            </a:r>
            <a:r>
              <a:rPr sz="1400" dirty="0">
                <a:latin typeface="Noto Sans Mono CJK JP Regular"/>
                <a:cs typeface="Noto Sans Mono CJK JP Regular"/>
              </a:rPr>
              <a:t>成。</a:t>
            </a:r>
            <a:endParaRPr sz="1400">
              <a:latin typeface="Noto Sans Mono CJK JP Regular"/>
              <a:cs typeface="Noto Sans Mono CJK JP Regular"/>
            </a:endParaRPr>
          </a:p>
          <a:p>
            <a:pPr marL="355600" marR="19685" indent="-342900">
              <a:lnSpc>
                <a:spcPct val="150000"/>
              </a:lnSpc>
              <a:spcBef>
                <a:spcPts val="600"/>
              </a:spcBef>
              <a:buClr>
                <a:srgbClr val="EC7C30"/>
              </a:buClr>
              <a:buSzPct val="67857"/>
              <a:buFont typeface="Wingdings"/>
              <a:buChar char=""/>
              <a:tabLst>
                <a:tab pos="354965" algn="l"/>
                <a:tab pos="355600" algn="l"/>
              </a:tabLst>
            </a:pPr>
            <a:r>
              <a:rPr sz="1400" spc="10" dirty="0">
                <a:latin typeface="Noto Sans Mono CJK JP Regular"/>
                <a:cs typeface="Noto Sans Mono CJK JP Regular"/>
              </a:rPr>
              <a:t>原理</a:t>
            </a:r>
            <a:r>
              <a:rPr sz="1400" dirty="0">
                <a:latin typeface="Noto Sans Mono CJK JP Regular"/>
                <a:cs typeface="Noto Sans Mono CJK JP Regular"/>
              </a:rPr>
              <a:t>主要</a:t>
            </a:r>
            <a:r>
              <a:rPr sz="1400" spc="-15" dirty="0">
                <a:latin typeface="Noto Sans Mono CJK JP Regular"/>
                <a:cs typeface="Noto Sans Mono CJK JP Regular"/>
              </a:rPr>
              <a:t>是</a:t>
            </a:r>
            <a:r>
              <a:rPr sz="1400" dirty="0">
                <a:latin typeface="Noto Sans Mono CJK JP Regular"/>
                <a:cs typeface="Noto Sans Mono CJK JP Regular"/>
              </a:rPr>
              <a:t>透过</a:t>
            </a:r>
            <a:r>
              <a:rPr sz="1400" spc="-15" dirty="0">
                <a:latin typeface="Noto Sans Mono CJK JP Regular"/>
                <a:cs typeface="Noto Sans Mono CJK JP Regular"/>
              </a:rPr>
              <a:t>无</a:t>
            </a:r>
            <a:r>
              <a:rPr sz="1400" dirty="0">
                <a:latin typeface="Noto Sans Mono CJK JP Regular"/>
                <a:cs typeface="Noto Sans Mono CJK JP Regular"/>
              </a:rPr>
              <a:t>线通</a:t>
            </a:r>
            <a:r>
              <a:rPr sz="1400" spc="-15" dirty="0">
                <a:latin typeface="Noto Sans Mono CJK JP Regular"/>
                <a:cs typeface="Noto Sans Mono CJK JP Regular"/>
              </a:rPr>
              <a:t>信</a:t>
            </a:r>
            <a:r>
              <a:rPr sz="1400" dirty="0">
                <a:latin typeface="Noto Sans Mono CJK JP Regular"/>
                <a:cs typeface="Noto Sans Mono CJK JP Regular"/>
              </a:rPr>
              <a:t>技术</a:t>
            </a:r>
            <a:r>
              <a:rPr sz="1400" spc="-15" dirty="0">
                <a:latin typeface="Noto Sans Mono CJK JP Regular"/>
                <a:cs typeface="Noto Sans Mono CJK JP Regular"/>
              </a:rPr>
              <a:t>将</a:t>
            </a:r>
            <a:r>
              <a:rPr sz="1400" dirty="0">
                <a:latin typeface="Noto Sans Mono CJK JP Regular"/>
                <a:cs typeface="Noto Sans Mono CJK JP Regular"/>
              </a:rPr>
              <a:t>电子</a:t>
            </a:r>
            <a:r>
              <a:rPr sz="1400" spc="-15" dirty="0">
                <a:latin typeface="Noto Sans Mono CJK JP Regular"/>
                <a:cs typeface="Noto Sans Mono CJK JP Regular"/>
              </a:rPr>
              <a:t>卷</a:t>
            </a:r>
            <a:r>
              <a:rPr sz="1400" spc="5" dirty="0">
                <a:latin typeface="Noto Sans Mono CJK JP Regular"/>
                <a:cs typeface="Noto Sans Mono CJK JP Regular"/>
              </a:rPr>
              <a:t>标</a:t>
            </a:r>
            <a:r>
              <a:rPr sz="1400" spc="-45" dirty="0">
                <a:latin typeface="Noto Sans CJK JP Regular"/>
                <a:cs typeface="Noto Sans CJK JP Regular"/>
              </a:rPr>
              <a:t>(Tag)</a:t>
            </a:r>
            <a:r>
              <a:rPr sz="1400" dirty="0">
                <a:latin typeface="Noto Sans Mono CJK JP Regular"/>
                <a:cs typeface="Noto Sans Mono CJK JP Regular"/>
              </a:rPr>
              <a:t>内芯片</a:t>
            </a:r>
            <a:r>
              <a:rPr sz="1400" spc="-15" dirty="0">
                <a:latin typeface="Noto Sans Mono CJK JP Regular"/>
                <a:cs typeface="Noto Sans Mono CJK JP Regular"/>
              </a:rPr>
              <a:t>中</a:t>
            </a:r>
            <a:r>
              <a:rPr sz="1400" dirty="0">
                <a:latin typeface="Noto Sans Mono CJK JP Regular"/>
                <a:cs typeface="Noto Sans Mono CJK JP Regular"/>
              </a:rPr>
              <a:t>的数</a:t>
            </a:r>
            <a:r>
              <a:rPr sz="1400" spc="-15" dirty="0">
                <a:latin typeface="Noto Sans Mono CJK JP Regular"/>
                <a:cs typeface="Noto Sans Mono CJK JP Regular"/>
              </a:rPr>
              <a:t>字</a:t>
            </a:r>
            <a:r>
              <a:rPr sz="1400" dirty="0">
                <a:latin typeface="Noto Sans Mono CJK JP Regular"/>
                <a:cs typeface="Noto Sans Mono CJK JP Regular"/>
              </a:rPr>
              <a:t>信息</a:t>
            </a:r>
            <a:r>
              <a:rPr sz="1400" spc="-15" dirty="0">
                <a:latin typeface="Noto Sans Mono CJK JP Regular"/>
                <a:cs typeface="Noto Sans Mono CJK JP Regular"/>
              </a:rPr>
              <a:t>，</a:t>
            </a:r>
            <a:r>
              <a:rPr sz="1400" dirty="0">
                <a:latin typeface="Noto Sans Mono CJK JP Regular"/>
                <a:cs typeface="Noto Sans Mono CJK JP Regular"/>
              </a:rPr>
              <a:t>以非</a:t>
            </a:r>
            <a:r>
              <a:rPr sz="1400" spc="-15" dirty="0">
                <a:latin typeface="Noto Sans Mono CJK JP Regular"/>
                <a:cs typeface="Noto Sans Mono CJK JP Regular"/>
              </a:rPr>
              <a:t>接</a:t>
            </a:r>
            <a:r>
              <a:rPr sz="1400" dirty="0">
                <a:latin typeface="Noto Sans Mono CJK JP Regular"/>
                <a:cs typeface="Noto Sans Mono CJK JP Regular"/>
              </a:rPr>
              <a:t>触的</a:t>
            </a:r>
            <a:r>
              <a:rPr sz="1400" spc="-15" dirty="0">
                <a:latin typeface="Noto Sans Mono CJK JP Regular"/>
                <a:cs typeface="Noto Sans Mono CJK JP Regular"/>
              </a:rPr>
              <a:t>通</a:t>
            </a:r>
            <a:r>
              <a:rPr sz="1400" dirty="0">
                <a:latin typeface="Noto Sans Mono CJK JP Regular"/>
                <a:cs typeface="Noto Sans Mono CJK JP Regular"/>
              </a:rPr>
              <a:t>讯方</a:t>
            </a:r>
            <a:r>
              <a:rPr sz="1400" spc="-15" dirty="0">
                <a:latin typeface="Noto Sans Mono CJK JP Regular"/>
                <a:cs typeface="Noto Sans Mono CJK JP Regular"/>
              </a:rPr>
              <a:t>式</a:t>
            </a:r>
            <a:r>
              <a:rPr sz="1400" dirty="0">
                <a:latin typeface="Noto Sans Mono CJK JP Regular"/>
                <a:cs typeface="Noto Sans Mono CJK JP Regular"/>
              </a:rPr>
              <a:t>传送</a:t>
            </a:r>
            <a:r>
              <a:rPr sz="1400" spc="-15" dirty="0">
                <a:latin typeface="Noto Sans Mono CJK JP Regular"/>
                <a:cs typeface="Noto Sans Mono CJK JP Regular"/>
              </a:rPr>
              <a:t>到</a:t>
            </a:r>
            <a:r>
              <a:rPr sz="1400" dirty="0">
                <a:latin typeface="Noto Sans Mono CJK JP Regular"/>
                <a:cs typeface="Noto Sans Mono CJK JP Regular"/>
              </a:rPr>
              <a:t>读取 </a:t>
            </a:r>
            <a:r>
              <a:rPr sz="1400" spc="10" dirty="0">
                <a:latin typeface="Noto Sans Mono CJK JP Regular"/>
                <a:cs typeface="Noto Sans Mono CJK JP Regular"/>
              </a:rPr>
              <a:t>器</a:t>
            </a:r>
            <a:r>
              <a:rPr sz="1400" spc="-15" dirty="0">
                <a:latin typeface="Noto Sans CJK JP Regular"/>
                <a:cs typeface="Noto Sans CJK JP Regular"/>
              </a:rPr>
              <a:t>(Reader)</a:t>
            </a:r>
            <a:r>
              <a:rPr sz="1400" dirty="0">
                <a:latin typeface="Noto Sans Mono CJK JP Regular"/>
                <a:cs typeface="Noto Sans Mono CJK JP Regular"/>
              </a:rPr>
              <a:t>中，读</a:t>
            </a:r>
            <a:r>
              <a:rPr sz="1400" spc="-10" dirty="0">
                <a:latin typeface="Noto Sans Mono CJK JP Regular"/>
                <a:cs typeface="Noto Sans Mono CJK JP Regular"/>
              </a:rPr>
              <a:t>取</a:t>
            </a:r>
            <a:r>
              <a:rPr sz="1400" dirty="0">
                <a:latin typeface="Noto Sans Mono CJK JP Regular"/>
                <a:cs typeface="Noto Sans Mono CJK JP Regular"/>
              </a:rPr>
              <a:t>器将</a:t>
            </a:r>
            <a:r>
              <a:rPr sz="1400" spc="-10" dirty="0">
                <a:latin typeface="Noto Sans Mono CJK JP Regular"/>
                <a:cs typeface="Noto Sans Mono CJK JP Regular"/>
              </a:rPr>
              <a:t>读</a:t>
            </a:r>
            <a:r>
              <a:rPr sz="1400" dirty="0">
                <a:latin typeface="Noto Sans Mono CJK JP Regular"/>
                <a:cs typeface="Noto Sans Mono CJK JP Regular"/>
              </a:rPr>
              <a:t>取、</a:t>
            </a:r>
            <a:r>
              <a:rPr sz="1400" spc="-10" dirty="0">
                <a:latin typeface="Noto Sans Mono CJK JP Regular"/>
                <a:cs typeface="Noto Sans Mono CJK JP Regular"/>
              </a:rPr>
              <a:t>辨</a:t>
            </a:r>
            <a:r>
              <a:rPr sz="1400" dirty="0">
                <a:latin typeface="Noto Sans Mono CJK JP Regular"/>
                <a:cs typeface="Noto Sans Mono CJK JP Regular"/>
              </a:rPr>
              <a:t>识的</a:t>
            </a:r>
            <a:r>
              <a:rPr sz="1400" spc="-10" dirty="0">
                <a:latin typeface="Noto Sans Mono CJK JP Regular"/>
                <a:cs typeface="Noto Sans Mono CJK JP Regular"/>
              </a:rPr>
              <a:t>电</a:t>
            </a:r>
            <a:r>
              <a:rPr sz="1400" dirty="0">
                <a:latin typeface="Noto Sans Mono CJK JP Regular"/>
                <a:cs typeface="Noto Sans Mono CJK JP Regular"/>
              </a:rPr>
              <a:t>子卷</a:t>
            </a:r>
            <a:r>
              <a:rPr sz="1400" spc="-10" dirty="0">
                <a:latin typeface="Noto Sans Mono CJK JP Regular"/>
                <a:cs typeface="Noto Sans Mono CJK JP Regular"/>
              </a:rPr>
              <a:t>标</a:t>
            </a:r>
            <a:r>
              <a:rPr sz="1400" dirty="0">
                <a:latin typeface="Noto Sans Mono CJK JP Regular"/>
                <a:cs typeface="Noto Sans Mono CJK JP Regular"/>
              </a:rPr>
              <a:t>信息</a:t>
            </a:r>
            <a:r>
              <a:rPr sz="1400" spc="-10" dirty="0">
                <a:latin typeface="Noto Sans Mono CJK JP Regular"/>
                <a:cs typeface="Noto Sans Mono CJK JP Regular"/>
              </a:rPr>
              <a:t>后</a:t>
            </a:r>
            <a:r>
              <a:rPr sz="1400" dirty="0">
                <a:latin typeface="Noto Sans Mono CJK JP Regular"/>
                <a:cs typeface="Noto Sans Mono CJK JP Regular"/>
              </a:rPr>
              <a:t>，即</a:t>
            </a:r>
            <a:r>
              <a:rPr sz="1400" spc="-10" dirty="0">
                <a:latin typeface="Noto Sans Mono CJK JP Regular"/>
                <a:cs typeface="Noto Sans Mono CJK JP Regular"/>
              </a:rPr>
              <a:t>可</a:t>
            </a:r>
            <a:r>
              <a:rPr sz="1400" dirty="0">
                <a:latin typeface="Noto Sans Mono CJK JP Regular"/>
                <a:cs typeface="Noto Sans Mono CJK JP Regular"/>
              </a:rPr>
              <a:t>作为</a:t>
            </a:r>
            <a:r>
              <a:rPr sz="1400" spc="-10" dirty="0">
                <a:latin typeface="Noto Sans Mono CJK JP Regular"/>
                <a:cs typeface="Noto Sans Mono CJK JP Regular"/>
              </a:rPr>
              <a:t>后</a:t>
            </a:r>
            <a:r>
              <a:rPr sz="1400" dirty="0">
                <a:latin typeface="Noto Sans Mono CJK JP Regular"/>
                <a:cs typeface="Noto Sans Mono CJK JP Regular"/>
              </a:rPr>
              <a:t>端应</a:t>
            </a:r>
            <a:r>
              <a:rPr sz="1400" spc="-10" dirty="0">
                <a:latin typeface="Noto Sans Mono CJK JP Regular"/>
                <a:cs typeface="Noto Sans Mono CJK JP Regular"/>
              </a:rPr>
              <a:t>用</a:t>
            </a:r>
            <a:r>
              <a:rPr sz="1400" dirty="0">
                <a:latin typeface="Noto Sans Mono CJK JP Regular"/>
                <a:cs typeface="Noto Sans Mono CJK JP Regular"/>
              </a:rPr>
              <a:t>系统</a:t>
            </a:r>
            <a:r>
              <a:rPr sz="1400" spc="-10" dirty="0">
                <a:latin typeface="Noto Sans Mono CJK JP Regular"/>
                <a:cs typeface="Noto Sans Mono CJK JP Regular"/>
              </a:rPr>
              <a:t>进</a:t>
            </a:r>
            <a:r>
              <a:rPr sz="1400" dirty="0">
                <a:latin typeface="Noto Sans Mono CJK JP Regular"/>
                <a:cs typeface="Noto Sans Mono CJK JP Regular"/>
              </a:rPr>
              <a:t>一步</a:t>
            </a:r>
            <a:r>
              <a:rPr sz="1400" spc="-10" dirty="0">
                <a:latin typeface="Noto Sans Mono CJK JP Regular"/>
                <a:cs typeface="Noto Sans Mono CJK JP Regular"/>
              </a:rPr>
              <a:t>处</a:t>
            </a:r>
            <a:r>
              <a:rPr sz="1400" dirty="0">
                <a:latin typeface="Noto Sans Mono CJK JP Regular"/>
                <a:cs typeface="Noto Sans Mono CJK JP Regular"/>
              </a:rPr>
              <a:t>理、</a:t>
            </a:r>
            <a:r>
              <a:rPr sz="1400" spc="-10" dirty="0">
                <a:latin typeface="Noto Sans Mono CJK JP Regular"/>
                <a:cs typeface="Noto Sans Mono CJK JP Regular"/>
              </a:rPr>
              <a:t>运</a:t>
            </a:r>
            <a:r>
              <a:rPr sz="1400" dirty="0">
                <a:latin typeface="Noto Sans Mono CJK JP Regular"/>
                <a:cs typeface="Noto Sans Mono CJK JP Regular"/>
              </a:rPr>
              <a:t>用。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274" name="object 274"/>
          <p:cNvSpPr txBox="1"/>
          <p:nvPr/>
        </p:nvSpPr>
        <p:spPr>
          <a:xfrm>
            <a:off x="4703826" y="2035555"/>
            <a:ext cx="1505585" cy="741045"/>
          </a:xfrm>
          <a:prstGeom prst="rect">
            <a:avLst/>
          </a:prstGeom>
        </p:spPr>
        <p:txBody>
          <a:bodyPr vert="horz" wrap="square" lIns="0" tIns="31750" rIns="0" bIns="0" rtlCol="0">
            <a:spAutoFit/>
          </a:bodyPr>
          <a:lstStyle/>
          <a:p>
            <a:pPr marL="327660" marR="233045" indent="-293370">
              <a:lnSpc>
                <a:spcPts val="1310"/>
              </a:lnSpc>
              <a:spcBef>
                <a:spcPts val="250"/>
              </a:spcBef>
            </a:pPr>
            <a:r>
              <a:rPr sz="1200" b="1" spc="-60" dirty="0">
                <a:solidFill>
                  <a:srgbClr val="0000FF"/>
                </a:solidFill>
                <a:latin typeface="Trebuchet MS"/>
                <a:cs typeface="Trebuchet MS"/>
              </a:rPr>
              <a:t>Energy/</a:t>
            </a:r>
            <a:r>
              <a:rPr sz="1200" b="1" spc="-165" dirty="0">
                <a:solidFill>
                  <a:srgbClr val="0000FF"/>
                </a:solidFill>
                <a:latin typeface="Trebuchet MS"/>
                <a:cs typeface="Trebuchet MS"/>
              </a:rPr>
              <a:t> </a:t>
            </a:r>
            <a:r>
              <a:rPr sz="1200" b="1" spc="-55" dirty="0">
                <a:solidFill>
                  <a:srgbClr val="0000FF"/>
                </a:solidFill>
                <a:latin typeface="Trebuchet MS"/>
                <a:cs typeface="Trebuchet MS"/>
              </a:rPr>
              <a:t>Data/Clock  </a:t>
            </a:r>
            <a:r>
              <a:rPr sz="1200" b="1" spc="-85" dirty="0">
                <a:solidFill>
                  <a:srgbClr val="CC00FF"/>
                </a:solidFill>
                <a:latin typeface="Trebuchet MS"/>
                <a:cs typeface="Trebuchet MS"/>
              </a:rPr>
              <a:t>HF:13.56MHz</a:t>
            </a:r>
            <a:endParaRPr sz="1200">
              <a:latin typeface="Trebuchet MS"/>
              <a:cs typeface="Trebuchet MS"/>
            </a:endParaRPr>
          </a:p>
          <a:p>
            <a:pPr marL="12700">
              <a:lnSpc>
                <a:spcPts val="1425"/>
              </a:lnSpc>
            </a:pPr>
            <a:r>
              <a:rPr sz="1200" b="1" spc="-85" dirty="0">
                <a:solidFill>
                  <a:srgbClr val="CC00FF"/>
                </a:solidFill>
                <a:latin typeface="Trebuchet MS"/>
                <a:cs typeface="Trebuchet MS"/>
              </a:rPr>
              <a:t>UHF </a:t>
            </a:r>
            <a:r>
              <a:rPr sz="1200" b="1" spc="-110" dirty="0">
                <a:solidFill>
                  <a:srgbClr val="CC00FF"/>
                </a:solidFill>
                <a:latin typeface="Trebuchet MS"/>
                <a:cs typeface="Trebuchet MS"/>
              </a:rPr>
              <a:t>: </a:t>
            </a:r>
            <a:r>
              <a:rPr sz="1200" b="1" spc="-100" dirty="0">
                <a:solidFill>
                  <a:srgbClr val="CC00FF"/>
                </a:solidFill>
                <a:latin typeface="Trebuchet MS"/>
                <a:cs typeface="Trebuchet MS"/>
              </a:rPr>
              <a:t>868,915,950</a:t>
            </a:r>
            <a:r>
              <a:rPr sz="1200" b="1" spc="-135" dirty="0">
                <a:solidFill>
                  <a:srgbClr val="CC00FF"/>
                </a:solidFill>
                <a:latin typeface="Trebuchet MS"/>
                <a:cs typeface="Trebuchet MS"/>
              </a:rPr>
              <a:t> </a:t>
            </a:r>
            <a:r>
              <a:rPr sz="1200" b="1" spc="-25" dirty="0">
                <a:solidFill>
                  <a:srgbClr val="CC00FF"/>
                </a:solidFill>
                <a:latin typeface="Trebuchet MS"/>
                <a:cs typeface="Trebuchet MS"/>
              </a:rPr>
              <a:t>MHz</a:t>
            </a:r>
            <a:endParaRPr sz="1200">
              <a:latin typeface="Trebuchet MS"/>
              <a:cs typeface="Trebuchet MS"/>
            </a:endParaRPr>
          </a:p>
          <a:p>
            <a:pPr marL="65405">
              <a:lnSpc>
                <a:spcPct val="100000"/>
              </a:lnSpc>
            </a:pPr>
            <a:r>
              <a:rPr sz="1200" b="1" spc="-50" dirty="0">
                <a:solidFill>
                  <a:srgbClr val="CC00FF"/>
                </a:solidFill>
                <a:latin typeface="Trebuchet MS"/>
                <a:cs typeface="Trebuchet MS"/>
              </a:rPr>
              <a:t>Microwave </a:t>
            </a:r>
            <a:r>
              <a:rPr sz="1200" b="1" spc="-110" dirty="0">
                <a:solidFill>
                  <a:srgbClr val="CC00FF"/>
                </a:solidFill>
                <a:latin typeface="Trebuchet MS"/>
                <a:cs typeface="Trebuchet MS"/>
              </a:rPr>
              <a:t>: </a:t>
            </a:r>
            <a:r>
              <a:rPr sz="1200" b="1" spc="-100" dirty="0">
                <a:solidFill>
                  <a:srgbClr val="CC00FF"/>
                </a:solidFill>
                <a:latin typeface="Trebuchet MS"/>
                <a:cs typeface="Trebuchet MS"/>
              </a:rPr>
              <a:t>2.45</a:t>
            </a:r>
            <a:r>
              <a:rPr sz="1200" b="1" spc="-180" dirty="0">
                <a:solidFill>
                  <a:srgbClr val="CC00FF"/>
                </a:solidFill>
                <a:latin typeface="Trebuchet MS"/>
                <a:cs typeface="Trebuchet MS"/>
              </a:rPr>
              <a:t> </a:t>
            </a:r>
            <a:r>
              <a:rPr sz="1200" b="1" spc="-90" dirty="0">
                <a:solidFill>
                  <a:srgbClr val="CC00FF"/>
                </a:solidFill>
                <a:latin typeface="Trebuchet MS"/>
                <a:cs typeface="Trebuchet MS"/>
              </a:rPr>
              <a:t>GHz</a:t>
            </a:r>
            <a:endParaRPr sz="1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1548" y="365252"/>
            <a:ext cx="232727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FFFF"/>
                </a:solidFill>
              </a:rPr>
              <a:t>RFID主要优&amp;缺点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4682" y="792556"/>
            <a:ext cx="5104130" cy="34385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80670" indent="-267970">
              <a:lnSpc>
                <a:spcPts val="2790"/>
              </a:lnSpc>
              <a:spcBef>
                <a:spcPts val="100"/>
              </a:spcBef>
              <a:buClr>
                <a:srgbClr val="5B9BD4"/>
              </a:buClr>
              <a:buSzPct val="75000"/>
              <a:buFont typeface="Arial"/>
              <a:buChar char="•"/>
              <a:tabLst>
                <a:tab pos="280670" algn="l"/>
                <a:tab pos="281305" algn="l"/>
              </a:tabLst>
            </a:pPr>
            <a:r>
              <a:rPr sz="2400" spc="5" dirty="0">
                <a:latin typeface="Noto Sans Mono CJK JP Regular"/>
                <a:cs typeface="Noto Sans Mono CJK JP Regular"/>
              </a:rPr>
              <a:t>优点</a:t>
            </a:r>
            <a:endParaRPr sz="24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ts val="2265"/>
              </a:lnSpc>
              <a:buFont typeface="Arial"/>
              <a:buChar char="–"/>
              <a:tabLst>
                <a:tab pos="640080" algn="l"/>
                <a:tab pos="640715" algn="l"/>
              </a:tabLst>
            </a:pPr>
            <a:r>
              <a:rPr sz="2000" spc="1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具备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一次</a:t>
            </a:r>
            <a:r>
              <a:rPr sz="20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大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量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读</a:t>
            </a:r>
            <a:r>
              <a:rPr sz="20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取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特性</a:t>
            </a:r>
            <a:endParaRPr sz="20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ts val="2320"/>
              </a:lnSpc>
              <a:buFont typeface="Arial"/>
              <a:buChar char="–"/>
              <a:tabLst>
                <a:tab pos="640080" algn="l"/>
                <a:tab pos="640715" algn="l"/>
              </a:tabLst>
            </a:pPr>
            <a:r>
              <a:rPr sz="2000" spc="1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标签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资</a:t>
            </a:r>
            <a:r>
              <a:rPr sz="2000" spc="-1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料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储存</a:t>
            </a:r>
            <a:r>
              <a:rPr sz="2000" spc="-1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量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大</a:t>
            </a:r>
            <a:endParaRPr sz="20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ts val="2365"/>
              </a:lnSpc>
              <a:buFont typeface="Arial"/>
              <a:buChar char="–"/>
              <a:tabLst>
                <a:tab pos="640080" algn="l"/>
                <a:tab pos="640715" algn="l"/>
              </a:tabLst>
            </a:pPr>
            <a:r>
              <a:rPr sz="2000" spc="1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资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料</a:t>
            </a:r>
            <a:r>
              <a:rPr sz="2000" spc="1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读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取</a:t>
            </a:r>
            <a:r>
              <a:rPr sz="20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正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确性</a:t>
            </a:r>
            <a:r>
              <a:rPr sz="20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高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，具</a:t>
            </a:r>
            <a:r>
              <a:rPr sz="20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有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重复</a:t>
            </a:r>
            <a:r>
              <a:rPr sz="20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读</a:t>
            </a:r>
            <a:r>
              <a:rPr sz="2000" spc="-1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/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写操作</a:t>
            </a:r>
            <a:endParaRPr sz="20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ts val="2310"/>
              </a:lnSpc>
              <a:spcBef>
                <a:spcPts val="15"/>
              </a:spcBef>
              <a:buFont typeface="Arial"/>
              <a:buChar char="–"/>
              <a:tabLst>
                <a:tab pos="640080" algn="l"/>
                <a:tab pos="640715" algn="l"/>
              </a:tabLst>
            </a:pP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具</a:t>
            </a:r>
            <a:r>
              <a:rPr sz="2000" spc="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远距</a:t>
            </a:r>
            <a:r>
              <a:rPr sz="20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离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读</a:t>
            </a:r>
            <a:r>
              <a:rPr sz="2000" spc="-1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取</a:t>
            </a:r>
            <a:r>
              <a:rPr sz="2000" spc="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优</a:t>
            </a:r>
            <a:r>
              <a:rPr sz="20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点(UHF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频</a:t>
            </a:r>
            <a:r>
              <a:rPr sz="2000" spc="-1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段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)</a:t>
            </a:r>
            <a:endParaRPr sz="20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ts val="2275"/>
              </a:lnSpc>
              <a:buFont typeface="Arial"/>
              <a:buChar char="–"/>
              <a:tabLst>
                <a:tab pos="640080" algn="l"/>
                <a:tab pos="640715" algn="l"/>
              </a:tabLst>
            </a:pPr>
            <a:r>
              <a:rPr sz="2000" spc="1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资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料</a:t>
            </a:r>
            <a:r>
              <a:rPr sz="2000" spc="1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记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忆</a:t>
            </a:r>
            <a:r>
              <a:rPr sz="2000" spc="-1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量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大</a:t>
            </a:r>
            <a:endParaRPr sz="20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ts val="2365"/>
              </a:lnSpc>
              <a:buFont typeface="Arial"/>
              <a:buChar char="–"/>
              <a:tabLst>
                <a:tab pos="640080" algn="l"/>
                <a:tab pos="640715" algn="l"/>
              </a:tabLst>
            </a:pPr>
            <a:r>
              <a:rPr sz="2000" spc="1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寿命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长、</a:t>
            </a:r>
            <a:r>
              <a:rPr sz="20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使</a:t>
            </a:r>
            <a:r>
              <a:rPr sz="2000" spc="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用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便</a:t>
            </a:r>
            <a:r>
              <a:rPr sz="2000" spc="-1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利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高</a:t>
            </a:r>
            <a:endParaRPr sz="2000">
              <a:latin typeface="Noto Sans Mono CJK JP Regular"/>
              <a:cs typeface="Noto Sans Mono CJK JP Regular"/>
            </a:endParaRPr>
          </a:p>
          <a:p>
            <a:pPr marL="280670" indent="-267970">
              <a:lnSpc>
                <a:spcPts val="2845"/>
              </a:lnSpc>
              <a:spcBef>
                <a:spcPts val="210"/>
              </a:spcBef>
              <a:buClr>
                <a:srgbClr val="5B9BD4"/>
              </a:buClr>
              <a:buSzPct val="75000"/>
              <a:buFont typeface="Arial"/>
              <a:buChar char="•"/>
              <a:tabLst>
                <a:tab pos="280670" algn="l"/>
                <a:tab pos="281305" algn="l"/>
              </a:tabLst>
            </a:pPr>
            <a:r>
              <a:rPr sz="2400" spc="-5" dirty="0">
                <a:latin typeface="Noto Sans CJK JP Regular"/>
                <a:cs typeface="Noto Sans CJK JP Regular"/>
              </a:rPr>
              <a:t>劣</a:t>
            </a:r>
            <a:r>
              <a:rPr sz="2400" dirty="0">
                <a:latin typeface="Noto Sans Mono CJK JP Regular"/>
                <a:cs typeface="Noto Sans Mono CJK JP Regular"/>
              </a:rPr>
              <a:t>点</a:t>
            </a:r>
            <a:endParaRPr sz="24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ts val="2325"/>
              </a:lnSpc>
              <a:buFont typeface="Arial"/>
              <a:buChar char="–"/>
              <a:tabLst>
                <a:tab pos="640080" algn="l"/>
                <a:tab pos="640715" algn="l"/>
              </a:tabLst>
            </a:pPr>
            <a:r>
              <a:rPr sz="2000" spc="1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水分</a:t>
            </a:r>
            <a:r>
              <a:rPr sz="2000" spc="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与</a:t>
            </a:r>
            <a:r>
              <a:rPr sz="2000" spc="-1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金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属物质</a:t>
            </a:r>
            <a:r>
              <a:rPr sz="2000" spc="-1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会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降</a:t>
            </a:r>
            <a:r>
              <a:rPr sz="2000" spc="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低</a:t>
            </a:r>
            <a:r>
              <a:rPr sz="20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其</a:t>
            </a:r>
            <a:r>
              <a:rPr sz="2000" spc="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读取</a:t>
            </a:r>
            <a:r>
              <a:rPr sz="2000" spc="-2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效</a:t>
            </a:r>
            <a:r>
              <a:rPr sz="2000" spc="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能</a:t>
            </a:r>
            <a:endParaRPr sz="20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ts val="2360"/>
              </a:lnSpc>
              <a:buFont typeface="Arial"/>
              <a:buChar char="–"/>
              <a:tabLst>
                <a:tab pos="640080" algn="l"/>
                <a:tab pos="640715" algn="l"/>
              </a:tabLst>
            </a:pPr>
            <a:r>
              <a:rPr sz="2000" spc="1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成</a:t>
            </a:r>
            <a:r>
              <a:rPr sz="2000" spc="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本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略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贵</a:t>
            </a:r>
            <a:endParaRPr sz="20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25"/>
              </a:spcBef>
              <a:buFont typeface="Arial"/>
              <a:buChar char="–"/>
              <a:tabLst>
                <a:tab pos="640080" algn="l"/>
                <a:tab pos="640715" algn="l"/>
              </a:tabLst>
            </a:pP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使用环</a:t>
            </a:r>
            <a:r>
              <a:rPr sz="20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境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可</a:t>
            </a:r>
            <a:r>
              <a:rPr sz="20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能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会影</a:t>
            </a:r>
            <a:r>
              <a:rPr sz="2000" spc="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响</a:t>
            </a:r>
            <a:r>
              <a:rPr sz="2000" spc="-1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RFID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读取效能</a:t>
            </a:r>
            <a:endParaRPr sz="2000">
              <a:latin typeface="Noto Sans Mono CJK JP Regular"/>
              <a:cs typeface="Noto Sans Mono CJK JP Regular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5264" y="365252"/>
            <a:ext cx="749363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</a:rPr>
              <a:t>3-3.多供应商系统</a:t>
            </a:r>
            <a:r>
              <a:rPr spc="-10" dirty="0">
                <a:solidFill>
                  <a:srgbClr val="FFFFFF"/>
                </a:solidFill>
              </a:rPr>
              <a:t>的</a:t>
            </a:r>
            <a:r>
              <a:rPr dirty="0">
                <a:solidFill>
                  <a:srgbClr val="FFFFFF"/>
                </a:solidFill>
              </a:rPr>
              <a:t>集</a:t>
            </a:r>
            <a:r>
              <a:rPr spc="-5" dirty="0">
                <a:solidFill>
                  <a:srgbClr val="FFFFFF"/>
                </a:solidFill>
              </a:rPr>
              <a:t>成</a:t>
            </a:r>
            <a:r>
              <a:rPr dirty="0">
                <a:solidFill>
                  <a:srgbClr val="FFFFFF"/>
                </a:solidFill>
              </a:rPr>
              <a:t>---------------------------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13080" y="847724"/>
            <a:ext cx="6149975" cy="385889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62280" indent="-449580">
              <a:lnSpc>
                <a:spcPts val="2165"/>
              </a:lnSpc>
              <a:spcBef>
                <a:spcPts val="95"/>
              </a:spcBef>
              <a:buClr>
                <a:srgbClr val="5B9BD4"/>
              </a:buClr>
              <a:buSzPct val="73684"/>
              <a:buFont typeface="Wingdings"/>
              <a:buChar char=""/>
              <a:tabLst>
                <a:tab pos="462280" algn="l"/>
                <a:tab pos="462915" algn="l"/>
              </a:tabLst>
            </a:pPr>
            <a:r>
              <a:rPr sz="19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智能工</a:t>
            </a:r>
            <a:r>
              <a:rPr sz="1900" spc="-1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厂</a:t>
            </a:r>
            <a:r>
              <a:rPr sz="1900" spc="4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MES</a:t>
            </a:r>
            <a:r>
              <a:rPr sz="19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必须面对的重要</a:t>
            </a:r>
            <a:r>
              <a:rPr sz="1900" spc="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议</a:t>
            </a:r>
            <a:r>
              <a:rPr sz="19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题</a:t>
            </a:r>
            <a:endParaRPr sz="1900">
              <a:latin typeface="Noto Sans CJK JP Regular"/>
              <a:cs typeface="Noto Sans CJK JP Regular"/>
            </a:endParaRPr>
          </a:p>
          <a:p>
            <a:pPr marL="462280" indent="-449580">
              <a:lnSpc>
                <a:spcPts val="2165"/>
              </a:lnSpc>
              <a:buClr>
                <a:srgbClr val="5B9BD4"/>
              </a:buClr>
              <a:buSzPct val="73684"/>
              <a:buFont typeface="Wingdings"/>
              <a:buChar char=""/>
              <a:tabLst>
                <a:tab pos="462280" algn="l"/>
                <a:tab pos="462915" algn="l"/>
              </a:tabLst>
            </a:pPr>
            <a:r>
              <a:rPr sz="1900" spc="-1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系统集成的影响度：</a:t>
            </a:r>
            <a:endParaRPr sz="1900">
              <a:latin typeface="Noto Sans CJK JP Regular"/>
              <a:cs typeface="Noto Sans CJK JP Regular"/>
            </a:endParaRPr>
          </a:p>
          <a:p>
            <a:pPr marL="756285" lvl="1" indent="-286385">
              <a:lnSpc>
                <a:spcPct val="100000"/>
              </a:lnSpc>
              <a:spcBef>
                <a:spcPts val="200"/>
              </a:spcBef>
              <a:buFont typeface="Wingdings"/>
              <a:buChar char=""/>
              <a:tabLst>
                <a:tab pos="756920" algn="l"/>
              </a:tabLst>
            </a:pPr>
            <a:r>
              <a:rPr sz="170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影响数据和信息的安全</a:t>
            </a:r>
            <a:r>
              <a:rPr sz="1700" spc="-15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性</a:t>
            </a:r>
            <a:r>
              <a:rPr sz="170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和准</a:t>
            </a:r>
            <a:r>
              <a:rPr sz="1700" spc="-15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确</a:t>
            </a:r>
            <a:r>
              <a:rPr sz="170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度</a:t>
            </a:r>
            <a:endParaRPr sz="1700">
              <a:latin typeface="Noto Sans CJK JP Regular"/>
              <a:cs typeface="Noto Sans CJK JP Regular"/>
            </a:endParaRPr>
          </a:p>
          <a:p>
            <a:pPr marL="756285" lvl="1" indent="-286385">
              <a:lnSpc>
                <a:spcPct val="100000"/>
              </a:lnSpc>
              <a:spcBef>
                <a:spcPts val="195"/>
              </a:spcBef>
              <a:buFont typeface="Wingdings"/>
              <a:buChar char=""/>
              <a:tabLst>
                <a:tab pos="756920" algn="l"/>
              </a:tabLst>
            </a:pPr>
            <a:r>
              <a:rPr sz="170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影响重复性基础数据的</a:t>
            </a:r>
            <a:r>
              <a:rPr sz="1700" spc="-15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一</a:t>
            </a:r>
            <a:r>
              <a:rPr sz="170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致性</a:t>
            </a:r>
            <a:endParaRPr sz="1700">
              <a:latin typeface="Noto Sans CJK JP Regular"/>
              <a:cs typeface="Noto Sans CJK JP Regular"/>
            </a:endParaRPr>
          </a:p>
          <a:p>
            <a:pPr marL="756285" lvl="1" indent="-286385">
              <a:lnSpc>
                <a:spcPct val="100000"/>
              </a:lnSpc>
              <a:spcBef>
                <a:spcPts val="204"/>
              </a:spcBef>
              <a:buFont typeface="Wingdings"/>
              <a:buChar char=""/>
              <a:tabLst>
                <a:tab pos="756920" algn="l"/>
              </a:tabLst>
            </a:pPr>
            <a:r>
              <a:rPr sz="170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影响用户因为发展智能</a:t>
            </a:r>
            <a:r>
              <a:rPr sz="1700" spc="-15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化</a:t>
            </a:r>
            <a:r>
              <a:rPr sz="170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工作</a:t>
            </a:r>
            <a:r>
              <a:rPr sz="1700" spc="-1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量</a:t>
            </a:r>
            <a:r>
              <a:rPr sz="170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的</a:t>
            </a:r>
            <a:r>
              <a:rPr sz="1700" spc="-5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增</a:t>
            </a:r>
            <a:r>
              <a:rPr sz="1700" spc="-15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和减</a:t>
            </a:r>
            <a:endParaRPr sz="1700">
              <a:latin typeface="Noto Sans CJK JP Regular"/>
              <a:cs typeface="Noto Sans CJK JP Regular"/>
            </a:endParaRPr>
          </a:p>
          <a:p>
            <a:pPr marL="756285" lvl="1" indent="-286385">
              <a:lnSpc>
                <a:spcPct val="100000"/>
              </a:lnSpc>
              <a:spcBef>
                <a:spcPts val="190"/>
              </a:spcBef>
              <a:buFont typeface="Wingdings"/>
              <a:buChar char=""/>
              <a:tabLst>
                <a:tab pos="756920" algn="l"/>
              </a:tabLst>
            </a:pPr>
            <a:r>
              <a:rPr sz="170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影响系统</a:t>
            </a:r>
            <a:r>
              <a:rPr sz="1700" spc="5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数据</a:t>
            </a:r>
            <a:r>
              <a:rPr sz="1700" spc="-5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流</a:t>
            </a:r>
            <a:r>
              <a:rPr sz="1700" spc="5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动的</a:t>
            </a:r>
            <a:r>
              <a:rPr sz="1700" spc="-5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顺</a:t>
            </a:r>
            <a:r>
              <a:rPr sz="1700" spc="-1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畅</a:t>
            </a:r>
            <a:r>
              <a:rPr sz="1700" spc="5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度</a:t>
            </a:r>
            <a:endParaRPr sz="1700">
              <a:latin typeface="Noto Sans CJK JP Regular"/>
              <a:cs typeface="Noto Sans CJK JP Regular"/>
            </a:endParaRPr>
          </a:p>
          <a:p>
            <a:pPr marL="756285" lvl="1" indent="-286385">
              <a:lnSpc>
                <a:spcPct val="100000"/>
              </a:lnSpc>
              <a:spcBef>
                <a:spcPts val="195"/>
              </a:spcBef>
              <a:buFont typeface="Wingdings"/>
              <a:buChar char=""/>
              <a:tabLst>
                <a:tab pos="756920" algn="l"/>
              </a:tabLst>
            </a:pPr>
            <a:r>
              <a:rPr sz="170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影响用户使用系统的时</a:t>
            </a:r>
            <a:r>
              <a:rPr sz="1700" spc="-15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效</a:t>
            </a:r>
            <a:r>
              <a:rPr sz="170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性</a:t>
            </a:r>
            <a:endParaRPr sz="1700">
              <a:latin typeface="Noto Sans CJK JP Regular"/>
              <a:cs typeface="Noto Sans CJK JP Regular"/>
            </a:endParaRPr>
          </a:p>
          <a:p>
            <a:pPr marL="462280" indent="-449580">
              <a:lnSpc>
                <a:spcPct val="100000"/>
              </a:lnSpc>
              <a:spcBef>
                <a:spcPts val="565"/>
              </a:spcBef>
              <a:buClr>
                <a:srgbClr val="5B9BD4"/>
              </a:buClr>
              <a:buSzPct val="73684"/>
              <a:buFont typeface="Wingdings"/>
              <a:buChar char=""/>
              <a:tabLst>
                <a:tab pos="462280" algn="l"/>
                <a:tab pos="462915" algn="l"/>
              </a:tabLst>
            </a:pPr>
            <a:r>
              <a:rPr sz="19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常用的集成手段：</a:t>
            </a:r>
            <a:endParaRPr sz="1900">
              <a:latin typeface="Noto Sans CJK JP Regular"/>
              <a:cs typeface="Noto Sans CJK JP Regular"/>
            </a:endParaRPr>
          </a:p>
          <a:p>
            <a:pPr marL="756285" lvl="1" indent="-286385">
              <a:lnSpc>
                <a:spcPct val="100000"/>
              </a:lnSpc>
              <a:spcBef>
                <a:spcPts val="200"/>
              </a:spcBef>
              <a:buFont typeface="Wingdings"/>
              <a:buChar char=""/>
              <a:tabLst>
                <a:tab pos="756920" algn="l"/>
              </a:tabLst>
            </a:pPr>
            <a:r>
              <a:rPr sz="1700" spc="4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MES</a:t>
            </a:r>
            <a:r>
              <a:rPr sz="170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内体的集成，例如</a:t>
            </a:r>
            <a:r>
              <a:rPr sz="1700" spc="135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：--------------------------------</a:t>
            </a:r>
            <a:endParaRPr sz="1700">
              <a:latin typeface="Noto Sans CJK JP Regular"/>
              <a:cs typeface="Noto Sans CJK JP Regular"/>
            </a:endParaRPr>
          </a:p>
          <a:p>
            <a:pPr marL="756285" lvl="1" indent="-286385">
              <a:lnSpc>
                <a:spcPct val="100000"/>
              </a:lnSpc>
              <a:spcBef>
                <a:spcPts val="219"/>
              </a:spcBef>
              <a:buFont typeface="Wingdings"/>
              <a:buChar char=""/>
              <a:tabLst>
                <a:tab pos="756920" algn="l"/>
              </a:tabLst>
            </a:pPr>
            <a:r>
              <a:rPr sz="1700" spc="45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MES</a:t>
            </a:r>
            <a:r>
              <a:rPr sz="170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外体的集成，例如</a:t>
            </a:r>
            <a:r>
              <a:rPr sz="1700" spc="135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：--------------------------------</a:t>
            </a:r>
            <a:endParaRPr sz="1700">
              <a:latin typeface="Noto Sans CJK JP Regular"/>
              <a:cs typeface="Noto Sans CJK JP Regular"/>
            </a:endParaRPr>
          </a:p>
          <a:p>
            <a:pPr marL="462280" indent="-449580">
              <a:lnSpc>
                <a:spcPct val="100000"/>
              </a:lnSpc>
              <a:spcBef>
                <a:spcPts val="545"/>
              </a:spcBef>
              <a:buClr>
                <a:srgbClr val="5B9BD4"/>
              </a:buClr>
              <a:buSzPct val="73684"/>
              <a:buFont typeface="Wingdings"/>
              <a:buChar char=""/>
              <a:tabLst>
                <a:tab pos="462280" algn="l"/>
                <a:tab pos="462915" algn="l"/>
              </a:tabLst>
            </a:pPr>
            <a:r>
              <a:rPr sz="19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常用的集成手段：</a:t>
            </a:r>
            <a:endParaRPr sz="1900">
              <a:latin typeface="Noto Sans CJK JP Regular"/>
              <a:cs typeface="Noto Sans CJK JP Regular"/>
            </a:endParaRPr>
          </a:p>
          <a:p>
            <a:pPr marL="756285" lvl="1" indent="-286385">
              <a:lnSpc>
                <a:spcPct val="100000"/>
              </a:lnSpc>
              <a:spcBef>
                <a:spcPts val="210"/>
              </a:spcBef>
              <a:buFont typeface="Wingdings"/>
              <a:buChar char=""/>
              <a:tabLst>
                <a:tab pos="756920" algn="l"/>
              </a:tabLst>
            </a:pPr>
            <a:r>
              <a:rPr sz="1700" spc="-5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库</a:t>
            </a:r>
            <a:r>
              <a:rPr sz="170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对库集成法</a:t>
            </a:r>
            <a:r>
              <a:rPr sz="1700" spc="14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--------------------------------</a:t>
            </a:r>
            <a:endParaRPr sz="1700">
              <a:latin typeface="Noto Sans CJK JP Regular"/>
              <a:cs typeface="Noto Sans CJK JP Regular"/>
            </a:endParaRPr>
          </a:p>
          <a:p>
            <a:pPr marL="756285" lvl="1" indent="-286385">
              <a:lnSpc>
                <a:spcPct val="100000"/>
              </a:lnSpc>
              <a:spcBef>
                <a:spcPts val="204"/>
              </a:spcBef>
              <a:buFont typeface="Wingdings"/>
              <a:buChar char=""/>
              <a:tabLst>
                <a:tab pos="756920" algn="l"/>
              </a:tabLst>
            </a:pPr>
            <a:r>
              <a:rPr sz="170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过度中</a:t>
            </a:r>
            <a:r>
              <a:rPr sz="1700" spc="-5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间</a:t>
            </a:r>
            <a:r>
              <a:rPr sz="170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库集成法</a:t>
            </a:r>
            <a:r>
              <a:rPr sz="1700" spc="14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---------------------------</a:t>
            </a:r>
            <a:endParaRPr sz="17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640080" cy="410209"/>
          </a:xfrm>
          <a:custGeom>
            <a:avLst/>
            <a:gdLst/>
            <a:ahLst/>
            <a:cxnLst/>
            <a:rect l="l" t="t" r="r" b="b"/>
            <a:pathLst>
              <a:path w="640080" h="410209">
                <a:moveTo>
                  <a:pt x="435102" y="0"/>
                </a:moveTo>
                <a:lnTo>
                  <a:pt x="0" y="0"/>
                </a:lnTo>
                <a:lnTo>
                  <a:pt x="0" y="409955"/>
                </a:lnTo>
                <a:lnTo>
                  <a:pt x="435102" y="409955"/>
                </a:lnTo>
                <a:lnTo>
                  <a:pt x="640080" y="204977"/>
                </a:lnTo>
                <a:lnTo>
                  <a:pt x="43510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-3556" y="64769"/>
            <a:ext cx="5435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关键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3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5264" y="365252"/>
            <a:ext cx="62744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</a:rPr>
              <a:t>3-4.互连网建置---------------------------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13080" y="821816"/>
            <a:ext cx="5378450" cy="36760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462280" indent="-449580">
              <a:lnSpc>
                <a:spcPct val="100000"/>
              </a:lnSpc>
              <a:spcBef>
                <a:spcPts val="100"/>
              </a:spcBef>
              <a:buClr>
                <a:srgbClr val="5B9BD4"/>
              </a:buClr>
              <a:buSzPct val="75000"/>
              <a:buFont typeface="Wingdings"/>
              <a:buChar char=""/>
              <a:tabLst>
                <a:tab pos="462280" algn="l"/>
                <a:tab pos="462915" algn="l"/>
              </a:tabLst>
            </a:pPr>
            <a:r>
              <a:rPr sz="1800" dirty="0">
                <a:latin typeface="Noto Sans CJK JP Regular"/>
                <a:cs typeface="Noto Sans CJK JP Regular"/>
              </a:rPr>
              <a:t>互连网布局影响：</a:t>
            </a:r>
            <a:endParaRPr sz="1800">
              <a:latin typeface="Noto Sans CJK JP Regular"/>
              <a:cs typeface="Noto Sans CJK JP Regular"/>
            </a:endParaRPr>
          </a:p>
          <a:p>
            <a:pPr marL="756285" lvl="1" indent="-286385">
              <a:lnSpc>
                <a:spcPct val="100000"/>
              </a:lnSpc>
              <a:spcBef>
                <a:spcPts val="20"/>
              </a:spcBef>
              <a:buFont typeface="Wingdings"/>
              <a:buChar char=""/>
              <a:tabLst>
                <a:tab pos="756920" algn="l"/>
              </a:tabLst>
            </a:pPr>
            <a:r>
              <a:rPr sz="1600" spc="-1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影响系统层级的架构规划</a:t>
            </a:r>
            <a:endParaRPr sz="1600">
              <a:latin typeface="Noto Sans CJK JP Regular"/>
              <a:cs typeface="Noto Sans CJK JP Regular"/>
            </a:endParaRPr>
          </a:p>
          <a:p>
            <a:pPr marL="756285" lvl="1" indent="-286385">
              <a:lnSpc>
                <a:spcPct val="100000"/>
              </a:lnSpc>
              <a:spcBef>
                <a:spcPts val="15"/>
              </a:spcBef>
              <a:buFont typeface="Wingdings"/>
              <a:buChar char=""/>
              <a:tabLst>
                <a:tab pos="756920" algn="l"/>
              </a:tabLst>
            </a:pPr>
            <a:r>
              <a:rPr sz="1600" spc="-5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影响应用软件设计的方法</a:t>
            </a:r>
            <a:endParaRPr sz="1600">
              <a:latin typeface="Noto Sans CJK JP Regular"/>
              <a:cs typeface="Noto Sans CJK JP Regular"/>
            </a:endParaRPr>
          </a:p>
          <a:p>
            <a:pPr marL="756285" lvl="1" indent="-286385">
              <a:lnSpc>
                <a:spcPct val="100000"/>
              </a:lnSpc>
              <a:spcBef>
                <a:spcPts val="10"/>
              </a:spcBef>
              <a:buFont typeface="Wingdings"/>
              <a:buChar char=""/>
              <a:tabLst>
                <a:tab pos="756920" algn="l"/>
              </a:tabLst>
            </a:pPr>
            <a:r>
              <a:rPr sz="1600" spc="-5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影响系统运行的效能</a:t>
            </a:r>
            <a:endParaRPr sz="1600">
              <a:latin typeface="Noto Sans CJK JP Regular"/>
              <a:cs typeface="Noto Sans CJK JP Regular"/>
            </a:endParaRPr>
          </a:p>
          <a:p>
            <a:pPr marL="756285" lvl="1" indent="-286385">
              <a:lnSpc>
                <a:spcPct val="100000"/>
              </a:lnSpc>
              <a:spcBef>
                <a:spcPts val="25"/>
              </a:spcBef>
              <a:buFont typeface="Wingdings"/>
              <a:buChar char=""/>
              <a:tabLst>
                <a:tab pos="756920" algn="l"/>
              </a:tabLst>
            </a:pPr>
            <a:r>
              <a:rPr sz="1600" spc="-5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影响系统的建置成本</a:t>
            </a:r>
            <a:endParaRPr sz="1600">
              <a:latin typeface="Noto Sans CJK JP Regular"/>
              <a:cs typeface="Noto Sans CJK JP Regular"/>
            </a:endParaRPr>
          </a:p>
          <a:p>
            <a:pPr marL="462280" indent="-449580">
              <a:lnSpc>
                <a:spcPct val="100000"/>
              </a:lnSpc>
              <a:spcBef>
                <a:spcPts val="365"/>
              </a:spcBef>
              <a:buClr>
                <a:srgbClr val="5B9BD4"/>
              </a:buClr>
              <a:buSzPct val="75000"/>
              <a:buFont typeface="Wingdings"/>
              <a:buChar char=""/>
              <a:tabLst>
                <a:tab pos="462280" algn="l"/>
                <a:tab pos="462915" algn="l"/>
              </a:tabLst>
            </a:pPr>
            <a:r>
              <a:rPr sz="1800" dirty="0">
                <a:latin typeface="Noto Sans CJK JP Regular"/>
                <a:cs typeface="Noto Sans CJK JP Regular"/>
              </a:rPr>
              <a:t>互</a:t>
            </a:r>
            <a:r>
              <a:rPr sz="1800" spc="-5" dirty="0">
                <a:latin typeface="Noto Sans CJK JP Regular"/>
                <a:cs typeface="Noto Sans CJK JP Regular"/>
              </a:rPr>
              <a:t>连</a:t>
            </a:r>
            <a:r>
              <a:rPr sz="1800" dirty="0">
                <a:latin typeface="Noto Sans CJK JP Regular"/>
                <a:cs typeface="Noto Sans CJK JP Regular"/>
              </a:rPr>
              <a:t>网布局的手段：</a:t>
            </a:r>
            <a:endParaRPr sz="1800">
              <a:latin typeface="Noto Sans CJK JP Regular"/>
              <a:cs typeface="Noto Sans CJK JP Regular"/>
            </a:endParaRPr>
          </a:p>
          <a:p>
            <a:pPr marL="756285" lvl="1" indent="-286385">
              <a:lnSpc>
                <a:spcPct val="100000"/>
              </a:lnSpc>
              <a:spcBef>
                <a:spcPts val="20"/>
              </a:spcBef>
              <a:buFont typeface="Wingdings"/>
              <a:buChar char=""/>
              <a:tabLst>
                <a:tab pos="756920" algn="l"/>
              </a:tabLst>
            </a:pPr>
            <a:r>
              <a:rPr sz="1600" spc="-5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以服务器为控制中心的思路，架设</a:t>
            </a:r>
            <a:r>
              <a:rPr sz="1600" spc="5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节</a:t>
            </a:r>
            <a:r>
              <a:rPr sz="1600" spc="-5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点网络</a:t>
            </a:r>
            <a:endParaRPr sz="1600">
              <a:latin typeface="Noto Sans CJK JP Regular"/>
              <a:cs typeface="Noto Sans CJK JP Regular"/>
            </a:endParaRPr>
          </a:p>
          <a:p>
            <a:pPr marL="756285" lvl="1" indent="-286385">
              <a:lnSpc>
                <a:spcPct val="100000"/>
              </a:lnSpc>
              <a:spcBef>
                <a:spcPts val="15"/>
              </a:spcBef>
              <a:buFont typeface="Wingdings"/>
              <a:buChar char=""/>
              <a:tabLst>
                <a:tab pos="756920" algn="l"/>
              </a:tabLst>
            </a:pPr>
            <a:r>
              <a:rPr sz="1600" spc="-5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集</a:t>
            </a:r>
            <a:r>
              <a:rPr sz="1600" spc="-1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中</a:t>
            </a:r>
            <a:r>
              <a:rPr sz="1600" spc="-5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布局</a:t>
            </a:r>
            <a:endParaRPr sz="1600">
              <a:latin typeface="Noto Sans CJK JP Regular"/>
              <a:cs typeface="Noto Sans CJK JP Regular"/>
            </a:endParaRPr>
          </a:p>
          <a:p>
            <a:pPr marL="1155700" lvl="2" indent="-228600">
              <a:lnSpc>
                <a:spcPct val="100000"/>
              </a:lnSpc>
              <a:spcBef>
                <a:spcPts val="65"/>
              </a:spcBef>
              <a:buFont typeface="Wingdings"/>
              <a:buChar char=""/>
              <a:tabLst>
                <a:tab pos="1156335" algn="l"/>
              </a:tabLst>
            </a:pPr>
            <a:r>
              <a:rPr sz="1400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厂内控布局</a:t>
            </a:r>
            <a:r>
              <a:rPr sz="1400" spc="-20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(</a:t>
            </a:r>
            <a:r>
              <a:rPr sz="1400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于厂区内</a:t>
            </a:r>
            <a:r>
              <a:rPr sz="1400" spc="-10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建</a:t>
            </a:r>
            <a:r>
              <a:rPr sz="1400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制机</a:t>
            </a:r>
            <a:r>
              <a:rPr sz="1400" spc="-20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房</a:t>
            </a:r>
            <a:r>
              <a:rPr sz="1400" spc="100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-----------------------)</a:t>
            </a:r>
            <a:endParaRPr sz="1400">
              <a:latin typeface="Noto Sans CJK JP Regular"/>
              <a:cs typeface="Noto Sans CJK JP Regular"/>
            </a:endParaRPr>
          </a:p>
          <a:p>
            <a:pPr marL="1155700" lvl="2" indent="-228600">
              <a:lnSpc>
                <a:spcPct val="100000"/>
              </a:lnSpc>
              <a:spcBef>
                <a:spcPts val="75"/>
              </a:spcBef>
              <a:buFont typeface="Wingdings"/>
              <a:buChar char=""/>
              <a:tabLst>
                <a:tab pos="1156335" algn="l"/>
              </a:tabLst>
            </a:pPr>
            <a:r>
              <a:rPr sz="1400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公有云布局</a:t>
            </a:r>
            <a:r>
              <a:rPr sz="1400" spc="-20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(</a:t>
            </a:r>
            <a:r>
              <a:rPr sz="1400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这个云归</a:t>
            </a:r>
            <a:r>
              <a:rPr sz="1400" spc="-10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属</a:t>
            </a:r>
            <a:r>
              <a:rPr sz="1400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于第</a:t>
            </a:r>
            <a:r>
              <a:rPr sz="1400" spc="-10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三方</a:t>
            </a:r>
            <a:r>
              <a:rPr sz="1400" spc="100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---------------------)</a:t>
            </a:r>
            <a:endParaRPr sz="1400">
              <a:latin typeface="Noto Sans CJK JP Regular"/>
              <a:cs typeface="Noto Sans CJK JP Regular"/>
            </a:endParaRPr>
          </a:p>
          <a:p>
            <a:pPr marL="1155700" lvl="2" indent="-228600">
              <a:lnSpc>
                <a:spcPts val="1675"/>
              </a:lnSpc>
              <a:spcBef>
                <a:spcPts val="70"/>
              </a:spcBef>
              <a:buFont typeface="Wingdings"/>
              <a:buChar char=""/>
              <a:tabLst>
                <a:tab pos="1156335" algn="l"/>
              </a:tabLst>
            </a:pPr>
            <a:r>
              <a:rPr sz="1400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私有云布局</a:t>
            </a:r>
            <a:r>
              <a:rPr sz="1400" spc="-20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(</a:t>
            </a:r>
            <a:r>
              <a:rPr sz="1400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这个云由</a:t>
            </a:r>
            <a:r>
              <a:rPr sz="1400" spc="-10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自</a:t>
            </a:r>
            <a:r>
              <a:rPr sz="1400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家整</a:t>
            </a:r>
            <a:r>
              <a:rPr sz="1400" spc="-20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建</a:t>
            </a:r>
            <a:r>
              <a:rPr sz="1400" spc="100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-----------------------)</a:t>
            </a:r>
            <a:endParaRPr sz="1400">
              <a:latin typeface="Noto Sans CJK JP Regular"/>
              <a:cs typeface="Noto Sans CJK JP Regular"/>
            </a:endParaRPr>
          </a:p>
          <a:p>
            <a:pPr marL="756285" lvl="1" indent="-286385">
              <a:lnSpc>
                <a:spcPts val="1914"/>
              </a:lnSpc>
              <a:buFont typeface="Wingdings"/>
              <a:buChar char=""/>
              <a:tabLst>
                <a:tab pos="756920" algn="l"/>
              </a:tabLst>
            </a:pPr>
            <a:r>
              <a:rPr sz="1600" spc="-5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分</a:t>
            </a:r>
            <a:r>
              <a:rPr sz="1600" spc="-1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散</a:t>
            </a:r>
            <a:r>
              <a:rPr sz="1600" spc="-5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布局</a:t>
            </a:r>
            <a:endParaRPr sz="1600">
              <a:latin typeface="Noto Sans CJK JP Regular"/>
              <a:cs typeface="Noto Sans CJK JP Regular"/>
            </a:endParaRPr>
          </a:p>
          <a:p>
            <a:pPr marL="1155700" lvl="2" indent="-228600">
              <a:lnSpc>
                <a:spcPct val="100000"/>
              </a:lnSpc>
              <a:spcBef>
                <a:spcPts val="80"/>
              </a:spcBef>
              <a:buFont typeface="Wingdings"/>
              <a:buChar char=""/>
              <a:tabLst>
                <a:tab pos="1156335" algn="l"/>
              </a:tabLst>
            </a:pPr>
            <a:r>
              <a:rPr sz="1400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厂内控布局</a:t>
            </a:r>
            <a:r>
              <a:rPr sz="1400" spc="-20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(</a:t>
            </a:r>
            <a:r>
              <a:rPr sz="1400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于厂区内</a:t>
            </a:r>
            <a:r>
              <a:rPr sz="1400" spc="-10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建</a:t>
            </a:r>
            <a:r>
              <a:rPr sz="1400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制机</a:t>
            </a:r>
            <a:r>
              <a:rPr sz="1400" spc="-20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房</a:t>
            </a:r>
            <a:r>
              <a:rPr sz="1400" spc="100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-----------------------)</a:t>
            </a:r>
            <a:endParaRPr sz="1400">
              <a:latin typeface="Noto Sans CJK JP Regular"/>
              <a:cs typeface="Noto Sans CJK JP Regular"/>
            </a:endParaRPr>
          </a:p>
          <a:p>
            <a:pPr marL="1155700" lvl="2" indent="-228600">
              <a:lnSpc>
                <a:spcPct val="100000"/>
              </a:lnSpc>
              <a:spcBef>
                <a:spcPts val="60"/>
              </a:spcBef>
              <a:buFont typeface="Wingdings"/>
              <a:buChar char=""/>
              <a:tabLst>
                <a:tab pos="1156335" algn="l"/>
              </a:tabLst>
            </a:pPr>
            <a:r>
              <a:rPr sz="1400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公有云布局</a:t>
            </a:r>
            <a:r>
              <a:rPr sz="1400" spc="-20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(</a:t>
            </a:r>
            <a:r>
              <a:rPr sz="1400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这个云归</a:t>
            </a:r>
            <a:r>
              <a:rPr sz="1400" spc="-10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属</a:t>
            </a:r>
            <a:r>
              <a:rPr sz="1400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于第</a:t>
            </a:r>
            <a:r>
              <a:rPr sz="1400" spc="-10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三方</a:t>
            </a:r>
            <a:r>
              <a:rPr sz="1400" spc="100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---------------------)</a:t>
            </a:r>
            <a:endParaRPr sz="1400">
              <a:latin typeface="Noto Sans CJK JP Regular"/>
              <a:cs typeface="Noto Sans CJK JP Regular"/>
            </a:endParaRPr>
          </a:p>
          <a:p>
            <a:pPr marL="1155700" lvl="2" indent="-228600">
              <a:lnSpc>
                <a:spcPct val="100000"/>
              </a:lnSpc>
              <a:spcBef>
                <a:spcPts val="85"/>
              </a:spcBef>
              <a:buFont typeface="Wingdings"/>
              <a:buChar char=""/>
              <a:tabLst>
                <a:tab pos="1156335" algn="l"/>
              </a:tabLst>
            </a:pPr>
            <a:r>
              <a:rPr sz="1400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私有云布局</a:t>
            </a:r>
            <a:r>
              <a:rPr sz="1400" spc="-20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(</a:t>
            </a:r>
            <a:r>
              <a:rPr sz="1400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这个云由</a:t>
            </a:r>
            <a:r>
              <a:rPr sz="1400" spc="-10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自</a:t>
            </a:r>
            <a:r>
              <a:rPr sz="1400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家整</a:t>
            </a:r>
            <a:r>
              <a:rPr sz="1400" spc="-20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建</a:t>
            </a:r>
            <a:r>
              <a:rPr sz="1400" spc="100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-----------------------)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640080" cy="410209"/>
          </a:xfrm>
          <a:custGeom>
            <a:avLst/>
            <a:gdLst/>
            <a:ahLst/>
            <a:cxnLst/>
            <a:rect l="l" t="t" r="r" b="b"/>
            <a:pathLst>
              <a:path w="640080" h="410209">
                <a:moveTo>
                  <a:pt x="435102" y="0"/>
                </a:moveTo>
                <a:lnTo>
                  <a:pt x="0" y="0"/>
                </a:lnTo>
                <a:lnTo>
                  <a:pt x="0" y="409955"/>
                </a:lnTo>
                <a:lnTo>
                  <a:pt x="435102" y="409955"/>
                </a:lnTo>
                <a:lnTo>
                  <a:pt x="640080" y="204977"/>
                </a:lnTo>
                <a:lnTo>
                  <a:pt x="43510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-3556" y="64769"/>
            <a:ext cx="5435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关键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4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13231" y="1203960"/>
            <a:ext cx="2083435" cy="647700"/>
          </a:xfrm>
          <a:custGeom>
            <a:avLst/>
            <a:gdLst/>
            <a:ahLst/>
            <a:cxnLst/>
            <a:rect l="l" t="t" r="r" b="b"/>
            <a:pathLst>
              <a:path w="2083435" h="647700">
                <a:moveTo>
                  <a:pt x="0" y="647700"/>
                </a:moveTo>
                <a:lnTo>
                  <a:pt x="2083308" y="647700"/>
                </a:lnTo>
                <a:lnTo>
                  <a:pt x="2083308" y="0"/>
                </a:lnTo>
                <a:lnTo>
                  <a:pt x="0" y="0"/>
                </a:lnTo>
                <a:lnTo>
                  <a:pt x="0" y="6477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44092" y="1354912"/>
            <a:ext cx="156654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-10" dirty="0">
                <a:solidFill>
                  <a:srgbClr val="FFFFFF"/>
                </a:solidFill>
                <a:latin typeface="Arial"/>
                <a:cs typeface="Arial"/>
              </a:rPr>
              <a:t>E</a:t>
            </a: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R</a:t>
            </a:r>
            <a:r>
              <a:rPr sz="2000" spc="-5" dirty="0">
                <a:solidFill>
                  <a:srgbClr val="FFFFFF"/>
                </a:solidFill>
                <a:latin typeface="Arial"/>
                <a:cs typeface="Arial"/>
              </a:rPr>
              <a:t>P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企业管理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397886" y="1348327"/>
            <a:ext cx="255270" cy="33909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5"/>
              </a:spcBef>
            </a:pPr>
            <a:r>
              <a:rPr sz="20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713231" y="2211323"/>
            <a:ext cx="2083435" cy="647700"/>
          </a:xfrm>
          <a:custGeom>
            <a:avLst/>
            <a:gdLst/>
            <a:ahLst/>
            <a:cxnLst/>
            <a:rect l="l" t="t" r="r" b="b"/>
            <a:pathLst>
              <a:path w="2083435" h="647700">
                <a:moveTo>
                  <a:pt x="0" y="647700"/>
                </a:moveTo>
                <a:lnTo>
                  <a:pt x="2083308" y="647700"/>
                </a:lnTo>
                <a:lnTo>
                  <a:pt x="2083308" y="0"/>
                </a:lnTo>
                <a:lnTo>
                  <a:pt x="0" y="0"/>
                </a:lnTo>
                <a:lnTo>
                  <a:pt x="0" y="6477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830376" y="2363851"/>
            <a:ext cx="159385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Arial"/>
                <a:cs typeface="Arial"/>
              </a:rPr>
              <a:t>ME</a:t>
            </a:r>
            <a:r>
              <a:rPr sz="2000" spc="-1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作业管理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2411222" y="2357288"/>
            <a:ext cx="254635" cy="339090"/>
          </a:xfrm>
          <a:prstGeom prst="rect">
            <a:avLst/>
          </a:prstGeom>
        </p:spPr>
        <p:txBody>
          <a:bodyPr vert="horz" wrap="square" lIns="0" tIns="1968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55"/>
              </a:spcBef>
            </a:pP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713231" y="3183635"/>
            <a:ext cx="2083435" cy="647700"/>
          </a:xfrm>
          <a:custGeom>
            <a:avLst/>
            <a:gdLst/>
            <a:ahLst/>
            <a:cxnLst/>
            <a:rect l="l" t="t" r="r" b="b"/>
            <a:pathLst>
              <a:path w="2083435" h="647700">
                <a:moveTo>
                  <a:pt x="0" y="647700"/>
                </a:moveTo>
                <a:lnTo>
                  <a:pt x="2083308" y="647700"/>
                </a:lnTo>
                <a:lnTo>
                  <a:pt x="2083308" y="0"/>
                </a:lnTo>
                <a:lnTo>
                  <a:pt x="0" y="0"/>
                </a:lnTo>
                <a:lnTo>
                  <a:pt x="0" y="647700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1106220" y="3336163"/>
            <a:ext cx="1297940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数据采集层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713231" y="4155947"/>
            <a:ext cx="2083435" cy="647700"/>
          </a:xfrm>
          <a:custGeom>
            <a:avLst/>
            <a:gdLst/>
            <a:ahLst/>
            <a:cxnLst/>
            <a:rect l="l" t="t" r="r" b="b"/>
            <a:pathLst>
              <a:path w="2083435" h="647700">
                <a:moveTo>
                  <a:pt x="0" y="647699"/>
                </a:moveTo>
                <a:lnTo>
                  <a:pt x="2083308" y="647699"/>
                </a:lnTo>
                <a:lnTo>
                  <a:pt x="2083308" y="0"/>
                </a:lnTo>
                <a:lnTo>
                  <a:pt x="0" y="0"/>
                </a:lnTo>
                <a:lnTo>
                  <a:pt x="0" y="647699"/>
                </a:lnTo>
                <a:close/>
              </a:path>
            </a:pathLst>
          </a:custGeom>
          <a:solidFill>
            <a:srgbClr val="7E7E7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1360677" y="4308449"/>
            <a:ext cx="789305" cy="330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0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设备层</a:t>
            </a:r>
            <a:endParaRPr sz="2000">
              <a:latin typeface="Noto Sans CJK JP Regular"/>
              <a:cs typeface="Noto Sans CJK JP Regular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1716023" y="3831335"/>
            <a:ext cx="76200" cy="324485"/>
          </a:xfrm>
          <a:custGeom>
            <a:avLst/>
            <a:gdLst/>
            <a:ahLst/>
            <a:cxnLst/>
            <a:rect l="l" t="t" r="r" b="b"/>
            <a:pathLst>
              <a:path w="76200" h="324485">
                <a:moveTo>
                  <a:pt x="31750" y="247840"/>
                </a:moveTo>
                <a:lnTo>
                  <a:pt x="0" y="247840"/>
                </a:lnTo>
                <a:lnTo>
                  <a:pt x="38100" y="324040"/>
                </a:lnTo>
                <a:lnTo>
                  <a:pt x="69850" y="260540"/>
                </a:lnTo>
                <a:lnTo>
                  <a:pt x="31750" y="260540"/>
                </a:lnTo>
                <a:lnTo>
                  <a:pt x="31750" y="247840"/>
                </a:lnTo>
                <a:close/>
              </a:path>
              <a:path w="76200" h="324485">
                <a:moveTo>
                  <a:pt x="44450" y="63500"/>
                </a:moveTo>
                <a:lnTo>
                  <a:pt x="31750" y="63500"/>
                </a:lnTo>
                <a:lnTo>
                  <a:pt x="31750" y="260540"/>
                </a:lnTo>
                <a:lnTo>
                  <a:pt x="44450" y="260540"/>
                </a:lnTo>
                <a:lnTo>
                  <a:pt x="44450" y="63500"/>
                </a:lnTo>
                <a:close/>
              </a:path>
              <a:path w="76200" h="324485">
                <a:moveTo>
                  <a:pt x="76200" y="247840"/>
                </a:moveTo>
                <a:lnTo>
                  <a:pt x="44450" y="247840"/>
                </a:lnTo>
                <a:lnTo>
                  <a:pt x="44450" y="260540"/>
                </a:lnTo>
                <a:lnTo>
                  <a:pt x="69850" y="260540"/>
                </a:lnTo>
                <a:lnTo>
                  <a:pt x="76200" y="247840"/>
                </a:lnTo>
                <a:close/>
              </a:path>
              <a:path w="76200" h="32448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32448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16023" y="2859023"/>
            <a:ext cx="76200" cy="324485"/>
          </a:xfrm>
          <a:custGeom>
            <a:avLst/>
            <a:gdLst/>
            <a:ahLst/>
            <a:cxnLst/>
            <a:rect l="l" t="t" r="r" b="b"/>
            <a:pathLst>
              <a:path w="76200" h="324485">
                <a:moveTo>
                  <a:pt x="31750" y="247776"/>
                </a:moveTo>
                <a:lnTo>
                  <a:pt x="0" y="247776"/>
                </a:lnTo>
                <a:lnTo>
                  <a:pt x="38100" y="323976"/>
                </a:lnTo>
                <a:lnTo>
                  <a:pt x="69850" y="260476"/>
                </a:lnTo>
                <a:lnTo>
                  <a:pt x="31750" y="260476"/>
                </a:lnTo>
                <a:lnTo>
                  <a:pt x="31750" y="247776"/>
                </a:lnTo>
                <a:close/>
              </a:path>
              <a:path w="76200" h="324485">
                <a:moveTo>
                  <a:pt x="44450" y="63500"/>
                </a:moveTo>
                <a:lnTo>
                  <a:pt x="31750" y="63500"/>
                </a:lnTo>
                <a:lnTo>
                  <a:pt x="31750" y="260476"/>
                </a:lnTo>
                <a:lnTo>
                  <a:pt x="44450" y="260476"/>
                </a:lnTo>
                <a:lnTo>
                  <a:pt x="44450" y="63500"/>
                </a:lnTo>
                <a:close/>
              </a:path>
              <a:path w="76200" h="324485">
                <a:moveTo>
                  <a:pt x="76200" y="247776"/>
                </a:moveTo>
                <a:lnTo>
                  <a:pt x="44450" y="247776"/>
                </a:lnTo>
                <a:lnTo>
                  <a:pt x="44450" y="260476"/>
                </a:lnTo>
                <a:lnTo>
                  <a:pt x="69850" y="260476"/>
                </a:lnTo>
                <a:lnTo>
                  <a:pt x="76200" y="247776"/>
                </a:lnTo>
                <a:close/>
              </a:path>
              <a:path w="76200" h="324485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324485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716023" y="1851660"/>
            <a:ext cx="76200" cy="360045"/>
          </a:xfrm>
          <a:custGeom>
            <a:avLst/>
            <a:gdLst/>
            <a:ahLst/>
            <a:cxnLst/>
            <a:rect l="l" t="t" r="r" b="b"/>
            <a:pathLst>
              <a:path w="76200" h="360044">
                <a:moveTo>
                  <a:pt x="31750" y="283844"/>
                </a:moveTo>
                <a:lnTo>
                  <a:pt x="0" y="283844"/>
                </a:lnTo>
                <a:lnTo>
                  <a:pt x="38100" y="360044"/>
                </a:lnTo>
                <a:lnTo>
                  <a:pt x="69850" y="296544"/>
                </a:lnTo>
                <a:lnTo>
                  <a:pt x="31750" y="296544"/>
                </a:lnTo>
                <a:lnTo>
                  <a:pt x="31750" y="283844"/>
                </a:lnTo>
                <a:close/>
              </a:path>
              <a:path w="76200" h="360044">
                <a:moveTo>
                  <a:pt x="44450" y="63500"/>
                </a:moveTo>
                <a:lnTo>
                  <a:pt x="31750" y="63500"/>
                </a:lnTo>
                <a:lnTo>
                  <a:pt x="31750" y="296544"/>
                </a:lnTo>
                <a:lnTo>
                  <a:pt x="44450" y="296544"/>
                </a:lnTo>
                <a:lnTo>
                  <a:pt x="44450" y="63500"/>
                </a:lnTo>
                <a:close/>
              </a:path>
              <a:path w="76200" h="360044">
                <a:moveTo>
                  <a:pt x="76200" y="283844"/>
                </a:moveTo>
                <a:lnTo>
                  <a:pt x="44450" y="283844"/>
                </a:lnTo>
                <a:lnTo>
                  <a:pt x="44450" y="296544"/>
                </a:lnTo>
                <a:lnTo>
                  <a:pt x="69850" y="296544"/>
                </a:lnTo>
                <a:lnTo>
                  <a:pt x="76200" y="283844"/>
                </a:lnTo>
                <a:close/>
              </a:path>
              <a:path w="76200" h="360044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76200" h="360044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2621279" y="947927"/>
            <a:ext cx="504444" cy="6126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2621279" y="1993392"/>
            <a:ext cx="504444" cy="6126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2621279" y="3020567"/>
            <a:ext cx="504444" cy="612647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621279" y="3915155"/>
            <a:ext cx="504444" cy="6111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574531" y="1463361"/>
            <a:ext cx="3028764" cy="314111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020311" y="2321051"/>
            <a:ext cx="935736" cy="263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88635" y="1932432"/>
            <a:ext cx="935736" cy="263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5486400" y="2793492"/>
            <a:ext cx="935736" cy="263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4800600" y="3616452"/>
            <a:ext cx="934212" cy="26365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736847" y="3232404"/>
            <a:ext cx="934212" cy="26365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125723" y="1254252"/>
            <a:ext cx="895350" cy="1198880"/>
          </a:xfrm>
          <a:custGeom>
            <a:avLst/>
            <a:gdLst/>
            <a:ahLst/>
            <a:cxnLst/>
            <a:rect l="l" t="t" r="r" b="b"/>
            <a:pathLst>
              <a:path w="895350" h="1198880">
                <a:moveTo>
                  <a:pt x="844534" y="1141159"/>
                </a:moveTo>
                <a:lnTo>
                  <a:pt x="819150" y="1160145"/>
                </a:lnTo>
                <a:lnTo>
                  <a:pt x="895223" y="1198372"/>
                </a:lnTo>
                <a:lnTo>
                  <a:pt x="886750" y="1151382"/>
                </a:lnTo>
                <a:lnTo>
                  <a:pt x="852170" y="1151382"/>
                </a:lnTo>
                <a:lnTo>
                  <a:pt x="844534" y="1141159"/>
                </a:lnTo>
                <a:close/>
              </a:path>
              <a:path w="895350" h="1198880">
                <a:moveTo>
                  <a:pt x="854703" y="1133553"/>
                </a:moveTo>
                <a:lnTo>
                  <a:pt x="844534" y="1141159"/>
                </a:lnTo>
                <a:lnTo>
                  <a:pt x="852170" y="1151382"/>
                </a:lnTo>
                <a:lnTo>
                  <a:pt x="862329" y="1143762"/>
                </a:lnTo>
                <a:lnTo>
                  <a:pt x="854703" y="1133553"/>
                </a:lnTo>
                <a:close/>
              </a:path>
              <a:path w="895350" h="1198880">
                <a:moveTo>
                  <a:pt x="880110" y="1114552"/>
                </a:moveTo>
                <a:lnTo>
                  <a:pt x="854703" y="1133553"/>
                </a:lnTo>
                <a:lnTo>
                  <a:pt x="862329" y="1143762"/>
                </a:lnTo>
                <a:lnTo>
                  <a:pt x="852170" y="1151382"/>
                </a:lnTo>
                <a:lnTo>
                  <a:pt x="886750" y="1151382"/>
                </a:lnTo>
                <a:lnTo>
                  <a:pt x="880110" y="1114552"/>
                </a:lnTo>
                <a:close/>
              </a:path>
              <a:path w="895350" h="1198880">
                <a:moveTo>
                  <a:pt x="50628" y="57257"/>
                </a:moveTo>
                <a:lnTo>
                  <a:pt x="40518" y="64818"/>
                </a:lnTo>
                <a:lnTo>
                  <a:pt x="844534" y="1141159"/>
                </a:lnTo>
                <a:lnTo>
                  <a:pt x="854703" y="1133553"/>
                </a:lnTo>
                <a:lnTo>
                  <a:pt x="50628" y="57257"/>
                </a:lnTo>
                <a:close/>
              </a:path>
              <a:path w="895350" h="1198880">
                <a:moveTo>
                  <a:pt x="0" y="0"/>
                </a:moveTo>
                <a:lnTo>
                  <a:pt x="15112" y="83820"/>
                </a:lnTo>
                <a:lnTo>
                  <a:pt x="40518" y="64818"/>
                </a:lnTo>
                <a:lnTo>
                  <a:pt x="32893" y="54610"/>
                </a:lnTo>
                <a:lnTo>
                  <a:pt x="43052" y="47117"/>
                </a:lnTo>
                <a:lnTo>
                  <a:pt x="64186" y="47117"/>
                </a:lnTo>
                <a:lnTo>
                  <a:pt x="76073" y="38226"/>
                </a:lnTo>
                <a:lnTo>
                  <a:pt x="0" y="0"/>
                </a:lnTo>
                <a:close/>
              </a:path>
              <a:path w="895350" h="1198880">
                <a:moveTo>
                  <a:pt x="43052" y="47117"/>
                </a:moveTo>
                <a:lnTo>
                  <a:pt x="32893" y="54610"/>
                </a:lnTo>
                <a:lnTo>
                  <a:pt x="40518" y="64818"/>
                </a:lnTo>
                <a:lnTo>
                  <a:pt x="50628" y="57257"/>
                </a:lnTo>
                <a:lnTo>
                  <a:pt x="43052" y="47117"/>
                </a:lnTo>
                <a:close/>
              </a:path>
              <a:path w="895350" h="1198880">
                <a:moveTo>
                  <a:pt x="64186" y="47117"/>
                </a:moveTo>
                <a:lnTo>
                  <a:pt x="43052" y="47117"/>
                </a:lnTo>
                <a:lnTo>
                  <a:pt x="50628" y="57257"/>
                </a:lnTo>
                <a:lnTo>
                  <a:pt x="64186" y="47117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125723" y="2274951"/>
            <a:ext cx="895350" cy="201930"/>
          </a:xfrm>
          <a:custGeom>
            <a:avLst/>
            <a:gdLst/>
            <a:ahLst/>
            <a:cxnLst/>
            <a:rect l="l" t="t" r="r" b="b"/>
            <a:pathLst>
              <a:path w="895350" h="201930">
                <a:moveTo>
                  <a:pt x="819024" y="170580"/>
                </a:moveTo>
                <a:lnTo>
                  <a:pt x="813688" y="201803"/>
                </a:lnTo>
                <a:lnTo>
                  <a:pt x="895223" y="177037"/>
                </a:lnTo>
                <a:lnTo>
                  <a:pt x="889323" y="172719"/>
                </a:lnTo>
                <a:lnTo>
                  <a:pt x="831596" y="172719"/>
                </a:lnTo>
                <a:lnTo>
                  <a:pt x="819024" y="170580"/>
                </a:lnTo>
                <a:close/>
              </a:path>
              <a:path w="895350" h="201930">
                <a:moveTo>
                  <a:pt x="821173" y="158007"/>
                </a:moveTo>
                <a:lnTo>
                  <a:pt x="819024" y="170580"/>
                </a:lnTo>
                <a:lnTo>
                  <a:pt x="831596" y="172719"/>
                </a:lnTo>
                <a:lnTo>
                  <a:pt x="833754" y="160147"/>
                </a:lnTo>
                <a:lnTo>
                  <a:pt x="821173" y="158007"/>
                </a:lnTo>
                <a:close/>
              </a:path>
              <a:path w="895350" h="201930">
                <a:moveTo>
                  <a:pt x="826515" y="126746"/>
                </a:moveTo>
                <a:lnTo>
                  <a:pt x="821173" y="158007"/>
                </a:lnTo>
                <a:lnTo>
                  <a:pt x="833754" y="160147"/>
                </a:lnTo>
                <a:lnTo>
                  <a:pt x="831596" y="172719"/>
                </a:lnTo>
                <a:lnTo>
                  <a:pt x="889323" y="172719"/>
                </a:lnTo>
                <a:lnTo>
                  <a:pt x="826515" y="126746"/>
                </a:lnTo>
                <a:close/>
              </a:path>
              <a:path w="895350" h="201930">
                <a:moveTo>
                  <a:pt x="76177" y="31343"/>
                </a:moveTo>
                <a:lnTo>
                  <a:pt x="74052" y="43776"/>
                </a:lnTo>
                <a:lnTo>
                  <a:pt x="819024" y="170580"/>
                </a:lnTo>
                <a:lnTo>
                  <a:pt x="821173" y="158007"/>
                </a:lnTo>
                <a:lnTo>
                  <a:pt x="76177" y="31343"/>
                </a:lnTo>
                <a:close/>
              </a:path>
              <a:path w="895350" h="201930">
                <a:moveTo>
                  <a:pt x="81533" y="0"/>
                </a:moveTo>
                <a:lnTo>
                  <a:pt x="0" y="24765"/>
                </a:lnTo>
                <a:lnTo>
                  <a:pt x="68706" y="75056"/>
                </a:lnTo>
                <a:lnTo>
                  <a:pt x="74052" y="43776"/>
                </a:lnTo>
                <a:lnTo>
                  <a:pt x="61594" y="41656"/>
                </a:lnTo>
                <a:lnTo>
                  <a:pt x="63626" y="29210"/>
                </a:lnTo>
                <a:lnTo>
                  <a:pt x="76542" y="29210"/>
                </a:lnTo>
                <a:lnTo>
                  <a:pt x="81533" y="0"/>
                </a:lnTo>
                <a:close/>
              </a:path>
              <a:path w="895350" h="201930">
                <a:moveTo>
                  <a:pt x="63626" y="29210"/>
                </a:moveTo>
                <a:lnTo>
                  <a:pt x="61594" y="41656"/>
                </a:lnTo>
                <a:lnTo>
                  <a:pt x="74052" y="43776"/>
                </a:lnTo>
                <a:lnTo>
                  <a:pt x="76177" y="31343"/>
                </a:lnTo>
                <a:lnTo>
                  <a:pt x="63626" y="29210"/>
                </a:lnTo>
                <a:close/>
              </a:path>
              <a:path w="895350" h="201930">
                <a:moveTo>
                  <a:pt x="76542" y="29210"/>
                </a:moveTo>
                <a:lnTo>
                  <a:pt x="63626" y="29210"/>
                </a:lnTo>
                <a:lnTo>
                  <a:pt x="76177" y="31343"/>
                </a:lnTo>
                <a:lnTo>
                  <a:pt x="76542" y="2921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125723" y="3293490"/>
            <a:ext cx="611505" cy="104139"/>
          </a:xfrm>
          <a:custGeom>
            <a:avLst/>
            <a:gdLst/>
            <a:ahLst/>
            <a:cxnLst/>
            <a:rect l="l" t="t" r="r" b="b"/>
            <a:pathLst>
              <a:path w="611504" h="104139">
                <a:moveTo>
                  <a:pt x="537463" y="28066"/>
                </a:moveTo>
                <a:lnTo>
                  <a:pt x="535564" y="59679"/>
                </a:lnTo>
                <a:lnTo>
                  <a:pt x="548259" y="60451"/>
                </a:lnTo>
                <a:lnTo>
                  <a:pt x="547497" y="73151"/>
                </a:lnTo>
                <a:lnTo>
                  <a:pt x="534754" y="73151"/>
                </a:lnTo>
                <a:lnTo>
                  <a:pt x="532891" y="104139"/>
                </a:lnTo>
                <a:lnTo>
                  <a:pt x="605590" y="73151"/>
                </a:lnTo>
                <a:lnTo>
                  <a:pt x="547497" y="73151"/>
                </a:lnTo>
                <a:lnTo>
                  <a:pt x="534800" y="72376"/>
                </a:lnTo>
                <a:lnTo>
                  <a:pt x="607409" y="72376"/>
                </a:lnTo>
                <a:lnTo>
                  <a:pt x="611251" y="70738"/>
                </a:lnTo>
                <a:lnTo>
                  <a:pt x="537463" y="28066"/>
                </a:lnTo>
                <a:close/>
              </a:path>
              <a:path w="611504" h="104139">
                <a:moveTo>
                  <a:pt x="78358" y="0"/>
                </a:moveTo>
                <a:lnTo>
                  <a:pt x="0" y="33400"/>
                </a:lnTo>
                <a:lnTo>
                  <a:pt x="73787" y="76072"/>
                </a:lnTo>
                <a:lnTo>
                  <a:pt x="75694" y="44336"/>
                </a:lnTo>
                <a:lnTo>
                  <a:pt x="62992" y="43560"/>
                </a:lnTo>
                <a:lnTo>
                  <a:pt x="63753" y="30987"/>
                </a:lnTo>
                <a:lnTo>
                  <a:pt x="76496" y="30987"/>
                </a:lnTo>
                <a:lnTo>
                  <a:pt x="78358" y="0"/>
                </a:lnTo>
                <a:close/>
              </a:path>
              <a:path w="611504" h="104139">
                <a:moveTo>
                  <a:pt x="535564" y="59679"/>
                </a:moveTo>
                <a:lnTo>
                  <a:pt x="534800" y="72376"/>
                </a:lnTo>
                <a:lnTo>
                  <a:pt x="547497" y="73151"/>
                </a:lnTo>
                <a:lnTo>
                  <a:pt x="548259" y="60451"/>
                </a:lnTo>
                <a:lnTo>
                  <a:pt x="535564" y="59679"/>
                </a:lnTo>
                <a:close/>
              </a:path>
              <a:path w="611504" h="104139">
                <a:moveTo>
                  <a:pt x="76450" y="31760"/>
                </a:moveTo>
                <a:lnTo>
                  <a:pt x="75694" y="44336"/>
                </a:lnTo>
                <a:lnTo>
                  <a:pt x="534800" y="72376"/>
                </a:lnTo>
                <a:lnTo>
                  <a:pt x="535564" y="59679"/>
                </a:lnTo>
                <a:lnTo>
                  <a:pt x="76450" y="31760"/>
                </a:lnTo>
                <a:close/>
              </a:path>
              <a:path w="611504" h="104139">
                <a:moveTo>
                  <a:pt x="63753" y="30987"/>
                </a:moveTo>
                <a:lnTo>
                  <a:pt x="62992" y="43560"/>
                </a:lnTo>
                <a:lnTo>
                  <a:pt x="75694" y="44336"/>
                </a:lnTo>
                <a:lnTo>
                  <a:pt x="76450" y="31760"/>
                </a:lnTo>
                <a:lnTo>
                  <a:pt x="63753" y="30987"/>
                </a:lnTo>
                <a:close/>
              </a:path>
              <a:path w="611504" h="104139">
                <a:moveTo>
                  <a:pt x="76496" y="30987"/>
                </a:moveTo>
                <a:lnTo>
                  <a:pt x="63753" y="30987"/>
                </a:lnTo>
                <a:lnTo>
                  <a:pt x="76450" y="31760"/>
                </a:lnTo>
                <a:lnTo>
                  <a:pt x="76496" y="30987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125723" y="3363467"/>
            <a:ext cx="611505" cy="857250"/>
          </a:xfrm>
          <a:custGeom>
            <a:avLst/>
            <a:gdLst/>
            <a:ahLst/>
            <a:cxnLst/>
            <a:rect l="l" t="t" r="r" b="b"/>
            <a:pathLst>
              <a:path w="611504" h="857250">
                <a:moveTo>
                  <a:pt x="13207" y="772591"/>
                </a:moveTo>
                <a:lnTo>
                  <a:pt x="0" y="856741"/>
                </a:lnTo>
                <a:lnTo>
                  <a:pt x="75311" y="816838"/>
                </a:lnTo>
                <a:lnTo>
                  <a:pt x="63938" y="808735"/>
                </a:lnTo>
                <a:lnTo>
                  <a:pt x="42037" y="808735"/>
                </a:lnTo>
                <a:lnTo>
                  <a:pt x="31750" y="801357"/>
                </a:lnTo>
                <a:lnTo>
                  <a:pt x="39107" y="791044"/>
                </a:lnTo>
                <a:lnTo>
                  <a:pt x="13207" y="772591"/>
                </a:lnTo>
                <a:close/>
              </a:path>
              <a:path w="611504" h="857250">
                <a:moveTo>
                  <a:pt x="39107" y="791044"/>
                </a:moveTo>
                <a:lnTo>
                  <a:pt x="31750" y="801357"/>
                </a:lnTo>
                <a:lnTo>
                  <a:pt x="42037" y="808735"/>
                </a:lnTo>
                <a:lnTo>
                  <a:pt x="49417" y="798390"/>
                </a:lnTo>
                <a:lnTo>
                  <a:pt x="39107" y="791044"/>
                </a:lnTo>
                <a:close/>
              </a:path>
              <a:path w="611504" h="857250">
                <a:moveTo>
                  <a:pt x="49417" y="798390"/>
                </a:moveTo>
                <a:lnTo>
                  <a:pt x="42037" y="808735"/>
                </a:lnTo>
                <a:lnTo>
                  <a:pt x="63938" y="808735"/>
                </a:lnTo>
                <a:lnTo>
                  <a:pt x="49417" y="798390"/>
                </a:lnTo>
                <a:close/>
              </a:path>
              <a:path w="611504" h="857250">
                <a:moveTo>
                  <a:pt x="561812" y="58380"/>
                </a:moveTo>
                <a:lnTo>
                  <a:pt x="39107" y="791044"/>
                </a:lnTo>
                <a:lnTo>
                  <a:pt x="49417" y="798390"/>
                </a:lnTo>
                <a:lnTo>
                  <a:pt x="572103" y="65740"/>
                </a:lnTo>
                <a:lnTo>
                  <a:pt x="561812" y="58380"/>
                </a:lnTo>
                <a:close/>
              </a:path>
              <a:path w="611504" h="857250">
                <a:moveTo>
                  <a:pt x="603648" y="48005"/>
                </a:moveTo>
                <a:lnTo>
                  <a:pt x="569213" y="48005"/>
                </a:lnTo>
                <a:lnTo>
                  <a:pt x="579501" y="55371"/>
                </a:lnTo>
                <a:lnTo>
                  <a:pt x="572103" y="65740"/>
                </a:lnTo>
                <a:lnTo>
                  <a:pt x="597915" y="84200"/>
                </a:lnTo>
                <a:lnTo>
                  <a:pt x="603648" y="48005"/>
                </a:lnTo>
                <a:close/>
              </a:path>
              <a:path w="611504" h="857250">
                <a:moveTo>
                  <a:pt x="569213" y="48005"/>
                </a:moveTo>
                <a:lnTo>
                  <a:pt x="561812" y="58380"/>
                </a:lnTo>
                <a:lnTo>
                  <a:pt x="572103" y="65740"/>
                </a:lnTo>
                <a:lnTo>
                  <a:pt x="579501" y="55371"/>
                </a:lnTo>
                <a:lnTo>
                  <a:pt x="569213" y="48005"/>
                </a:lnTo>
                <a:close/>
              </a:path>
              <a:path w="611504" h="857250">
                <a:moveTo>
                  <a:pt x="611251" y="0"/>
                </a:moveTo>
                <a:lnTo>
                  <a:pt x="535939" y="39877"/>
                </a:lnTo>
                <a:lnTo>
                  <a:pt x="561812" y="58380"/>
                </a:lnTo>
                <a:lnTo>
                  <a:pt x="569213" y="48005"/>
                </a:lnTo>
                <a:lnTo>
                  <a:pt x="603648" y="48005"/>
                </a:lnTo>
                <a:lnTo>
                  <a:pt x="611251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556503" y="2196083"/>
            <a:ext cx="397510" cy="597535"/>
          </a:xfrm>
          <a:custGeom>
            <a:avLst/>
            <a:gdLst/>
            <a:ahLst/>
            <a:cxnLst/>
            <a:rect l="l" t="t" r="r" b="b"/>
            <a:pathLst>
              <a:path w="397510" h="597535">
                <a:moveTo>
                  <a:pt x="0" y="0"/>
                </a:moveTo>
                <a:lnTo>
                  <a:pt x="397256" y="597027"/>
                </a:lnTo>
              </a:path>
            </a:pathLst>
          </a:custGeom>
          <a:ln w="6096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268467" y="3057144"/>
            <a:ext cx="686435" cy="560705"/>
          </a:xfrm>
          <a:custGeom>
            <a:avLst/>
            <a:gdLst/>
            <a:ahLst/>
            <a:cxnLst/>
            <a:rect l="l" t="t" r="r" b="b"/>
            <a:pathLst>
              <a:path w="686435" h="560704">
                <a:moveTo>
                  <a:pt x="685927" y="0"/>
                </a:moveTo>
                <a:lnTo>
                  <a:pt x="0" y="560324"/>
                </a:lnTo>
              </a:path>
            </a:pathLst>
          </a:custGeom>
          <a:ln w="6095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204715" y="2584704"/>
            <a:ext cx="284480" cy="648335"/>
          </a:xfrm>
          <a:custGeom>
            <a:avLst/>
            <a:gdLst/>
            <a:ahLst/>
            <a:cxnLst/>
            <a:rect l="l" t="t" r="r" b="b"/>
            <a:pathLst>
              <a:path w="284479" h="648335">
                <a:moveTo>
                  <a:pt x="283972" y="0"/>
                </a:moveTo>
                <a:lnTo>
                  <a:pt x="0" y="648081"/>
                </a:lnTo>
              </a:path>
            </a:pathLst>
          </a:custGeom>
          <a:ln w="6096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204715" y="3496055"/>
            <a:ext cx="596900" cy="253365"/>
          </a:xfrm>
          <a:custGeom>
            <a:avLst/>
            <a:gdLst/>
            <a:ahLst/>
            <a:cxnLst/>
            <a:rect l="l" t="t" r="r" b="b"/>
            <a:pathLst>
              <a:path w="596900" h="253364">
                <a:moveTo>
                  <a:pt x="0" y="0"/>
                </a:moveTo>
                <a:lnTo>
                  <a:pt x="596519" y="252857"/>
                </a:lnTo>
              </a:path>
            </a:pathLst>
          </a:custGeom>
          <a:ln w="6095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488179" y="2065020"/>
            <a:ext cx="601345" cy="256540"/>
          </a:xfrm>
          <a:custGeom>
            <a:avLst/>
            <a:gdLst/>
            <a:ahLst/>
            <a:cxnLst/>
            <a:rect l="l" t="t" r="r" b="b"/>
            <a:pathLst>
              <a:path w="601345" h="256539">
                <a:moveTo>
                  <a:pt x="0" y="256412"/>
                </a:moveTo>
                <a:lnTo>
                  <a:pt x="601091" y="0"/>
                </a:lnTo>
              </a:path>
            </a:pathLst>
          </a:custGeom>
          <a:ln w="6096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204715" y="2196083"/>
            <a:ext cx="1352550" cy="1036319"/>
          </a:xfrm>
          <a:custGeom>
            <a:avLst/>
            <a:gdLst/>
            <a:ahLst/>
            <a:cxnLst/>
            <a:rect l="l" t="t" r="r" b="b"/>
            <a:pathLst>
              <a:path w="1352550" h="1036319">
                <a:moveTo>
                  <a:pt x="1352550" y="0"/>
                </a:moveTo>
                <a:lnTo>
                  <a:pt x="0" y="1036193"/>
                </a:lnTo>
              </a:path>
            </a:pathLst>
          </a:custGeom>
          <a:ln w="6096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4488179" y="2584704"/>
            <a:ext cx="780415" cy="1033144"/>
          </a:xfrm>
          <a:custGeom>
            <a:avLst/>
            <a:gdLst/>
            <a:ahLst/>
            <a:cxnLst/>
            <a:rect l="l" t="t" r="r" b="b"/>
            <a:pathLst>
              <a:path w="780414" h="1033145">
                <a:moveTo>
                  <a:pt x="0" y="0"/>
                </a:moveTo>
                <a:lnTo>
                  <a:pt x="779907" y="1032636"/>
                </a:lnTo>
              </a:path>
            </a:pathLst>
          </a:custGeom>
          <a:ln w="6096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4204715" y="2924555"/>
            <a:ext cx="1282700" cy="307975"/>
          </a:xfrm>
          <a:custGeom>
            <a:avLst/>
            <a:gdLst/>
            <a:ahLst/>
            <a:cxnLst/>
            <a:rect l="l" t="t" r="r" b="b"/>
            <a:pathLst>
              <a:path w="1282700" h="307975">
                <a:moveTo>
                  <a:pt x="1282446" y="0"/>
                </a:moveTo>
                <a:lnTo>
                  <a:pt x="0" y="307467"/>
                </a:lnTo>
              </a:path>
            </a:pathLst>
          </a:custGeom>
          <a:ln w="6096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488179" y="2584704"/>
            <a:ext cx="1466215" cy="208915"/>
          </a:xfrm>
          <a:custGeom>
            <a:avLst/>
            <a:gdLst/>
            <a:ahLst/>
            <a:cxnLst/>
            <a:rect l="l" t="t" r="r" b="b"/>
            <a:pathLst>
              <a:path w="1466214" h="208914">
                <a:moveTo>
                  <a:pt x="0" y="0"/>
                </a:moveTo>
                <a:lnTo>
                  <a:pt x="1465834" y="208914"/>
                </a:lnTo>
              </a:path>
            </a:pathLst>
          </a:custGeom>
          <a:ln w="6096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956047" y="2196083"/>
            <a:ext cx="601345" cy="256540"/>
          </a:xfrm>
          <a:custGeom>
            <a:avLst/>
            <a:gdLst/>
            <a:ahLst/>
            <a:cxnLst/>
            <a:rect l="l" t="t" r="r" b="b"/>
            <a:pathLst>
              <a:path w="601345" h="256539">
                <a:moveTo>
                  <a:pt x="0" y="256413"/>
                </a:moveTo>
                <a:lnTo>
                  <a:pt x="601090" y="0"/>
                </a:lnTo>
              </a:path>
            </a:pathLst>
          </a:custGeom>
          <a:ln w="6096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268467" y="2196083"/>
            <a:ext cx="288925" cy="1421130"/>
          </a:xfrm>
          <a:custGeom>
            <a:avLst/>
            <a:gdLst/>
            <a:ahLst/>
            <a:cxnLst/>
            <a:rect l="l" t="t" r="r" b="b"/>
            <a:pathLst>
              <a:path w="288925" h="1421129">
                <a:moveTo>
                  <a:pt x="288671" y="0"/>
                </a:moveTo>
                <a:lnTo>
                  <a:pt x="0" y="1420749"/>
                </a:lnTo>
              </a:path>
            </a:pathLst>
          </a:custGeom>
          <a:ln w="6096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098792" y="1728216"/>
            <a:ext cx="828040" cy="204470"/>
          </a:xfrm>
          <a:custGeom>
            <a:avLst/>
            <a:gdLst/>
            <a:ahLst/>
            <a:cxnLst/>
            <a:rect l="l" t="t" r="r" b="b"/>
            <a:pathLst>
              <a:path w="828040" h="204469">
                <a:moveTo>
                  <a:pt x="725424" y="0"/>
                </a:moveTo>
                <a:lnTo>
                  <a:pt x="725424" y="51054"/>
                </a:lnTo>
                <a:lnTo>
                  <a:pt x="0" y="51054"/>
                </a:lnTo>
                <a:lnTo>
                  <a:pt x="0" y="153162"/>
                </a:lnTo>
                <a:lnTo>
                  <a:pt x="725424" y="153162"/>
                </a:lnTo>
                <a:lnTo>
                  <a:pt x="725424" y="204216"/>
                </a:lnTo>
                <a:lnTo>
                  <a:pt x="827531" y="102108"/>
                </a:lnTo>
                <a:lnTo>
                  <a:pt x="72542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386828" y="2001011"/>
            <a:ext cx="828040" cy="204470"/>
          </a:xfrm>
          <a:custGeom>
            <a:avLst/>
            <a:gdLst/>
            <a:ahLst/>
            <a:cxnLst/>
            <a:rect l="l" t="t" r="r" b="b"/>
            <a:pathLst>
              <a:path w="828040" h="204469">
                <a:moveTo>
                  <a:pt x="725424" y="0"/>
                </a:moveTo>
                <a:lnTo>
                  <a:pt x="725424" y="51054"/>
                </a:lnTo>
                <a:lnTo>
                  <a:pt x="0" y="51054"/>
                </a:lnTo>
                <a:lnTo>
                  <a:pt x="0" y="153162"/>
                </a:lnTo>
                <a:lnTo>
                  <a:pt x="725424" y="153162"/>
                </a:lnTo>
                <a:lnTo>
                  <a:pt x="725424" y="204215"/>
                </a:lnTo>
                <a:lnTo>
                  <a:pt x="827531" y="102107"/>
                </a:lnTo>
                <a:lnTo>
                  <a:pt x="72542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566659" y="2275332"/>
            <a:ext cx="828040" cy="204470"/>
          </a:xfrm>
          <a:custGeom>
            <a:avLst/>
            <a:gdLst/>
            <a:ahLst/>
            <a:cxnLst/>
            <a:rect l="l" t="t" r="r" b="b"/>
            <a:pathLst>
              <a:path w="828040" h="204469">
                <a:moveTo>
                  <a:pt x="725424" y="0"/>
                </a:moveTo>
                <a:lnTo>
                  <a:pt x="725424" y="51054"/>
                </a:lnTo>
                <a:lnTo>
                  <a:pt x="0" y="51054"/>
                </a:lnTo>
                <a:lnTo>
                  <a:pt x="0" y="153162"/>
                </a:lnTo>
                <a:lnTo>
                  <a:pt x="725424" y="153162"/>
                </a:lnTo>
                <a:lnTo>
                  <a:pt x="725424" y="204216"/>
                </a:lnTo>
                <a:lnTo>
                  <a:pt x="827532" y="102107"/>
                </a:lnTo>
                <a:lnTo>
                  <a:pt x="72542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746492" y="2545079"/>
            <a:ext cx="829310" cy="204470"/>
          </a:xfrm>
          <a:custGeom>
            <a:avLst/>
            <a:gdLst/>
            <a:ahLst/>
            <a:cxnLst/>
            <a:rect l="l" t="t" r="r" b="b"/>
            <a:pathLst>
              <a:path w="829309" h="204469">
                <a:moveTo>
                  <a:pt x="726948" y="0"/>
                </a:moveTo>
                <a:lnTo>
                  <a:pt x="726948" y="51053"/>
                </a:lnTo>
                <a:lnTo>
                  <a:pt x="0" y="51053"/>
                </a:lnTo>
                <a:lnTo>
                  <a:pt x="0" y="153162"/>
                </a:lnTo>
                <a:lnTo>
                  <a:pt x="726948" y="153162"/>
                </a:lnTo>
                <a:lnTo>
                  <a:pt x="726948" y="204215"/>
                </a:lnTo>
                <a:lnTo>
                  <a:pt x="829055" y="102107"/>
                </a:lnTo>
                <a:lnTo>
                  <a:pt x="72694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566659" y="2807207"/>
            <a:ext cx="828040" cy="204470"/>
          </a:xfrm>
          <a:custGeom>
            <a:avLst/>
            <a:gdLst/>
            <a:ahLst/>
            <a:cxnLst/>
            <a:rect l="l" t="t" r="r" b="b"/>
            <a:pathLst>
              <a:path w="828040" h="204469">
                <a:moveTo>
                  <a:pt x="725424" y="0"/>
                </a:moveTo>
                <a:lnTo>
                  <a:pt x="725424" y="51054"/>
                </a:lnTo>
                <a:lnTo>
                  <a:pt x="0" y="51054"/>
                </a:lnTo>
                <a:lnTo>
                  <a:pt x="0" y="153162"/>
                </a:lnTo>
                <a:lnTo>
                  <a:pt x="725424" y="153162"/>
                </a:lnTo>
                <a:lnTo>
                  <a:pt x="725424" y="204216"/>
                </a:lnTo>
                <a:lnTo>
                  <a:pt x="827532" y="102108"/>
                </a:lnTo>
                <a:lnTo>
                  <a:pt x="72542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4450207" y="2714320"/>
            <a:ext cx="73914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Noto Sans CJK JP Regular"/>
                <a:cs typeface="Noto Sans CJK JP Regular"/>
              </a:rPr>
              <a:t>互联绕行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6891528" y="1452372"/>
            <a:ext cx="828040" cy="204470"/>
          </a:xfrm>
          <a:custGeom>
            <a:avLst/>
            <a:gdLst/>
            <a:ahLst/>
            <a:cxnLst/>
            <a:rect l="l" t="t" r="r" b="b"/>
            <a:pathLst>
              <a:path w="828040" h="204469">
                <a:moveTo>
                  <a:pt x="725424" y="0"/>
                </a:moveTo>
                <a:lnTo>
                  <a:pt x="725424" y="51053"/>
                </a:lnTo>
                <a:lnTo>
                  <a:pt x="0" y="51053"/>
                </a:lnTo>
                <a:lnTo>
                  <a:pt x="0" y="153162"/>
                </a:lnTo>
                <a:lnTo>
                  <a:pt x="725424" y="153162"/>
                </a:lnTo>
                <a:lnTo>
                  <a:pt x="725424" y="204215"/>
                </a:lnTo>
                <a:lnTo>
                  <a:pt x="827531" y="102107"/>
                </a:lnTo>
                <a:lnTo>
                  <a:pt x="72542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431023" y="3099816"/>
            <a:ext cx="829310" cy="204470"/>
          </a:xfrm>
          <a:custGeom>
            <a:avLst/>
            <a:gdLst/>
            <a:ahLst/>
            <a:cxnLst/>
            <a:rect l="l" t="t" r="r" b="b"/>
            <a:pathLst>
              <a:path w="829309" h="204470">
                <a:moveTo>
                  <a:pt x="726948" y="0"/>
                </a:moveTo>
                <a:lnTo>
                  <a:pt x="726948" y="51053"/>
                </a:lnTo>
                <a:lnTo>
                  <a:pt x="0" y="51053"/>
                </a:lnTo>
                <a:lnTo>
                  <a:pt x="0" y="153161"/>
                </a:lnTo>
                <a:lnTo>
                  <a:pt x="726948" y="153161"/>
                </a:lnTo>
                <a:lnTo>
                  <a:pt x="726948" y="204215"/>
                </a:lnTo>
                <a:lnTo>
                  <a:pt x="829055" y="102107"/>
                </a:lnTo>
                <a:lnTo>
                  <a:pt x="72694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7301483" y="3363467"/>
            <a:ext cx="829310" cy="204470"/>
          </a:xfrm>
          <a:custGeom>
            <a:avLst/>
            <a:gdLst/>
            <a:ahLst/>
            <a:cxnLst/>
            <a:rect l="l" t="t" r="r" b="b"/>
            <a:pathLst>
              <a:path w="829309" h="204470">
                <a:moveTo>
                  <a:pt x="726948" y="0"/>
                </a:moveTo>
                <a:lnTo>
                  <a:pt x="726948" y="51053"/>
                </a:lnTo>
                <a:lnTo>
                  <a:pt x="0" y="51053"/>
                </a:lnTo>
                <a:lnTo>
                  <a:pt x="0" y="153161"/>
                </a:lnTo>
                <a:lnTo>
                  <a:pt x="726948" y="153161"/>
                </a:lnTo>
                <a:lnTo>
                  <a:pt x="726948" y="204215"/>
                </a:lnTo>
                <a:lnTo>
                  <a:pt x="829056" y="102107"/>
                </a:lnTo>
                <a:lnTo>
                  <a:pt x="72694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098792" y="3648455"/>
            <a:ext cx="828040" cy="204470"/>
          </a:xfrm>
          <a:custGeom>
            <a:avLst/>
            <a:gdLst/>
            <a:ahLst/>
            <a:cxnLst/>
            <a:rect l="l" t="t" r="r" b="b"/>
            <a:pathLst>
              <a:path w="828040" h="204470">
                <a:moveTo>
                  <a:pt x="725424" y="0"/>
                </a:moveTo>
                <a:lnTo>
                  <a:pt x="725424" y="51054"/>
                </a:lnTo>
                <a:lnTo>
                  <a:pt x="0" y="51054"/>
                </a:lnTo>
                <a:lnTo>
                  <a:pt x="0" y="153162"/>
                </a:lnTo>
                <a:lnTo>
                  <a:pt x="725424" y="153162"/>
                </a:lnTo>
                <a:lnTo>
                  <a:pt x="725424" y="204216"/>
                </a:lnTo>
                <a:lnTo>
                  <a:pt x="827531" y="102108"/>
                </a:lnTo>
                <a:lnTo>
                  <a:pt x="72542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888480" y="3924300"/>
            <a:ext cx="828040" cy="204470"/>
          </a:xfrm>
          <a:custGeom>
            <a:avLst/>
            <a:gdLst/>
            <a:ahLst/>
            <a:cxnLst/>
            <a:rect l="l" t="t" r="r" b="b"/>
            <a:pathLst>
              <a:path w="828040" h="204470">
                <a:moveTo>
                  <a:pt x="725424" y="0"/>
                </a:moveTo>
                <a:lnTo>
                  <a:pt x="725424" y="51053"/>
                </a:lnTo>
                <a:lnTo>
                  <a:pt x="0" y="51053"/>
                </a:lnTo>
                <a:lnTo>
                  <a:pt x="0" y="153162"/>
                </a:lnTo>
                <a:lnTo>
                  <a:pt x="725424" y="153162"/>
                </a:lnTo>
                <a:lnTo>
                  <a:pt x="725424" y="204215"/>
                </a:lnTo>
                <a:lnTo>
                  <a:pt x="827531" y="102108"/>
                </a:lnTo>
                <a:lnTo>
                  <a:pt x="72542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6665976" y="4192523"/>
            <a:ext cx="828040" cy="204470"/>
          </a:xfrm>
          <a:custGeom>
            <a:avLst/>
            <a:gdLst/>
            <a:ahLst/>
            <a:cxnLst/>
            <a:rect l="l" t="t" r="r" b="b"/>
            <a:pathLst>
              <a:path w="828040" h="204470">
                <a:moveTo>
                  <a:pt x="725424" y="0"/>
                </a:moveTo>
                <a:lnTo>
                  <a:pt x="725424" y="51053"/>
                </a:lnTo>
                <a:lnTo>
                  <a:pt x="0" y="51053"/>
                </a:lnTo>
                <a:lnTo>
                  <a:pt x="0" y="153161"/>
                </a:lnTo>
                <a:lnTo>
                  <a:pt x="725424" y="153161"/>
                </a:lnTo>
                <a:lnTo>
                  <a:pt x="725424" y="204215"/>
                </a:lnTo>
                <a:lnTo>
                  <a:pt x="827531" y="102107"/>
                </a:lnTo>
                <a:lnTo>
                  <a:pt x="72542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6089903" y="4475988"/>
            <a:ext cx="829310" cy="204470"/>
          </a:xfrm>
          <a:custGeom>
            <a:avLst/>
            <a:gdLst/>
            <a:ahLst/>
            <a:cxnLst/>
            <a:rect l="l" t="t" r="r" b="b"/>
            <a:pathLst>
              <a:path w="829309" h="204470">
                <a:moveTo>
                  <a:pt x="726948" y="0"/>
                </a:moveTo>
                <a:lnTo>
                  <a:pt x="726948" y="51054"/>
                </a:lnTo>
                <a:lnTo>
                  <a:pt x="0" y="51054"/>
                </a:lnTo>
                <a:lnTo>
                  <a:pt x="0" y="153162"/>
                </a:lnTo>
                <a:lnTo>
                  <a:pt x="726948" y="153162"/>
                </a:lnTo>
                <a:lnTo>
                  <a:pt x="726948" y="204216"/>
                </a:lnTo>
                <a:lnTo>
                  <a:pt x="829055" y="102107"/>
                </a:lnTo>
                <a:lnTo>
                  <a:pt x="72694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6626352" y="1199388"/>
            <a:ext cx="828040" cy="204470"/>
          </a:xfrm>
          <a:custGeom>
            <a:avLst/>
            <a:gdLst/>
            <a:ahLst/>
            <a:cxnLst/>
            <a:rect l="l" t="t" r="r" b="b"/>
            <a:pathLst>
              <a:path w="828040" h="204469">
                <a:moveTo>
                  <a:pt x="725424" y="0"/>
                </a:moveTo>
                <a:lnTo>
                  <a:pt x="725424" y="51053"/>
                </a:lnTo>
                <a:lnTo>
                  <a:pt x="0" y="51053"/>
                </a:lnTo>
                <a:lnTo>
                  <a:pt x="0" y="153162"/>
                </a:lnTo>
                <a:lnTo>
                  <a:pt x="725424" y="153162"/>
                </a:lnTo>
                <a:lnTo>
                  <a:pt x="725424" y="204215"/>
                </a:lnTo>
                <a:lnTo>
                  <a:pt x="827531" y="102108"/>
                </a:lnTo>
                <a:lnTo>
                  <a:pt x="72542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8731884" y="2020189"/>
            <a:ext cx="203835" cy="148780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4"/>
              </a:spcBef>
            </a:pPr>
            <a:r>
              <a:rPr sz="1400" dirty="0">
                <a:latin typeface="Noto Sans CJK JP Regular"/>
                <a:cs typeface="Noto Sans CJK JP Regular"/>
              </a:rPr>
              <a:t>用 户 前 端 上 网 设 备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419938" y="2142363"/>
            <a:ext cx="203835" cy="184467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4"/>
              </a:spcBef>
            </a:pPr>
            <a:r>
              <a:rPr sz="1400" dirty="0">
                <a:latin typeface="Noto Sans CJK JP Regular"/>
                <a:cs typeface="Noto Sans CJK JP Regular"/>
              </a:rPr>
              <a:t>系 统 互 连 应 用 级 别 需 求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3245992" y="2361565"/>
            <a:ext cx="203835" cy="95313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4"/>
              </a:spcBef>
            </a:pPr>
            <a:r>
              <a:rPr sz="1400" dirty="0">
                <a:latin typeface="Noto Sans CJK JP Regular"/>
                <a:cs typeface="Noto Sans CJK JP Regular"/>
              </a:rPr>
              <a:t>服 务 器 需 求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4330953" y="4007611"/>
            <a:ext cx="1095375" cy="4527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88265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企业等级网 制造用等级网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3948176" y="1479041"/>
            <a:ext cx="1273810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Noto Sans CJK JP Regular"/>
                <a:cs typeface="Noto Sans CJK JP Regular"/>
              </a:rPr>
              <a:t>路由器、交换机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5664708" y="1184147"/>
            <a:ext cx="1457325" cy="3264535"/>
          </a:xfrm>
          <a:custGeom>
            <a:avLst/>
            <a:gdLst/>
            <a:ahLst/>
            <a:cxnLst/>
            <a:rect l="l" t="t" r="r" b="b"/>
            <a:pathLst>
              <a:path w="1457325" h="3264535">
                <a:moveTo>
                  <a:pt x="16637" y="2962719"/>
                </a:moveTo>
                <a:lnTo>
                  <a:pt x="0" y="3260801"/>
                </a:lnTo>
                <a:lnTo>
                  <a:pt x="45338" y="3263504"/>
                </a:lnTo>
                <a:lnTo>
                  <a:pt x="90677" y="3264407"/>
                </a:lnTo>
                <a:lnTo>
                  <a:pt x="134892" y="3263569"/>
                </a:lnTo>
                <a:lnTo>
                  <a:pt x="178756" y="3261070"/>
                </a:lnTo>
                <a:lnTo>
                  <a:pt x="222249" y="3256936"/>
                </a:lnTo>
                <a:lnTo>
                  <a:pt x="265348" y="3251192"/>
                </a:lnTo>
                <a:lnTo>
                  <a:pt x="308033" y="3243864"/>
                </a:lnTo>
                <a:lnTo>
                  <a:pt x="350283" y="3234977"/>
                </a:lnTo>
                <a:lnTo>
                  <a:pt x="392076" y="3224556"/>
                </a:lnTo>
                <a:lnTo>
                  <a:pt x="433392" y="3212626"/>
                </a:lnTo>
                <a:lnTo>
                  <a:pt x="474209" y="3199214"/>
                </a:lnTo>
                <a:lnTo>
                  <a:pt x="514505" y="3184344"/>
                </a:lnTo>
                <a:lnTo>
                  <a:pt x="554260" y="3168041"/>
                </a:lnTo>
                <a:lnTo>
                  <a:pt x="593452" y="3150332"/>
                </a:lnTo>
                <a:lnTo>
                  <a:pt x="632060" y="3131240"/>
                </a:lnTo>
                <a:lnTo>
                  <a:pt x="670064" y="3110793"/>
                </a:lnTo>
                <a:lnTo>
                  <a:pt x="707441" y="3089014"/>
                </a:lnTo>
                <a:lnTo>
                  <a:pt x="744170" y="3065930"/>
                </a:lnTo>
                <a:lnTo>
                  <a:pt x="780231" y="3041565"/>
                </a:lnTo>
                <a:lnTo>
                  <a:pt x="815602" y="3015945"/>
                </a:lnTo>
                <a:lnTo>
                  <a:pt x="850262" y="2989095"/>
                </a:lnTo>
                <a:lnTo>
                  <a:pt x="878282" y="2965926"/>
                </a:lnTo>
                <a:lnTo>
                  <a:pt x="102120" y="2965926"/>
                </a:lnTo>
                <a:lnTo>
                  <a:pt x="59535" y="2965384"/>
                </a:lnTo>
                <a:lnTo>
                  <a:pt x="16637" y="2962719"/>
                </a:lnTo>
                <a:close/>
              </a:path>
              <a:path w="1457325" h="3264535">
                <a:moveTo>
                  <a:pt x="90677" y="0"/>
                </a:moveTo>
                <a:lnTo>
                  <a:pt x="90677" y="298450"/>
                </a:lnTo>
                <a:lnTo>
                  <a:pt x="109229" y="298660"/>
                </a:lnTo>
                <a:lnTo>
                  <a:pt x="127746" y="299275"/>
                </a:lnTo>
                <a:lnTo>
                  <a:pt x="207508" y="306408"/>
                </a:lnTo>
                <a:lnTo>
                  <a:pt x="249752" y="313241"/>
                </a:lnTo>
                <a:lnTo>
                  <a:pt x="291421" y="322080"/>
                </a:lnTo>
                <a:lnTo>
                  <a:pt x="332484" y="332883"/>
                </a:lnTo>
                <a:lnTo>
                  <a:pt x="372913" y="345608"/>
                </a:lnTo>
                <a:lnTo>
                  <a:pt x="412677" y="360211"/>
                </a:lnTo>
                <a:lnTo>
                  <a:pt x="451748" y="376652"/>
                </a:lnTo>
                <a:lnTo>
                  <a:pt x="490095" y="394886"/>
                </a:lnTo>
                <a:lnTo>
                  <a:pt x="527689" y="414871"/>
                </a:lnTo>
                <a:lnTo>
                  <a:pt x="564500" y="436566"/>
                </a:lnTo>
                <a:lnTo>
                  <a:pt x="600499" y="459926"/>
                </a:lnTo>
                <a:lnTo>
                  <a:pt x="635656" y="484911"/>
                </a:lnTo>
                <a:lnTo>
                  <a:pt x="669942" y="511477"/>
                </a:lnTo>
                <a:lnTo>
                  <a:pt x="703326" y="539582"/>
                </a:lnTo>
                <a:lnTo>
                  <a:pt x="735780" y="569184"/>
                </a:lnTo>
                <a:lnTo>
                  <a:pt x="767274" y="600239"/>
                </a:lnTo>
                <a:lnTo>
                  <a:pt x="797777" y="632706"/>
                </a:lnTo>
                <a:lnTo>
                  <a:pt x="827262" y="666542"/>
                </a:lnTo>
                <a:lnTo>
                  <a:pt x="855697" y="701703"/>
                </a:lnTo>
                <a:lnTo>
                  <a:pt x="883053" y="738149"/>
                </a:lnTo>
                <a:lnTo>
                  <a:pt x="909302" y="775836"/>
                </a:lnTo>
                <a:lnTo>
                  <a:pt x="934412" y="814722"/>
                </a:lnTo>
                <a:lnTo>
                  <a:pt x="958355" y="854764"/>
                </a:lnTo>
                <a:lnTo>
                  <a:pt x="981101" y="895920"/>
                </a:lnTo>
                <a:lnTo>
                  <a:pt x="1002620" y="938147"/>
                </a:lnTo>
                <a:lnTo>
                  <a:pt x="1022883" y="981403"/>
                </a:lnTo>
                <a:lnTo>
                  <a:pt x="1041860" y="1025645"/>
                </a:lnTo>
                <a:lnTo>
                  <a:pt x="1059522" y="1070831"/>
                </a:lnTo>
                <a:lnTo>
                  <a:pt x="1075839" y="1116918"/>
                </a:lnTo>
                <a:lnTo>
                  <a:pt x="1090781" y="1163864"/>
                </a:lnTo>
                <a:lnTo>
                  <a:pt x="1104319" y="1211626"/>
                </a:lnTo>
                <a:lnTo>
                  <a:pt x="1116423" y="1260162"/>
                </a:lnTo>
                <a:lnTo>
                  <a:pt x="1127064" y="1309429"/>
                </a:lnTo>
                <a:lnTo>
                  <a:pt x="1136211" y="1359385"/>
                </a:lnTo>
                <a:lnTo>
                  <a:pt x="1143836" y="1409987"/>
                </a:lnTo>
                <a:lnTo>
                  <a:pt x="1149909" y="1461192"/>
                </a:lnTo>
                <a:lnTo>
                  <a:pt x="1154400" y="1512959"/>
                </a:lnTo>
                <a:lnTo>
                  <a:pt x="1157279" y="1565244"/>
                </a:lnTo>
                <a:lnTo>
                  <a:pt x="1158518" y="1618005"/>
                </a:lnTo>
                <a:lnTo>
                  <a:pt x="1158086" y="1671200"/>
                </a:lnTo>
                <a:lnTo>
                  <a:pt x="1155953" y="1724787"/>
                </a:lnTo>
                <a:lnTo>
                  <a:pt x="1152121" y="1778225"/>
                </a:lnTo>
                <a:lnTo>
                  <a:pt x="1146648" y="1830983"/>
                </a:lnTo>
                <a:lnTo>
                  <a:pt x="1139569" y="1883022"/>
                </a:lnTo>
                <a:lnTo>
                  <a:pt x="1130918" y="1934305"/>
                </a:lnTo>
                <a:lnTo>
                  <a:pt x="1120729" y="1984796"/>
                </a:lnTo>
                <a:lnTo>
                  <a:pt x="1109036" y="2034457"/>
                </a:lnTo>
                <a:lnTo>
                  <a:pt x="1095873" y="2083251"/>
                </a:lnTo>
                <a:lnTo>
                  <a:pt x="1081275" y="2131143"/>
                </a:lnTo>
                <a:lnTo>
                  <a:pt x="1065274" y="2178093"/>
                </a:lnTo>
                <a:lnTo>
                  <a:pt x="1047906" y="2224067"/>
                </a:lnTo>
                <a:lnTo>
                  <a:pt x="1029204" y="2269026"/>
                </a:lnTo>
                <a:lnTo>
                  <a:pt x="1009202" y="2312933"/>
                </a:lnTo>
                <a:lnTo>
                  <a:pt x="987934" y="2355753"/>
                </a:lnTo>
                <a:lnTo>
                  <a:pt x="965434" y="2397447"/>
                </a:lnTo>
                <a:lnTo>
                  <a:pt x="941737" y="2437979"/>
                </a:lnTo>
                <a:lnTo>
                  <a:pt x="916876" y="2477311"/>
                </a:lnTo>
                <a:lnTo>
                  <a:pt x="890885" y="2515407"/>
                </a:lnTo>
                <a:lnTo>
                  <a:pt x="863798" y="2552230"/>
                </a:lnTo>
                <a:lnTo>
                  <a:pt x="835650" y="2587743"/>
                </a:lnTo>
                <a:lnTo>
                  <a:pt x="806474" y="2621909"/>
                </a:lnTo>
                <a:lnTo>
                  <a:pt x="776304" y="2654691"/>
                </a:lnTo>
                <a:lnTo>
                  <a:pt x="745175" y="2686051"/>
                </a:lnTo>
                <a:lnTo>
                  <a:pt x="713120" y="2715954"/>
                </a:lnTo>
                <a:lnTo>
                  <a:pt x="680174" y="2744361"/>
                </a:lnTo>
                <a:lnTo>
                  <a:pt x="646370" y="2771237"/>
                </a:lnTo>
                <a:lnTo>
                  <a:pt x="611742" y="2796543"/>
                </a:lnTo>
                <a:lnTo>
                  <a:pt x="576325" y="2820244"/>
                </a:lnTo>
                <a:lnTo>
                  <a:pt x="540153" y="2842301"/>
                </a:lnTo>
                <a:lnTo>
                  <a:pt x="503258" y="2862679"/>
                </a:lnTo>
                <a:lnTo>
                  <a:pt x="465677" y="2881340"/>
                </a:lnTo>
                <a:lnTo>
                  <a:pt x="427442" y="2898247"/>
                </a:lnTo>
                <a:lnTo>
                  <a:pt x="388587" y="2913363"/>
                </a:lnTo>
                <a:lnTo>
                  <a:pt x="349148" y="2926651"/>
                </a:lnTo>
                <a:lnTo>
                  <a:pt x="309156" y="2938074"/>
                </a:lnTo>
                <a:lnTo>
                  <a:pt x="268648" y="2947596"/>
                </a:lnTo>
                <a:lnTo>
                  <a:pt x="227656" y="2955179"/>
                </a:lnTo>
                <a:lnTo>
                  <a:pt x="186215" y="2960786"/>
                </a:lnTo>
                <a:lnTo>
                  <a:pt x="144358" y="2964381"/>
                </a:lnTo>
                <a:lnTo>
                  <a:pt x="102120" y="2965926"/>
                </a:lnTo>
                <a:lnTo>
                  <a:pt x="878282" y="2965926"/>
                </a:lnTo>
                <a:lnTo>
                  <a:pt x="917363" y="2931808"/>
                </a:lnTo>
                <a:lnTo>
                  <a:pt x="949762" y="2901421"/>
                </a:lnTo>
                <a:lnTo>
                  <a:pt x="981365" y="2869906"/>
                </a:lnTo>
                <a:lnTo>
                  <a:pt x="1012151" y="2837288"/>
                </a:lnTo>
                <a:lnTo>
                  <a:pt x="1042098" y="2803592"/>
                </a:lnTo>
                <a:lnTo>
                  <a:pt x="1071186" y="2768844"/>
                </a:lnTo>
                <a:lnTo>
                  <a:pt x="1099393" y="2733068"/>
                </a:lnTo>
                <a:lnTo>
                  <a:pt x="1126697" y="2696291"/>
                </a:lnTo>
                <a:lnTo>
                  <a:pt x="1153079" y="2658537"/>
                </a:lnTo>
                <a:lnTo>
                  <a:pt x="1178516" y="2619833"/>
                </a:lnTo>
                <a:lnTo>
                  <a:pt x="1202987" y="2580202"/>
                </a:lnTo>
                <a:lnTo>
                  <a:pt x="1226472" y="2539672"/>
                </a:lnTo>
                <a:lnTo>
                  <a:pt x="1248948" y="2498266"/>
                </a:lnTo>
                <a:lnTo>
                  <a:pt x="1270395" y="2456010"/>
                </a:lnTo>
                <a:lnTo>
                  <a:pt x="1290791" y="2412930"/>
                </a:lnTo>
                <a:lnTo>
                  <a:pt x="1310115" y="2369051"/>
                </a:lnTo>
                <a:lnTo>
                  <a:pt x="1328347" y="2324398"/>
                </a:lnTo>
                <a:lnTo>
                  <a:pt x="1345464" y="2278997"/>
                </a:lnTo>
                <a:lnTo>
                  <a:pt x="1361446" y="2232873"/>
                </a:lnTo>
                <a:lnTo>
                  <a:pt x="1376271" y="2186051"/>
                </a:lnTo>
                <a:lnTo>
                  <a:pt x="1389919" y="2138557"/>
                </a:lnTo>
                <a:lnTo>
                  <a:pt x="1402367" y="2090415"/>
                </a:lnTo>
                <a:lnTo>
                  <a:pt x="1413595" y="2041652"/>
                </a:lnTo>
                <a:lnTo>
                  <a:pt x="1423582" y="1992292"/>
                </a:lnTo>
                <a:lnTo>
                  <a:pt x="1432305" y="1942362"/>
                </a:lnTo>
                <a:lnTo>
                  <a:pt x="1439745" y="1891885"/>
                </a:lnTo>
                <a:lnTo>
                  <a:pt x="1445880" y="1840888"/>
                </a:lnTo>
                <a:lnTo>
                  <a:pt x="1450689" y="1789396"/>
                </a:lnTo>
                <a:lnTo>
                  <a:pt x="1454149" y="1737435"/>
                </a:lnTo>
                <a:lnTo>
                  <a:pt x="1456241" y="1685029"/>
                </a:lnTo>
                <a:lnTo>
                  <a:pt x="1456943" y="1632203"/>
                </a:lnTo>
                <a:lnTo>
                  <a:pt x="1456241" y="1579378"/>
                </a:lnTo>
                <a:lnTo>
                  <a:pt x="1454149" y="1526972"/>
                </a:lnTo>
                <a:lnTo>
                  <a:pt x="1450689" y="1475011"/>
                </a:lnTo>
                <a:lnTo>
                  <a:pt x="1445880" y="1423519"/>
                </a:lnTo>
                <a:lnTo>
                  <a:pt x="1439745" y="1372522"/>
                </a:lnTo>
                <a:lnTo>
                  <a:pt x="1432305" y="1322045"/>
                </a:lnTo>
                <a:lnTo>
                  <a:pt x="1423582" y="1272115"/>
                </a:lnTo>
                <a:lnTo>
                  <a:pt x="1413595" y="1222755"/>
                </a:lnTo>
                <a:lnTo>
                  <a:pt x="1402367" y="1173992"/>
                </a:lnTo>
                <a:lnTo>
                  <a:pt x="1389919" y="1125850"/>
                </a:lnTo>
                <a:lnTo>
                  <a:pt x="1376271" y="1078356"/>
                </a:lnTo>
                <a:lnTo>
                  <a:pt x="1361446" y="1031534"/>
                </a:lnTo>
                <a:lnTo>
                  <a:pt x="1345464" y="985410"/>
                </a:lnTo>
                <a:lnTo>
                  <a:pt x="1328347" y="940009"/>
                </a:lnTo>
                <a:lnTo>
                  <a:pt x="1310115" y="895356"/>
                </a:lnTo>
                <a:lnTo>
                  <a:pt x="1290791" y="851477"/>
                </a:lnTo>
                <a:lnTo>
                  <a:pt x="1270395" y="808397"/>
                </a:lnTo>
                <a:lnTo>
                  <a:pt x="1248948" y="766141"/>
                </a:lnTo>
                <a:lnTo>
                  <a:pt x="1226472" y="724735"/>
                </a:lnTo>
                <a:lnTo>
                  <a:pt x="1202987" y="684205"/>
                </a:lnTo>
                <a:lnTo>
                  <a:pt x="1178516" y="644574"/>
                </a:lnTo>
                <a:lnTo>
                  <a:pt x="1153079" y="605870"/>
                </a:lnTo>
                <a:lnTo>
                  <a:pt x="1126697" y="568116"/>
                </a:lnTo>
                <a:lnTo>
                  <a:pt x="1099393" y="531339"/>
                </a:lnTo>
                <a:lnTo>
                  <a:pt x="1071186" y="495563"/>
                </a:lnTo>
                <a:lnTo>
                  <a:pt x="1042098" y="460815"/>
                </a:lnTo>
                <a:lnTo>
                  <a:pt x="1012151" y="427119"/>
                </a:lnTo>
                <a:lnTo>
                  <a:pt x="981365" y="394501"/>
                </a:lnTo>
                <a:lnTo>
                  <a:pt x="949762" y="362986"/>
                </a:lnTo>
                <a:lnTo>
                  <a:pt x="917363" y="332599"/>
                </a:lnTo>
                <a:lnTo>
                  <a:pt x="884189" y="303366"/>
                </a:lnTo>
                <a:lnTo>
                  <a:pt x="850262" y="275312"/>
                </a:lnTo>
                <a:lnTo>
                  <a:pt x="815602" y="248462"/>
                </a:lnTo>
                <a:lnTo>
                  <a:pt x="780231" y="222842"/>
                </a:lnTo>
                <a:lnTo>
                  <a:pt x="744170" y="198477"/>
                </a:lnTo>
                <a:lnTo>
                  <a:pt x="707441" y="175393"/>
                </a:lnTo>
                <a:lnTo>
                  <a:pt x="670064" y="153614"/>
                </a:lnTo>
                <a:lnTo>
                  <a:pt x="632060" y="133167"/>
                </a:lnTo>
                <a:lnTo>
                  <a:pt x="593452" y="114075"/>
                </a:lnTo>
                <a:lnTo>
                  <a:pt x="554260" y="96366"/>
                </a:lnTo>
                <a:lnTo>
                  <a:pt x="514505" y="80063"/>
                </a:lnTo>
                <a:lnTo>
                  <a:pt x="474209" y="65193"/>
                </a:lnTo>
                <a:lnTo>
                  <a:pt x="433392" y="51781"/>
                </a:lnTo>
                <a:lnTo>
                  <a:pt x="392076" y="39851"/>
                </a:lnTo>
                <a:lnTo>
                  <a:pt x="350283" y="29430"/>
                </a:lnTo>
                <a:lnTo>
                  <a:pt x="308033" y="20543"/>
                </a:lnTo>
                <a:lnTo>
                  <a:pt x="265348" y="13215"/>
                </a:lnTo>
                <a:lnTo>
                  <a:pt x="222249" y="7471"/>
                </a:lnTo>
                <a:lnTo>
                  <a:pt x="178756" y="3337"/>
                </a:lnTo>
                <a:lnTo>
                  <a:pt x="134892" y="838"/>
                </a:lnTo>
                <a:lnTo>
                  <a:pt x="9067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6802373" y="2043379"/>
            <a:ext cx="204470" cy="148844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5"/>
              </a:spcBef>
            </a:pPr>
            <a:r>
              <a:rPr sz="1400" dirty="0">
                <a:latin typeface="Noto Sans CJK JP Regular"/>
                <a:cs typeface="Noto Sans CJK JP Regular"/>
              </a:rPr>
              <a:t>设 备 层 次 界 面 设 备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2380488" y="1080516"/>
            <a:ext cx="407034" cy="276225"/>
          </a:xfrm>
          <a:custGeom>
            <a:avLst/>
            <a:gdLst/>
            <a:ahLst/>
            <a:cxnLst/>
            <a:rect l="l" t="t" r="r" b="b"/>
            <a:pathLst>
              <a:path w="407035" h="276225">
                <a:moveTo>
                  <a:pt x="203454" y="0"/>
                </a:moveTo>
                <a:lnTo>
                  <a:pt x="139135" y="2342"/>
                </a:lnTo>
                <a:lnTo>
                  <a:pt x="83283" y="8867"/>
                </a:lnTo>
                <a:lnTo>
                  <a:pt x="39246" y="18818"/>
                </a:lnTo>
                <a:lnTo>
                  <a:pt x="0" y="45974"/>
                </a:lnTo>
                <a:lnTo>
                  <a:pt x="0" y="229870"/>
                </a:lnTo>
                <a:lnTo>
                  <a:pt x="39246" y="257025"/>
                </a:lnTo>
                <a:lnTo>
                  <a:pt x="83283" y="266976"/>
                </a:lnTo>
                <a:lnTo>
                  <a:pt x="139135" y="273501"/>
                </a:lnTo>
                <a:lnTo>
                  <a:pt x="203454" y="275844"/>
                </a:lnTo>
                <a:lnTo>
                  <a:pt x="267772" y="273501"/>
                </a:lnTo>
                <a:lnTo>
                  <a:pt x="323624" y="266976"/>
                </a:lnTo>
                <a:lnTo>
                  <a:pt x="367661" y="257025"/>
                </a:lnTo>
                <a:lnTo>
                  <a:pt x="396538" y="244404"/>
                </a:lnTo>
                <a:lnTo>
                  <a:pt x="406907" y="229870"/>
                </a:lnTo>
                <a:lnTo>
                  <a:pt x="406907" y="45974"/>
                </a:lnTo>
                <a:lnTo>
                  <a:pt x="367661" y="18818"/>
                </a:lnTo>
                <a:lnTo>
                  <a:pt x="323624" y="8867"/>
                </a:lnTo>
                <a:lnTo>
                  <a:pt x="267772" y="2342"/>
                </a:lnTo>
                <a:lnTo>
                  <a:pt x="203454" y="0"/>
                </a:lnTo>
                <a:close/>
              </a:path>
            </a:pathLst>
          </a:custGeom>
          <a:solidFill>
            <a:srgbClr val="AEAB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2380488" y="1126489"/>
            <a:ext cx="407034" cy="46355"/>
          </a:xfrm>
          <a:custGeom>
            <a:avLst/>
            <a:gdLst/>
            <a:ahLst/>
            <a:cxnLst/>
            <a:rect l="l" t="t" r="r" b="b"/>
            <a:pathLst>
              <a:path w="407035" h="46355">
                <a:moveTo>
                  <a:pt x="406907" y="0"/>
                </a:moveTo>
                <a:lnTo>
                  <a:pt x="367661" y="27155"/>
                </a:lnTo>
                <a:lnTo>
                  <a:pt x="323624" y="37106"/>
                </a:lnTo>
                <a:lnTo>
                  <a:pt x="267772" y="43631"/>
                </a:lnTo>
                <a:lnTo>
                  <a:pt x="203454" y="45974"/>
                </a:lnTo>
                <a:lnTo>
                  <a:pt x="139135" y="43631"/>
                </a:lnTo>
                <a:lnTo>
                  <a:pt x="83283" y="37106"/>
                </a:lnTo>
                <a:lnTo>
                  <a:pt x="39246" y="27155"/>
                </a:lnTo>
                <a:lnTo>
                  <a:pt x="10369" y="14534"/>
                </a:lnTo>
                <a:lnTo>
                  <a:pt x="0" y="0"/>
                </a:lnTo>
              </a:path>
            </a:pathLst>
          </a:custGeom>
          <a:ln w="9144">
            <a:solidFill>
              <a:srgbClr val="D0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2380488" y="1080516"/>
            <a:ext cx="407034" cy="276225"/>
          </a:xfrm>
          <a:custGeom>
            <a:avLst/>
            <a:gdLst/>
            <a:ahLst/>
            <a:cxnLst/>
            <a:rect l="l" t="t" r="r" b="b"/>
            <a:pathLst>
              <a:path w="407035" h="276225">
                <a:moveTo>
                  <a:pt x="0" y="45974"/>
                </a:moveTo>
                <a:lnTo>
                  <a:pt x="39246" y="18818"/>
                </a:lnTo>
                <a:lnTo>
                  <a:pt x="83283" y="8867"/>
                </a:lnTo>
                <a:lnTo>
                  <a:pt x="139135" y="2342"/>
                </a:lnTo>
                <a:lnTo>
                  <a:pt x="203454" y="0"/>
                </a:lnTo>
                <a:lnTo>
                  <a:pt x="267772" y="2342"/>
                </a:lnTo>
                <a:lnTo>
                  <a:pt x="323624" y="8867"/>
                </a:lnTo>
                <a:lnTo>
                  <a:pt x="367661" y="18818"/>
                </a:lnTo>
                <a:lnTo>
                  <a:pt x="396538" y="31439"/>
                </a:lnTo>
                <a:lnTo>
                  <a:pt x="406907" y="45974"/>
                </a:lnTo>
                <a:lnTo>
                  <a:pt x="406907" y="229870"/>
                </a:lnTo>
                <a:lnTo>
                  <a:pt x="367661" y="257025"/>
                </a:lnTo>
                <a:lnTo>
                  <a:pt x="323624" y="266976"/>
                </a:lnTo>
                <a:lnTo>
                  <a:pt x="267772" y="273501"/>
                </a:lnTo>
                <a:lnTo>
                  <a:pt x="203454" y="275844"/>
                </a:lnTo>
                <a:lnTo>
                  <a:pt x="139135" y="273501"/>
                </a:lnTo>
                <a:lnTo>
                  <a:pt x="83283" y="266976"/>
                </a:lnTo>
                <a:lnTo>
                  <a:pt x="39246" y="257025"/>
                </a:lnTo>
                <a:lnTo>
                  <a:pt x="10369" y="244404"/>
                </a:lnTo>
                <a:lnTo>
                  <a:pt x="0" y="229870"/>
                </a:lnTo>
                <a:lnTo>
                  <a:pt x="0" y="45974"/>
                </a:lnTo>
                <a:close/>
              </a:path>
            </a:pathLst>
          </a:custGeom>
          <a:ln w="9144">
            <a:solidFill>
              <a:srgbClr val="D0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2356104" y="2077211"/>
            <a:ext cx="408940" cy="276225"/>
          </a:xfrm>
          <a:custGeom>
            <a:avLst/>
            <a:gdLst/>
            <a:ahLst/>
            <a:cxnLst/>
            <a:rect l="l" t="t" r="r" b="b"/>
            <a:pathLst>
              <a:path w="408939" h="276225">
                <a:moveTo>
                  <a:pt x="204215" y="0"/>
                </a:moveTo>
                <a:lnTo>
                  <a:pt x="139671" y="2342"/>
                </a:lnTo>
                <a:lnTo>
                  <a:pt x="83612" y="8867"/>
                </a:lnTo>
                <a:lnTo>
                  <a:pt x="39404" y="18818"/>
                </a:lnTo>
                <a:lnTo>
                  <a:pt x="0" y="45974"/>
                </a:lnTo>
                <a:lnTo>
                  <a:pt x="0" y="229869"/>
                </a:lnTo>
                <a:lnTo>
                  <a:pt x="39404" y="257025"/>
                </a:lnTo>
                <a:lnTo>
                  <a:pt x="83612" y="266976"/>
                </a:lnTo>
                <a:lnTo>
                  <a:pt x="139671" y="273501"/>
                </a:lnTo>
                <a:lnTo>
                  <a:pt x="204215" y="275844"/>
                </a:lnTo>
                <a:lnTo>
                  <a:pt x="268760" y="273501"/>
                </a:lnTo>
                <a:lnTo>
                  <a:pt x="324819" y="266976"/>
                </a:lnTo>
                <a:lnTo>
                  <a:pt x="369027" y="257025"/>
                </a:lnTo>
                <a:lnTo>
                  <a:pt x="398020" y="244404"/>
                </a:lnTo>
                <a:lnTo>
                  <a:pt x="408431" y="229869"/>
                </a:lnTo>
                <a:lnTo>
                  <a:pt x="408431" y="45974"/>
                </a:lnTo>
                <a:lnTo>
                  <a:pt x="369027" y="18818"/>
                </a:lnTo>
                <a:lnTo>
                  <a:pt x="324819" y="8867"/>
                </a:lnTo>
                <a:lnTo>
                  <a:pt x="268760" y="2342"/>
                </a:lnTo>
                <a:lnTo>
                  <a:pt x="204215" y="0"/>
                </a:lnTo>
                <a:close/>
              </a:path>
            </a:pathLst>
          </a:custGeom>
          <a:solidFill>
            <a:srgbClr val="AEAB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2356104" y="2123185"/>
            <a:ext cx="408940" cy="46355"/>
          </a:xfrm>
          <a:custGeom>
            <a:avLst/>
            <a:gdLst/>
            <a:ahLst/>
            <a:cxnLst/>
            <a:rect l="l" t="t" r="r" b="b"/>
            <a:pathLst>
              <a:path w="408939" h="46355">
                <a:moveTo>
                  <a:pt x="408431" y="0"/>
                </a:moveTo>
                <a:lnTo>
                  <a:pt x="369027" y="27155"/>
                </a:lnTo>
                <a:lnTo>
                  <a:pt x="324819" y="37106"/>
                </a:lnTo>
                <a:lnTo>
                  <a:pt x="268760" y="43631"/>
                </a:lnTo>
                <a:lnTo>
                  <a:pt x="204215" y="45974"/>
                </a:lnTo>
                <a:lnTo>
                  <a:pt x="139671" y="43631"/>
                </a:lnTo>
                <a:lnTo>
                  <a:pt x="83612" y="37106"/>
                </a:lnTo>
                <a:lnTo>
                  <a:pt x="39404" y="27155"/>
                </a:lnTo>
                <a:lnTo>
                  <a:pt x="10411" y="14534"/>
                </a:lnTo>
                <a:lnTo>
                  <a:pt x="0" y="0"/>
                </a:lnTo>
              </a:path>
            </a:pathLst>
          </a:custGeom>
          <a:ln w="9144">
            <a:solidFill>
              <a:srgbClr val="D0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2356104" y="2077211"/>
            <a:ext cx="408940" cy="276225"/>
          </a:xfrm>
          <a:custGeom>
            <a:avLst/>
            <a:gdLst/>
            <a:ahLst/>
            <a:cxnLst/>
            <a:rect l="l" t="t" r="r" b="b"/>
            <a:pathLst>
              <a:path w="408939" h="276225">
                <a:moveTo>
                  <a:pt x="0" y="45974"/>
                </a:moveTo>
                <a:lnTo>
                  <a:pt x="39404" y="18818"/>
                </a:lnTo>
                <a:lnTo>
                  <a:pt x="83612" y="8867"/>
                </a:lnTo>
                <a:lnTo>
                  <a:pt x="139671" y="2342"/>
                </a:lnTo>
                <a:lnTo>
                  <a:pt x="204215" y="0"/>
                </a:lnTo>
                <a:lnTo>
                  <a:pt x="268760" y="2342"/>
                </a:lnTo>
                <a:lnTo>
                  <a:pt x="324819" y="8867"/>
                </a:lnTo>
                <a:lnTo>
                  <a:pt x="369027" y="18818"/>
                </a:lnTo>
                <a:lnTo>
                  <a:pt x="398020" y="31439"/>
                </a:lnTo>
                <a:lnTo>
                  <a:pt x="408431" y="45974"/>
                </a:lnTo>
                <a:lnTo>
                  <a:pt x="408431" y="229869"/>
                </a:lnTo>
                <a:lnTo>
                  <a:pt x="369027" y="257025"/>
                </a:lnTo>
                <a:lnTo>
                  <a:pt x="324819" y="266976"/>
                </a:lnTo>
                <a:lnTo>
                  <a:pt x="268760" y="273501"/>
                </a:lnTo>
                <a:lnTo>
                  <a:pt x="204215" y="275844"/>
                </a:lnTo>
                <a:lnTo>
                  <a:pt x="139671" y="273501"/>
                </a:lnTo>
                <a:lnTo>
                  <a:pt x="83612" y="266976"/>
                </a:lnTo>
                <a:lnTo>
                  <a:pt x="39404" y="257025"/>
                </a:lnTo>
                <a:lnTo>
                  <a:pt x="10411" y="244404"/>
                </a:lnTo>
                <a:lnTo>
                  <a:pt x="0" y="229869"/>
                </a:lnTo>
                <a:lnTo>
                  <a:pt x="0" y="45974"/>
                </a:lnTo>
                <a:close/>
              </a:path>
            </a:pathLst>
          </a:custGeom>
          <a:ln w="9144">
            <a:solidFill>
              <a:srgbClr val="D0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2365248" y="3090672"/>
            <a:ext cx="407034" cy="276225"/>
          </a:xfrm>
          <a:custGeom>
            <a:avLst/>
            <a:gdLst/>
            <a:ahLst/>
            <a:cxnLst/>
            <a:rect l="l" t="t" r="r" b="b"/>
            <a:pathLst>
              <a:path w="407035" h="276225">
                <a:moveTo>
                  <a:pt x="203453" y="0"/>
                </a:moveTo>
                <a:lnTo>
                  <a:pt x="139135" y="2342"/>
                </a:lnTo>
                <a:lnTo>
                  <a:pt x="83283" y="8867"/>
                </a:lnTo>
                <a:lnTo>
                  <a:pt x="39246" y="18818"/>
                </a:lnTo>
                <a:lnTo>
                  <a:pt x="0" y="45973"/>
                </a:lnTo>
                <a:lnTo>
                  <a:pt x="0" y="229869"/>
                </a:lnTo>
                <a:lnTo>
                  <a:pt x="39246" y="257025"/>
                </a:lnTo>
                <a:lnTo>
                  <a:pt x="83283" y="266976"/>
                </a:lnTo>
                <a:lnTo>
                  <a:pt x="139135" y="273501"/>
                </a:lnTo>
                <a:lnTo>
                  <a:pt x="203453" y="275844"/>
                </a:lnTo>
                <a:lnTo>
                  <a:pt x="267772" y="273501"/>
                </a:lnTo>
                <a:lnTo>
                  <a:pt x="323624" y="266976"/>
                </a:lnTo>
                <a:lnTo>
                  <a:pt x="367661" y="257025"/>
                </a:lnTo>
                <a:lnTo>
                  <a:pt x="396538" y="244404"/>
                </a:lnTo>
                <a:lnTo>
                  <a:pt x="406907" y="229869"/>
                </a:lnTo>
                <a:lnTo>
                  <a:pt x="406907" y="45973"/>
                </a:lnTo>
                <a:lnTo>
                  <a:pt x="367661" y="18818"/>
                </a:lnTo>
                <a:lnTo>
                  <a:pt x="323624" y="8867"/>
                </a:lnTo>
                <a:lnTo>
                  <a:pt x="267772" y="2342"/>
                </a:lnTo>
                <a:lnTo>
                  <a:pt x="203453" y="0"/>
                </a:lnTo>
                <a:close/>
              </a:path>
            </a:pathLst>
          </a:custGeom>
          <a:solidFill>
            <a:srgbClr val="AEAB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2365248" y="3136645"/>
            <a:ext cx="407034" cy="46355"/>
          </a:xfrm>
          <a:custGeom>
            <a:avLst/>
            <a:gdLst/>
            <a:ahLst/>
            <a:cxnLst/>
            <a:rect l="l" t="t" r="r" b="b"/>
            <a:pathLst>
              <a:path w="407035" h="46355">
                <a:moveTo>
                  <a:pt x="406907" y="0"/>
                </a:moveTo>
                <a:lnTo>
                  <a:pt x="367661" y="27155"/>
                </a:lnTo>
                <a:lnTo>
                  <a:pt x="323624" y="37106"/>
                </a:lnTo>
                <a:lnTo>
                  <a:pt x="267772" y="43631"/>
                </a:lnTo>
                <a:lnTo>
                  <a:pt x="203453" y="45974"/>
                </a:lnTo>
                <a:lnTo>
                  <a:pt x="139135" y="43631"/>
                </a:lnTo>
                <a:lnTo>
                  <a:pt x="83283" y="37106"/>
                </a:lnTo>
                <a:lnTo>
                  <a:pt x="39246" y="27155"/>
                </a:lnTo>
                <a:lnTo>
                  <a:pt x="10369" y="14534"/>
                </a:lnTo>
                <a:lnTo>
                  <a:pt x="0" y="0"/>
                </a:lnTo>
              </a:path>
            </a:pathLst>
          </a:custGeom>
          <a:ln w="9144">
            <a:solidFill>
              <a:srgbClr val="D0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2365248" y="3090672"/>
            <a:ext cx="407034" cy="276225"/>
          </a:xfrm>
          <a:custGeom>
            <a:avLst/>
            <a:gdLst/>
            <a:ahLst/>
            <a:cxnLst/>
            <a:rect l="l" t="t" r="r" b="b"/>
            <a:pathLst>
              <a:path w="407035" h="276225">
                <a:moveTo>
                  <a:pt x="0" y="45973"/>
                </a:moveTo>
                <a:lnTo>
                  <a:pt x="39246" y="18818"/>
                </a:lnTo>
                <a:lnTo>
                  <a:pt x="83283" y="8867"/>
                </a:lnTo>
                <a:lnTo>
                  <a:pt x="139135" y="2342"/>
                </a:lnTo>
                <a:lnTo>
                  <a:pt x="203453" y="0"/>
                </a:lnTo>
                <a:lnTo>
                  <a:pt x="267772" y="2342"/>
                </a:lnTo>
                <a:lnTo>
                  <a:pt x="323624" y="8867"/>
                </a:lnTo>
                <a:lnTo>
                  <a:pt x="367661" y="18818"/>
                </a:lnTo>
                <a:lnTo>
                  <a:pt x="396538" y="31439"/>
                </a:lnTo>
                <a:lnTo>
                  <a:pt x="406907" y="45973"/>
                </a:lnTo>
                <a:lnTo>
                  <a:pt x="406907" y="229869"/>
                </a:lnTo>
                <a:lnTo>
                  <a:pt x="367661" y="257025"/>
                </a:lnTo>
                <a:lnTo>
                  <a:pt x="323624" y="266976"/>
                </a:lnTo>
                <a:lnTo>
                  <a:pt x="267772" y="273501"/>
                </a:lnTo>
                <a:lnTo>
                  <a:pt x="203453" y="275844"/>
                </a:lnTo>
                <a:lnTo>
                  <a:pt x="139135" y="273501"/>
                </a:lnTo>
                <a:lnTo>
                  <a:pt x="83283" y="266976"/>
                </a:lnTo>
                <a:lnTo>
                  <a:pt x="39246" y="257025"/>
                </a:lnTo>
                <a:lnTo>
                  <a:pt x="10369" y="244404"/>
                </a:lnTo>
                <a:lnTo>
                  <a:pt x="0" y="229869"/>
                </a:lnTo>
                <a:lnTo>
                  <a:pt x="0" y="45973"/>
                </a:lnTo>
                <a:close/>
              </a:path>
            </a:pathLst>
          </a:custGeom>
          <a:ln w="9144">
            <a:solidFill>
              <a:srgbClr val="D0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407920" y="4046220"/>
            <a:ext cx="407034" cy="276225"/>
          </a:xfrm>
          <a:custGeom>
            <a:avLst/>
            <a:gdLst/>
            <a:ahLst/>
            <a:cxnLst/>
            <a:rect l="l" t="t" r="r" b="b"/>
            <a:pathLst>
              <a:path w="407035" h="276225">
                <a:moveTo>
                  <a:pt x="203454" y="0"/>
                </a:moveTo>
                <a:lnTo>
                  <a:pt x="139135" y="2344"/>
                </a:lnTo>
                <a:lnTo>
                  <a:pt x="83283" y="8871"/>
                </a:lnTo>
                <a:lnTo>
                  <a:pt x="39246" y="18823"/>
                </a:lnTo>
                <a:lnTo>
                  <a:pt x="0" y="45973"/>
                </a:lnTo>
                <a:lnTo>
                  <a:pt x="0" y="229869"/>
                </a:lnTo>
                <a:lnTo>
                  <a:pt x="39246" y="257020"/>
                </a:lnTo>
                <a:lnTo>
                  <a:pt x="83283" y="266972"/>
                </a:lnTo>
                <a:lnTo>
                  <a:pt x="139135" y="273499"/>
                </a:lnTo>
                <a:lnTo>
                  <a:pt x="203454" y="275843"/>
                </a:lnTo>
                <a:lnTo>
                  <a:pt x="267772" y="273499"/>
                </a:lnTo>
                <a:lnTo>
                  <a:pt x="323624" y="266972"/>
                </a:lnTo>
                <a:lnTo>
                  <a:pt x="367661" y="257020"/>
                </a:lnTo>
                <a:lnTo>
                  <a:pt x="396538" y="244400"/>
                </a:lnTo>
                <a:lnTo>
                  <a:pt x="406907" y="229869"/>
                </a:lnTo>
                <a:lnTo>
                  <a:pt x="406907" y="45973"/>
                </a:lnTo>
                <a:lnTo>
                  <a:pt x="367661" y="18823"/>
                </a:lnTo>
                <a:lnTo>
                  <a:pt x="323624" y="8871"/>
                </a:lnTo>
                <a:lnTo>
                  <a:pt x="267772" y="2344"/>
                </a:lnTo>
                <a:lnTo>
                  <a:pt x="203454" y="0"/>
                </a:lnTo>
                <a:close/>
              </a:path>
            </a:pathLst>
          </a:custGeom>
          <a:solidFill>
            <a:srgbClr val="AEABAB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407920" y="4092194"/>
            <a:ext cx="407034" cy="46355"/>
          </a:xfrm>
          <a:custGeom>
            <a:avLst/>
            <a:gdLst/>
            <a:ahLst/>
            <a:cxnLst/>
            <a:rect l="l" t="t" r="r" b="b"/>
            <a:pathLst>
              <a:path w="407035" h="46354">
                <a:moveTo>
                  <a:pt x="406907" y="0"/>
                </a:moveTo>
                <a:lnTo>
                  <a:pt x="367661" y="27150"/>
                </a:lnTo>
                <a:lnTo>
                  <a:pt x="323624" y="37102"/>
                </a:lnTo>
                <a:lnTo>
                  <a:pt x="267772" y="43629"/>
                </a:lnTo>
                <a:lnTo>
                  <a:pt x="203454" y="45973"/>
                </a:lnTo>
                <a:lnTo>
                  <a:pt x="139135" y="43629"/>
                </a:lnTo>
                <a:lnTo>
                  <a:pt x="83283" y="37102"/>
                </a:lnTo>
                <a:lnTo>
                  <a:pt x="39246" y="27150"/>
                </a:lnTo>
                <a:lnTo>
                  <a:pt x="10369" y="14530"/>
                </a:lnTo>
                <a:lnTo>
                  <a:pt x="0" y="0"/>
                </a:lnTo>
              </a:path>
            </a:pathLst>
          </a:custGeom>
          <a:ln w="9144">
            <a:solidFill>
              <a:srgbClr val="D0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407920" y="4046220"/>
            <a:ext cx="407034" cy="276225"/>
          </a:xfrm>
          <a:custGeom>
            <a:avLst/>
            <a:gdLst/>
            <a:ahLst/>
            <a:cxnLst/>
            <a:rect l="l" t="t" r="r" b="b"/>
            <a:pathLst>
              <a:path w="407035" h="276225">
                <a:moveTo>
                  <a:pt x="0" y="45973"/>
                </a:moveTo>
                <a:lnTo>
                  <a:pt x="39246" y="18823"/>
                </a:lnTo>
                <a:lnTo>
                  <a:pt x="83283" y="8871"/>
                </a:lnTo>
                <a:lnTo>
                  <a:pt x="139135" y="2344"/>
                </a:lnTo>
                <a:lnTo>
                  <a:pt x="203454" y="0"/>
                </a:lnTo>
                <a:lnTo>
                  <a:pt x="267772" y="2344"/>
                </a:lnTo>
                <a:lnTo>
                  <a:pt x="323624" y="8871"/>
                </a:lnTo>
                <a:lnTo>
                  <a:pt x="367661" y="18823"/>
                </a:lnTo>
                <a:lnTo>
                  <a:pt x="396538" y="31443"/>
                </a:lnTo>
                <a:lnTo>
                  <a:pt x="406907" y="45973"/>
                </a:lnTo>
                <a:lnTo>
                  <a:pt x="406907" y="229869"/>
                </a:lnTo>
                <a:lnTo>
                  <a:pt x="367661" y="257020"/>
                </a:lnTo>
                <a:lnTo>
                  <a:pt x="323624" y="266972"/>
                </a:lnTo>
                <a:lnTo>
                  <a:pt x="267772" y="273499"/>
                </a:lnTo>
                <a:lnTo>
                  <a:pt x="203454" y="275843"/>
                </a:lnTo>
                <a:lnTo>
                  <a:pt x="139135" y="273499"/>
                </a:lnTo>
                <a:lnTo>
                  <a:pt x="83283" y="266972"/>
                </a:lnTo>
                <a:lnTo>
                  <a:pt x="39246" y="257020"/>
                </a:lnTo>
                <a:lnTo>
                  <a:pt x="10369" y="244400"/>
                </a:lnTo>
                <a:lnTo>
                  <a:pt x="0" y="229869"/>
                </a:lnTo>
                <a:lnTo>
                  <a:pt x="0" y="45973"/>
                </a:lnTo>
                <a:close/>
              </a:path>
            </a:pathLst>
          </a:custGeom>
          <a:ln w="9144">
            <a:solidFill>
              <a:srgbClr val="D0CE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6422135" y="2822701"/>
            <a:ext cx="403225" cy="125095"/>
          </a:xfrm>
          <a:custGeom>
            <a:avLst/>
            <a:gdLst/>
            <a:ahLst/>
            <a:cxnLst/>
            <a:rect l="l" t="t" r="r" b="b"/>
            <a:pathLst>
              <a:path w="403225" h="125094">
                <a:moveTo>
                  <a:pt x="67310" y="50165"/>
                </a:moveTo>
                <a:lnTo>
                  <a:pt x="0" y="102235"/>
                </a:lnTo>
                <a:lnTo>
                  <a:pt x="82168" y="124841"/>
                </a:lnTo>
                <a:lnTo>
                  <a:pt x="76483" y="96266"/>
                </a:lnTo>
                <a:lnTo>
                  <a:pt x="63500" y="96266"/>
                </a:lnTo>
                <a:lnTo>
                  <a:pt x="61087" y="83693"/>
                </a:lnTo>
                <a:lnTo>
                  <a:pt x="73494" y="81244"/>
                </a:lnTo>
                <a:lnTo>
                  <a:pt x="67310" y="50165"/>
                </a:lnTo>
                <a:close/>
              </a:path>
              <a:path w="403225" h="125094">
                <a:moveTo>
                  <a:pt x="73494" y="81244"/>
                </a:moveTo>
                <a:lnTo>
                  <a:pt x="61087" y="83693"/>
                </a:lnTo>
                <a:lnTo>
                  <a:pt x="63500" y="96266"/>
                </a:lnTo>
                <a:lnTo>
                  <a:pt x="75991" y="93795"/>
                </a:lnTo>
                <a:lnTo>
                  <a:pt x="73494" y="81244"/>
                </a:lnTo>
                <a:close/>
              </a:path>
              <a:path w="403225" h="125094">
                <a:moveTo>
                  <a:pt x="75991" y="93795"/>
                </a:moveTo>
                <a:lnTo>
                  <a:pt x="63500" y="96266"/>
                </a:lnTo>
                <a:lnTo>
                  <a:pt x="76483" y="96266"/>
                </a:lnTo>
                <a:lnTo>
                  <a:pt x="75991" y="93795"/>
                </a:lnTo>
                <a:close/>
              </a:path>
              <a:path w="403225" h="125094">
                <a:moveTo>
                  <a:pt x="327195" y="31174"/>
                </a:moveTo>
                <a:lnTo>
                  <a:pt x="73494" y="81244"/>
                </a:lnTo>
                <a:lnTo>
                  <a:pt x="75991" y="93795"/>
                </a:lnTo>
                <a:lnTo>
                  <a:pt x="329646" y="43618"/>
                </a:lnTo>
                <a:lnTo>
                  <a:pt x="327195" y="31174"/>
                </a:lnTo>
                <a:close/>
              </a:path>
              <a:path w="403225" h="125094">
                <a:moveTo>
                  <a:pt x="395349" y="28702"/>
                </a:moveTo>
                <a:lnTo>
                  <a:pt x="339724" y="28702"/>
                </a:lnTo>
                <a:lnTo>
                  <a:pt x="342138" y="41148"/>
                </a:lnTo>
                <a:lnTo>
                  <a:pt x="329646" y="43618"/>
                </a:lnTo>
                <a:lnTo>
                  <a:pt x="335788" y="74803"/>
                </a:lnTo>
                <a:lnTo>
                  <a:pt x="395349" y="28702"/>
                </a:lnTo>
                <a:close/>
              </a:path>
              <a:path w="403225" h="125094">
                <a:moveTo>
                  <a:pt x="339724" y="28702"/>
                </a:moveTo>
                <a:lnTo>
                  <a:pt x="327195" y="31174"/>
                </a:lnTo>
                <a:lnTo>
                  <a:pt x="329646" y="43618"/>
                </a:lnTo>
                <a:lnTo>
                  <a:pt x="342138" y="41148"/>
                </a:lnTo>
                <a:lnTo>
                  <a:pt x="339724" y="28702"/>
                </a:lnTo>
                <a:close/>
              </a:path>
              <a:path w="403225" h="125094">
                <a:moveTo>
                  <a:pt x="321056" y="0"/>
                </a:moveTo>
                <a:lnTo>
                  <a:pt x="327195" y="31174"/>
                </a:lnTo>
                <a:lnTo>
                  <a:pt x="339724" y="28702"/>
                </a:lnTo>
                <a:lnTo>
                  <a:pt x="395349" y="28702"/>
                </a:lnTo>
                <a:lnTo>
                  <a:pt x="403224" y="22606"/>
                </a:lnTo>
                <a:lnTo>
                  <a:pt x="32105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6024371" y="2065020"/>
            <a:ext cx="800735" cy="781050"/>
          </a:xfrm>
          <a:custGeom>
            <a:avLst/>
            <a:gdLst/>
            <a:ahLst/>
            <a:cxnLst/>
            <a:rect l="l" t="t" r="r" b="b"/>
            <a:pathLst>
              <a:path w="800734" h="781050">
                <a:moveTo>
                  <a:pt x="741468" y="732166"/>
                </a:moveTo>
                <a:lnTo>
                  <a:pt x="719327" y="754888"/>
                </a:lnTo>
                <a:lnTo>
                  <a:pt x="800480" y="780796"/>
                </a:lnTo>
                <a:lnTo>
                  <a:pt x="786687" y="741044"/>
                </a:lnTo>
                <a:lnTo>
                  <a:pt x="750570" y="741044"/>
                </a:lnTo>
                <a:lnTo>
                  <a:pt x="741468" y="732166"/>
                </a:lnTo>
                <a:close/>
              </a:path>
              <a:path w="800734" h="781050">
                <a:moveTo>
                  <a:pt x="750368" y="723032"/>
                </a:moveTo>
                <a:lnTo>
                  <a:pt x="741468" y="732166"/>
                </a:lnTo>
                <a:lnTo>
                  <a:pt x="750570" y="741044"/>
                </a:lnTo>
                <a:lnTo>
                  <a:pt x="759459" y="731901"/>
                </a:lnTo>
                <a:lnTo>
                  <a:pt x="750368" y="723032"/>
                </a:lnTo>
                <a:close/>
              </a:path>
              <a:path w="800734" h="781050">
                <a:moveTo>
                  <a:pt x="772541" y="700278"/>
                </a:moveTo>
                <a:lnTo>
                  <a:pt x="750368" y="723032"/>
                </a:lnTo>
                <a:lnTo>
                  <a:pt x="759459" y="731901"/>
                </a:lnTo>
                <a:lnTo>
                  <a:pt x="750570" y="741044"/>
                </a:lnTo>
                <a:lnTo>
                  <a:pt x="786687" y="741044"/>
                </a:lnTo>
                <a:lnTo>
                  <a:pt x="772541" y="700278"/>
                </a:lnTo>
                <a:close/>
              </a:path>
              <a:path w="800734" h="781050">
                <a:moveTo>
                  <a:pt x="59012" y="48629"/>
                </a:moveTo>
                <a:lnTo>
                  <a:pt x="50112" y="57763"/>
                </a:lnTo>
                <a:lnTo>
                  <a:pt x="741468" y="732166"/>
                </a:lnTo>
                <a:lnTo>
                  <a:pt x="750368" y="723032"/>
                </a:lnTo>
                <a:lnTo>
                  <a:pt x="59012" y="48629"/>
                </a:lnTo>
                <a:close/>
              </a:path>
              <a:path w="800734" h="781050">
                <a:moveTo>
                  <a:pt x="0" y="0"/>
                </a:moveTo>
                <a:lnTo>
                  <a:pt x="27939" y="80518"/>
                </a:lnTo>
                <a:lnTo>
                  <a:pt x="50112" y="57763"/>
                </a:lnTo>
                <a:lnTo>
                  <a:pt x="41020" y="48894"/>
                </a:lnTo>
                <a:lnTo>
                  <a:pt x="49911" y="39750"/>
                </a:lnTo>
                <a:lnTo>
                  <a:pt x="67664" y="39750"/>
                </a:lnTo>
                <a:lnTo>
                  <a:pt x="81152" y="25907"/>
                </a:lnTo>
                <a:lnTo>
                  <a:pt x="0" y="0"/>
                </a:lnTo>
                <a:close/>
              </a:path>
              <a:path w="800734" h="781050">
                <a:moveTo>
                  <a:pt x="49911" y="39750"/>
                </a:moveTo>
                <a:lnTo>
                  <a:pt x="41020" y="48894"/>
                </a:lnTo>
                <a:lnTo>
                  <a:pt x="50112" y="57763"/>
                </a:lnTo>
                <a:lnTo>
                  <a:pt x="59012" y="48629"/>
                </a:lnTo>
                <a:lnTo>
                  <a:pt x="49911" y="39750"/>
                </a:lnTo>
                <a:close/>
              </a:path>
              <a:path w="800734" h="781050">
                <a:moveTo>
                  <a:pt x="67664" y="39750"/>
                </a:moveTo>
                <a:lnTo>
                  <a:pt x="49911" y="39750"/>
                </a:lnTo>
                <a:lnTo>
                  <a:pt x="59012" y="48629"/>
                </a:lnTo>
                <a:lnTo>
                  <a:pt x="67664" y="3975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5734811" y="2845307"/>
            <a:ext cx="1089660" cy="903605"/>
          </a:xfrm>
          <a:custGeom>
            <a:avLst/>
            <a:gdLst/>
            <a:ahLst/>
            <a:cxnLst/>
            <a:rect l="l" t="t" r="r" b="b"/>
            <a:pathLst>
              <a:path w="1089659" h="903604">
                <a:moveTo>
                  <a:pt x="34289" y="825500"/>
                </a:moveTo>
                <a:lnTo>
                  <a:pt x="0" y="903478"/>
                </a:lnTo>
                <a:lnTo>
                  <a:pt x="82930" y="884174"/>
                </a:lnTo>
                <a:lnTo>
                  <a:pt x="69349" y="867791"/>
                </a:lnTo>
                <a:lnTo>
                  <a:pt x="52959" y="867791"/>
                </a:lnTo>
                <a:lnTo>
                  <a:pt x="44830" y="858012"/>
                </a:lnTo>
                <a:lnTo>
                  <a:pt x="54555" y="849945"/>
                </a:lnTo>
                <a:lnTo>
                  <a:pt x="34289" y="825500"/>
                </a:lnTo>
                <a:close/>
              </a:path>
              <a:path w="1089659" h="903604">
                <a:moveTo>
                  <a:pt x="54555" y="849945"/>
                </a:moveTo>
                <a:lnTo>
                  <a:pt x="44830" y="858012"/>
                </a:lnTo>
                <a:lnTo>
                  <a:pt x="52959" y="867791"/>
                </a:lnTo>
                <a:lnTo>
                  <a:pt x="62670" y="859735"/>
                </a:lnTo>
                <a:lnTo>
                  <a:pt x="54555" y="849945"/>
                </a:lnTo>
                <a:close/>
              </a:path>
              <a:path w="1089659" h="903604">
                <a:moveTo>
                  <a:pt x="62670" y="859735"/>
                </a:moveTo>
                <a:lnTo>
                  <a:pt x="52959" y="867791"/>
                </a:lnTo>
                <a:lnTo>
                  <a:pt x="69349" y="867791"/>
                </a:lnTo>
                <a:lnTo>
                  <a:pt x="62670" y="859735"/>
                </a:lnTo>
                <a:close/>
              </a:path>
              <a:path w="1089659" h="903604">
                <a:moveTo>
                  <a:pt x="1026481" y="43742"/>
                </a:moveTo>
                <a:lnTo>
                  <a:pt x="54555" y="849945"/>
                </a:lnTo>
                <a:lnTo>
                  <a:pt x="62670" y="859735"/>
                </a:lnTo>
                <a:lnTo>
                  <a:pt x="1034596" y="53532"/>
                </a:lnTo>
                <a:lnTo>
                  <a:pt x="1026481" y="43742"/>
                </a:lnTo>
                <a:close/>
              </a:path>
              <a:path w="1089659" h="903604">
                <a:moveTo>
                  <a:pt x="1073459" y="35687"/>
                </a:moveTo>
                <a:lnTo>
                  <a:pt x="1036192" y="35687"/>
                </a:lnTo>
                <a:lnTo>
                  <a:pt x="1044320" y="45466"/>
                </a:lnTo>
                <a:lnTo>
                  <a:pt x="1034596" y="53532"/>
                </a:lnTo>
                <a:lnTo>
                  <a:pt x="1054862" y="77978"/>
                </a:lnTo>
                <a:lnTo>
                  <a:pt x="1073459" y="35687"/>
                </a:lnTo>
                <a:close/>
              </a:path>
              <a:path w="1089659" h="903604">
                <a:moveTo>
                  <a:pt x="1036192" y="35687"/>
                </a:moveTo>
                <a:lnTo>
                  <a:pt x="1026481" y="43742"/>
                </a:lnTo>
                <a:lnTo>
                  <a:pt x="1034596" y="53532"/>
                </a:lnTo>
                <a:lnTo>
                  <a:pt x="1044320" y="45466"/>
                </a:lnTo>
                <a:lnTo>
                  <a:pt x="1036192" y="35687"/>
                </a:lnTo>
                <a:close/>
              </a:path>
              <a:path w="1089659" h="903604">
                <a:moveTo>
                  <a:pt x="1089152" y="0"/>
                </a:moveTo>
                <a:lnTo>
                  <a:pt x="1006220" y="19304"/>
                </a:lnTo>
                <a:lnTo>
                  <a:pt x="1026481" y="43742"/>
                </a:lnTo>
                <a:lnTo>
                  <a:pt x="1036192" y="35687"/>
                </a:lnTo>
                <a:lnTo>
                  <a:pt x="1073459" y="35687"/>
                </a:lnTo>
                <a:lnTo>
                  <a:pt x="1089152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6511" y="697991"/>
            <a:ext cx="5749290" cy="384581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6557518" y="836422"/>
            <a:ext cx="2197100" cy="374015"/>
          </a:xfrm>
          <a:prstGeom prst="rect">
            <a:avLst/>
          </a:prstGeom>
          <a:solidFill>
            <a:srgbClr val="A6A6A6"/>
          </a:solidFill>
        </p:spPr>
        <p:txBody>
          <a:bodyPr vert="horz" wrap="square" lIns="0" tIns="74295" rIns="0" bIns="0" rtlCol="0">
            <a:spAutoFit/>
          </a:bodyPr>
          <a:lstStyle/>
          <a:p>
            <a:pPr marL="528320">
              <a:lnSpc>
                <a:spcPct val="100000"/>
              </a:lnSpc>
              <a:spcBef>
                <a:spcPts val="585"/>
              </a:spcBef>
            </a:pPr>
            <a:r>
              <a:rPr sz="1400" spc="9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数据分层分工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594217" y="2733548"/>
            <a:ext cx="330200" cy="1306195"/>
          </a:xfrm>
          <a:prstGeom prst="rect">
            <a:avLst/>
          </a:prstGeom>
        </p:spPr>
        <p:txBody>
          <a:bodyPr vert="horz" wrap="square" lIns="0" tIns="73025" rIns="0" bIns="0" rtlCol="0">
            <a:spAutoFit/>
          </a:bodyPr>
          <a:lstStyle/>
          <a:p>
            <a:pPr marL="12700" marR="5080" algn="just">
              <a:lnSpc>
                <a:spcPct val="83400"/>
              </a:lnSpc>
              <a:spcBef>
                <a:spcPts val="575"/>
              </a:spcBef>
            </a:pPr>
            <a:r>
              <a:rPr sz="2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智 能 工 厂</a:t>
            </a:r>
            <a:endParaRPr sz="2400">
              <a:latin typeface="Noto Sans CJK JP Regular"/>
              <a:cs typeface="Noto Sans CJK JP Regular"/>
            </a:endParaRPr>
          </a:p>
        </p:txBody>
      </p:sp>
      <p:graphicFrame>
        <p:nvGraphicFramePr>
          <p:cNvPr id="5" name="object 5"/>
          <p:cNvGraphicFramePr>
            <a:graphicFrameLocks noGrp="1"/>
          </p:cNvGraphicFramePr>
          <p:nvPr/>
        </p:nvGraphicFramePr>
        <p:xfrm>
          <a:off x="569201" y="1310639"/>
          <a:ext cx="8139430" cy="318452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504317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922270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7399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90043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500">
                        <a:latin typeface="Times New Roman"/>
                        <a:cs typeface="Times New Roman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5"/>
                        </a:spcBef>
                      </a:pPr>
                      <a:endParaRPr sz="1900">
                        <a:latin typeface="Times New Roman"/>
                        <a:cs typeface="Times New Roman"/>
                      </a:endParaRPr>
                    </a:p>
                    <a:p>
                      <a:pPr marR="335280" algn="r">
                        <a:lnSpc>
                          <a:spcPct val="100000"/>
                        </a:lnSpc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</a:t>
                      </a:r>
                      <a:r>
                        <a:rPr sz="14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R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80022">
                      <a:solidFill>
                        <a:srgbClr val="C00000"/>
                      </a:solidFill>
                      <a:prstDash val="solid"/>
                    </a:lnL>
                    <a:lnR w="12700">
                      <a:solidFill>
                        <a:srgbClr val="767070"/>
                      </a:solidFill>
                      <a:prstDash val="solid"/>
                    </a:lnR>
                    <a:lnB w="76200">
                      <a:solidFill>
                        <a:srgbClr val="C00000"/>
                      </a:solidFill>
                      <a:prstDash val="solid"/>
                    </a:lnB>
                  </a:tcPr>
                </a:tc>
                <a:tc gridSpan="2">
                  <a:txBody>
                    <a:bodyPr/>
                    <a:lstStyle/>
                    <a:p>
                      <a:pPr marL="132080">
                        <a:lnSpc>
                          <a:spcPct val="100000"/>
                        </a:lnSpc>
                        <a:spcBef>
                          <a:spcPts val="315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ERP</a:t>
                      </a: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制造管理系统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0"/>
                        </a:spcBef>
                      </a:pPr>
                      <a:endParaRPr sz="1650">
                        <a:latin typeface="Times New Roman"/>
                        <a:cs typeface="Times New Roman"/>
                      </a:endParaRPr>
                    </a:p>
                    <a:p>
                      <a:pPr marL="167640">
                        <a:lnSpc>
                          <a:spcPct val="100000"/>
                        </a:lnSpc>
                      </a:pPr>
                      <a:r>
                        <a:rPr sz="1400" dirty="0">
                          <a:solidFill>
                            <a:srgbClr val="C00000"/>
                          </a:solidFill>
                          <a:latin typeface="Noto Sans CJK JP Regular"/>
                          <a:cs typeface="Noto Sans CJK JP Regular"/>
                        </a:rPr>
                        <a:t>系统内的订单</a:t>
                      </a:r>
                      <a:r>
                        <a:rPr sz="1400" spc="70" dirty="0">
                          <a:solidFill>
                            <a:srgbClr val="C00000"/>
                          </a:solidFill>
                          <a:latin typeface="Noto Sans CJK JP Regular"/>
                          <a:cs typeface="Noto Sans CJK JP Regular"/>
                        </a:rPr>
                        <a:t>/</a:t>
                      </a:r>
                      <a:r>
                        <a:rPr sz="1400" dirty="0">
                          <a:solidFill>
                            <a:srgbClr val="0000FF"/>
                          </a:solidFill>
                          <a:latin typeface="Noto Sans CJK JP Regular"/>
                          <a:cs typeface="Noto Sans CJK JP Regular"/>
                        </a:rPr>
                        <a:t>工</a:t>
                      </a:r>
                      <a:r>
                        <a:rPr sz="1400" spc="-15" dirty="0">
                          <a:solidFill>
                            <a:srgbClr val="0000FF"/>
                          </a:solidFill>
                          <a:latin typeface="Noto Sans CJK JP Regular"/>
                          <a:cs typeface="Noto Sans CJK JP Regular"/>
                        </a:rPr>
                        <a:t>单</a:t>
                      </a:r>
                      <a:r>
                        <a:rPr sz="1400" dirty="0">
                          <a:solidFill>
                            <a:srgbClr val="0000FF"/>
                          </a:solidFill>
                          <a:latin typeface="Noto Sans CJK JP Regular"/>
                          <a:cs typeface="Noto Sans CJK JP Regular"/>
                        </a:rPr>
                        <a:t>管控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40005" marB="0">
                    <a:lnL w="12700">
                      <a:solidFill>
                        <a:srgbClr val="767070"/>
                      </a:solidFill>
                      <a:prstDash val="solid"/>
                    </a:lnL>
                    <a:lnR w="76200">
                      <a:solidFill>
                        <a:srgbClr val="C00000"/>
                      </a:solidFill>
                      <a:prstDash val="solid"/>
                    </a:lnR>
                    <a:lnB w="76200">
                      <a:solidFill>
                        <a:srgbClr val="C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1000125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2500">
                        <a:latin typeface="Times New Roman"/>
                        <a:cs typeface="Times New Roman"/>
                      </a:endParaRPr>
                    </a:p>
                    <a:p>
                      <a:pPr marR="266700" algn="r">
                        <a:lnSpc>
                          <a:spcPct val="100000"/>
                        </a:lnSpc>
                      </a:pPr>
                      <a:r>
                        <a:rPr sz="18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MES</a:t>
                      </a:r>
                      <a:endParaRPr sz="1800">
                        <a:latin typeface="Arial"/>
                        <a:cs typeface="Arial"/>
                      </a:endParaRPr>
                    </a:p>
                  </a:txBody>
                  <a:tcPr marL="0" marR="0" marT="0" marB="0">
                    <a:lnL w="80022">
                      <a:solidFill>
                        <a:srgbClr val="C00000"/>
                      </a:solidFill>
                      <a:prstDash val="solid"/>
                    </a:lnL>
                    <a:lnR w="12700">
                      <a:solidFill>
                        <a:srgbClr val="767070"/>
                      </a:solidFill>
                      <a:prstDash val="solid"/>
                    </a:lnR>
                    <a:lnT w="76200">
                      <a:solidFill>
                        <a:srgbClr val="C00000"/>
                      </a:solidFill>
                      <a:prstDash val="solid"/>
                    </a:lnT>
                    <a:lnB w="12700">
                      <a:solidFill>
                        <a:srgbClr val="76707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>
                        <a:lnSpc>
                          <a:spcPct val="100000"/>
                        </a:lnSpc>
                        <a:spcBef>
                          <a:spcPts val="254"/>
                        </a:spcBef>
                      </a:pPr>
                      <a:r>
                        <a:rPr sz="1400" spc="-5" dirty="0">
                          <a:latin typeface="Arial"/>
                          <a:cs typeface="Arial"/>
                        </a:rPr>
                        <a:t>MES</a:t>
                      </a: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制造作业管理系统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30"/>
                        </a:spcBef>
                      </a:pPr>
                      <a:endParaRPr sz="2450">
                        <a:latin typeface="Times New Roman"/>
                        <a:cs typeface="Times New Roman"/>
                      </a:endParaRPr>
                    </a:p>
                    <a:p>
                      <a:pPr marL="167640">
                        <a:lnSpc>
                          <a:spcPct val="100000"/>
                        </a:lnSpc>
                      </a:pPr>
                      <a:r>
                        <a:rPr sz="1400" spc="-100" dirty="0">
                          <a:solidFill>
                            <a:srgbClr val="C00000"/>
                          </a:solidFill>
                          <a:latin typeface="Noto Sans CJK JP Regular"/>
                          <a:cs typeface="Noto Sans CJK JP Regular"/>
                        </a:rPr>
                        <a:t>系统内的订</a:t>
                      </a:r>
                      <a:r>
                        <a:rPr sz="1400" spc="-110" dirty="0">
                          <a:solidFill>
                            <a:srgbClr val="C00000"/>
                          </a:solidFill>
                          <a:latin typeface="Noto Sans CJK JP Regular"/>
                          <a:cs typeface="Noto Sans CJK JP Regular"/>
                        </a:rPr>
                        <a:t>单</a:t>
                      </a:r>
                      <a:r>
                        <a:rPr sz="1400" spc="-35" dirty="0">
                          <a:solidFill>
                            <a:srgbClr val="C00000"/>
                          </a:solidFill>
                          <a:latin typeface="Noto Sans CJK JP Regular"/>
                          <a:cs typeface="Noto Sans CJK JP Regular"/>
                        </a:rPr>
                        <a:t>/</a:t>
                      </a:r>
                      <a:r>
                        <a:rPr sz="1400" spc="-110" dirty="0">
                          <a:solidFill>
                            <a:srgbClr val="0000FF"/>
                          </a:solidFill>
                          <a:latin typeface="Noto Sans CJK JP Regular"/>
                          <a:cs typeface="Noto Sans CJK JP Regular"/>
                        </a:rPr>
                        <a:t>工单</a:t>
                      </a:r>
                      <a:r>
                        <a:rPr sz="1400" spc="-100" dirty="0">
                          <a:solidFill>
                            <a:srgbClr val="0000FF"/>
                          </a:solidFill>
                          <a:latin typeface="Noto Sans CJK JP Regular"/>
                          <a:cs typeface="Noto Sans CJK JP Regular"/>
                        </a:rPr>
                        <a:t>工</a:t>
                      </a:r>
                      <a:r>
                        <a:rPr sz="1400" spc="-110" dirty="0">
                          <a:solidFill>
                            <a:srgbClr val="0000FF"/>
                          </a:solidFill>
                          <a:latin typeface="Noto Sans CJK JP Regular"/>
                          <a:cs typeface="Noto Sans CJK JP Regular"/>
                        </a:rPr>
                        <a:t>艺管</a:t>
                      </a:r>
                      <a:r>
                        <a:rPr sz="1400" dirty="0">
                          <a:solidFill>
                            <a:srgbClr val="0000FF"/>
                          </a:solidFill>
                          <a:latin typeface="Noto Sans CJK JP Regular"/>
                          <a:cs typeface="Noto Sans CJK JP Regular"/>
                        </a:rPr>
                        <a:t>控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32384" marB="0">
                    <a:lnL w="12700">
                      <a:solidFill>
                        <a:srgbClr val="767070"/>
                      </a:solidFill>
                      <a:prstDash val="solid"/>
                    </a:lnL>
                    <a:lnT w="76200">
                      <a:solidFill>
                        <a:srgbClr val="C00000"/>
                      </a:solidFill>
                      <a:prstDash val="solid"/>
                    </a:lnT>
                    <a:lnB w="12700">
                      <a:solidFill>
                        <a:srgbClr val="76707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 rowSpan="3"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</a:pPr>
                      <a:endParaRPr sz="1400">
                        <a:latin typeface="Times New Roman"/>
                        <a:cs typeface="Times New Roman"/>
                      </a:endParaRPr>
                    </a:p>
                  </a:txBody>
                  <a:tcPr marL="0" marR="0" marT="0" marB="0">
                    <a:lnR w="12700">
                      <a:solidFill>
                        <a:srgbClr val="767070"/>
                      </a:solidFill>
                      <a:prstDash val="solid"/>
                    </a:lnR>
                    <a:lnT w="12700">
                      <a:solidFill>
                        <a:srgbClr val="767070"/>
                      </a:solidFill>
                      <a:prstDash val="solid"/>
                    </a:lnT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828040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2050">
                        <a:latin typeface="Times New Roman"/>
                        <a:cs typeface="Times New Roman"/>
                      </a:endParaRPr>
                    </a:p>
                    <a:p>
                      <a:pPr marR="315595" algn="r">
                        <a:lnSpc>
                          <a:spcPct val="100000"/>
                        </a:lnSpc>
                      </a:pPr>
                      <a:r>
                        <a:rPr sz="1400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ON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5715" marB="0">
                    <a:lnL w="80022">
                      <a:solidFill>
                        <a:srgbClr val="C00000"/>
                      </a:solidFill>
                      <a:prstDash val="solid"/>
                    </a:lnL>
                    <a:lnR w="12700">
                      <a:solidFill>
                        <a:srgbClr val="767070"/>
                      </a:solidFill>
                      <a:prstDash val="solid"/>
                    </a:lnR>
                    <a:lnT w="12700">
                      <a:solidFill>
                        <a:srgbClr val="767070"/>
                      </a:solidFill>
                      <a:prstDash val="solid"/>
                    </a:lnT>
                    <a:lnB w="12700">
                      <a:solidFill>
                        <a:srgbClr val="76707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>
                        <a:lnSpc>
                          <a:spcPct val="100000"/>
                        </a:lnSpc>
                        <a:spcBef>
                          <a:spcPts val="320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制造控制管理系统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  <a:p>
                      <a:pPr>
                        <a:lnSpc>
                          <a:spcPct val="100000"/>
                        </a:lnSpc>
                        <a:spcBef>
                          <a:spcPts val="45"/>
                        </a:spcBef>
                      </a:pPr>
                      <a:endParaRPr sz="1450">
                        <a:latin typeface="Times New Roman"/>
                        <a:cs typeface="Times New Roman"/>
                      </a:endParaRPr>
                    </a:p>
                    <a:p>
                      <a:pPr marL="167640">
                        <a:lnSpc>
                          <a:spcPct val="100000"/>
                        </a:lnSpc>
                      </a:pPr>
                      <a:r>
                        <a:rPr sz="1400" spc="-100" dirty="0">
                          <a:solidFill>
                            <a:srgbClr val="C00000"/>
                          </a:solidFill>
                          <a:latin typeface="Noto Sans CJK JP Regular"/>
                          <a:cs typeface="Noto Sans CJK JP Regular"/>
                        </a:rPr>
                        <a:t>系统内的</a:t>
                      </a:r>
                      <a:r>
                        <a:rPr sz="1400" spc="-35" dirty="0">
                          <a:solidFill>
                            <a:srgbClr val="C00000"/>
                          </a:solidFill>
                          <a:latin typeface="Noto Sans CJK JP Regular"/>
                          <a:cs typeface="Noto Sans CJK JP Regular"/>
                        </a:rPr>
                        <a:t>/</a:t>
                      </a:r>
                      <a:r>
                        <a:rPr sz="1400" spc="-110" dirty="0">
                          <a:solidFill>
                            <a:srgbClr val="0000FF"/>
                          </a:solidFill>
                          <a:latin typeface="Noto Sans CJK JP Regular"/>
                          <a:cs typeface="Noto Sans CJK JP Regular"/>
                        </a:rPr>
                        <a:t>工</a:t>
                      </a:r>
                      <a:r>
                        <a:rPr sz="1400" spc="-95" dirty="0">
                          <a:solidFill>
                            <a:srgbClr val="0000FF"/>
                          </a:solidFill>
                          <a:latin typeface="Noto Sans CJK JP Regular"/>
                          <a:cs typeface="Noto Sans CJK JP Regular"/>
                        </a:rPr>
                        <a:t>艺</a:t>
                      </a:r>
                      <a:r>
                        <a:rPr sz="1400" spc="-110" dirty="0">
                          <a:solidFill>
                            <a:srgbClr val="0000FF"/>
                          </a:solidFill>
                          <a:latin typeface="Noto Sans CJK JP Regular"/>
                          <a:cs typeface="Noto Sans CJK JP Regular"/>
                        </a:rPr>
                        <a:t>生产</a:t>
                      </a:r>
                      <a:r>
                        <a:rPr sz="1400" spc="-95" dirty="0">
                          <a:solidFill>
                            <a:srgbClr val="0000FF"/>
                          </a:solidFill>
                          <a:latin typeface="Noto Sans CJK JP Regular"/>
                          <a:cs typeface="Noto Sans CJK JP Regular"/>
                        </a:rPr>
                        <a:t>动</a:t>
                      </a:r>
                      <a:r>
                        <a:rPr sz="1400" spc="-110" dirty="0">
                          <a:solidFill>
                            <a:srgbClr val="0000FF"/>
                          </a:solidFill>
                          <a:latin typeface="Noto Sans CJK JP Regular"/>
                          <a:cs typeface="Noto Sans CJK JP Regular"/>
                        </a:rPr>
                        <a:t>作管</a:t>
                      </a:r>
                      <a:r>
                        <a:rPr sz="1400" dirty="0">
                          <a:solidFill>
                            <a:srgbClr val="0000FF"/>
                          </a:solidFill>
                          <a:latin typeface="Noto Sans CJK JP Regular"/>
                          <a:cs typeface="Noto Sans CJK JP Regular"/>
                        </a:rPr>
                        <a:t>控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40640" marB="0">
                    <a:lnL w="12700">
                      <a:solidFill>
                        <a:srgbClr val="767070"/>
                      </a:solidFill>
                      <a:prstDash val="solid"/>
                    </a:lnL>
                    <a:lnT w="12700">
                      <a:solidFill>
                        <a:srgbClr val="767070"/>
                      </a:solidFill>
                      <a:prstDash val="solid"/>
                    </a:lnT>
                    <a:lnB w="12700">
                      <a:solidFill>
                        <a:srgbClr val="76707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767070"/>
                      </a:solidFill>
                      <a:prstDash val="solid"/>
                    </a:lnR>
                    <a:lnT w="12700">
                      <a:solidFill>
                        <a:srgbClr val="767070"/>
                      </a:solidFill>
                      <a:prstDash val="solid"/>
                    </a:lnT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455930">
                <a:tc>
                  <a:txBody>
                    <a:bodyPr/>
                    <a:lstStyle/>
                    <a:p>
                      <a:pPr marR="321945" algn="r">
                        <a:lnSpc>
                          <a:spcPct val="100000"/>
                        </a:lnSpc>
                        <a:spcBef>
                          <a:spcPts val="850"/>
                        </a:spcBef>
                      </a:pPr>
                      <a:r>
                        <a:rPr sz="14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EQP</a:t>
                      </a:r>
                      <a:endParaRPr sz="1400">
                        <a:latin typeface="Arial"/>
                        <a:cs typeface="Arial"/>
                      </a:endParaRPr>
                    </a:p>
                  </a:txBody>
                  <a:tcPr marL="0" marR="0" marT="107950" marB="0">
                    <a:lnL w="80022">
                      <a:solidFill>
                        <a:srgbClr val="C00000"/>
                      </a:solidFill>
                      <a:prstDash val="solid"/>
                    </a:lnL>
                    <a:lnR w="12700">
                      <a:solidFill>
                        <a:srgbClr val="767070"/>
                      </a:solidFill>
                      <a:prstDash val="solid"/>
                    </a:lnR>
                    <a:lnT w="12700">
                      <a:solidFill>
                        <a:srgbClr val="767070"/>
                      </a:solidFill>
                      <a:prstDash val="solid"/>
                    </a:lnT>
                    <a:lnB w="76200">
                      <a:solidFill>
                        <a:srgbClr val="C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2080">
                        <a:lnSpc>
                          <a:spcPct val="100000"/>
                        </a:lnSpc>
                        <a:spcBef>
                          <a:spcPts val="325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制造设备系统</a:t>
                      </a:r>
                      <a:r>
                        <a:rPr sz="140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数字、</a:t>
                      </a:r>
                      <a:r>
                        <a:rPr sz="1400" spc="-15" dirty="0">
                          <a:latin typeface="Noto Sans CJK JP Regular"/>
                          <a:cs typeface="Noto Sans CJK JP Regular"/>
                        </a:rPr>
                        <a:t>自</a:t>
                      </a: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动、</a:t>
                      </a:r>
                      <a:r>
                        <a:rPr sz="1400" spc="-15" dirty="0">
                          <a:latin typeface="Noto Sans CJK JP Regular"/>
                          <a:cs typeface="Noto Sans CJK JP Regular"/>
                        </a:rPr>
                        <a:t>智</a:t>
                      </a: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能）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767070"/>
                      </a:solidFill>
                      <a:prstDash val="solid"/>
                    </a:lnL>
                    <a:lnT w="12700">
                      <a:solidFill>
                        <a:srgbClr val="767070"/>
                      </a:solidFill>
                      <a:prstDash val="solid"/>
                    </a:lnT>
                    <a:lnB w="76200">
                      <a:solidFill>
                        <a:srgbClr val="C00000"/>
                      </a:solidFill>
                      <a:prstDash val="solid"/>
                    </a:lnB>
                    <a:solidFill>
                      <a:srgbClr val="ECECEC"/>
                    </a:solidFill>
                  </a:tcPr>
                </a:tc>
                <a:tc vMerge="1">
                  <a:txBody>
                    <a:bodyPr/>
                    <a:lstStyle/>
                    <a:p>
                      <a:endParaRPr/>
                    </a:p>
                  </a:txBody>
                  <a:tcPr marL="0" marR="0" marT="0" marB="0">
                    <a:lnR w="12700">
                      <a:solidFill>
                        <a:srgbClr val="767070"/>
                      </a:solidFill>
                      <a:prstDash val="solid"/>
                    </a:lnR>
                    <a:lnT w="12700">
                      <a:solidFill>
                        <a:srgbClr val="767070"/>
                      </a:solidFill>
                      <a:prstDash val="solid"/>
                    </a:lnT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</a:tbl>
          </a:graphicData>
        </a:graphic>
      </p:graphicFrame>
      <p:sp>
        <p:nvSpPr>
          <p:cNvPr id="6" name="object 6"/>
          <p:cNvSpPr/>
          <p:nvPr/>
        </p:nvSpPr>
        <p:spPr>
          <a:xfrm>
            <a:off x="5050535" y="4558283"/>
            <a:ext cx="1971293" cy="5829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786884" y="1706879"/>
            <a:ext cx="721360" cy="433070"/>
          </a:xfrm>
          <a:custGeom>
            <a:avLst/>
            <a:gdLst/>
            <a:ahLst/>
            <a:cxnLst/>
            <a:rect l="l" t="t" r="r" b="b"/>
            <a:pathLst>
              <a:path w="721360" h="433069">
                <a:moveTo>
                  <a:pt x="470788" y="0"/>
                </a:moveTo>
                <a:lnTo>
                  <a:pt x="0" y="0"/>
                </a:lnTo>
                <a:lnTo>
                  <a:pt x="0" y="432816"/>
                </a:lnTo>
                <a:lnTo>
                  <a:pt x="470788" y="432816"/>
                </a:lnTo>
                <a:lnTo>
                  <a:pt x="720851" y="216408"/>
                </a:lnTo>
                <a:lnTo>
                  <a:pt x="470788" y="0"/>
                </a:lnTo>
                <a:close/>
              </a:path>
            </a:pathLst>
          </a:custGeom>
          <a:solidFill>
            <a:srgbClr val="C00000">
              <a:alpha val="69802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788408" y="2318004"/>
            <a:ext cx="719455" cy="802005"/>
          </a:xfrm>
          <a:custGeom>
            <a:avLst/>
            <a:gdLst/>
            <a:ahLst/>
            <a:cxnLst/>
            <a:rect l="l" t="t" r="r" b="b"/>
            <a:pathLst>
              <a:path w="719454" h="802005">
                <a:moveTo>
                  <a:pt x="487806" y="0"/>
                </a:moveTo>
                <a:lnTo>
                  <a:pt x="0" y="0"/>
                </a:lnTo>
                <a:lnTo>
                  <a:pt x="0" y="801623"/>
                </a:lnTo>
                <a:lnTo>
                  <a:pt x="487806" y="801623"/>
                </a:lnTo>
                <a:lnTo>
                  <a:pt x="719327" y="400812"/>
                </a:lnTo>
                <a:lnTo>
                  <a:pt x="487806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786884" y="3305555"/>
            <a:ext cx="721360" cy="645160"/>
          </a:xfrm>
          <a:custGeom>
            <a:avLst/>
            <a:gdLst/>
            <a:ahLst/>
            <a:cxnLst/>
            <a:rect l="l" t="t" r="r" b="b"/>
            <a:pathLst>
              <a:path w="721360" h="645160">
                <a:moveTo>
                  <a:pt x="491616" y="0"/>
                </a:moveTo>
                <a:lnTo>
                  <a:pt x="0" y="0"/>
                </a:lnTo>
                <a:lnTo>
                  <a:pt x="0" y="644652"/>
                </a:lnTo>
                <a:lnTo>
                  <a:pt x="491616" y="644652"/>
                </a:lnTo>
                <a:lnTo>
                  <a:pt x="720851" y="322326"/>
                </a:lnTo>
                <a:lnTo>
                  <a:pt x="491616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37529" y="1014222"/>
            <a:ext cx="942340" cy="297815"/>
          </a:xfrm>
          <a:custGeom>
            <a:avLst/>
            <a:gdLst/>
            <a:ahLst/>
            <a:cxnLst/>
            <a:rect l="l" t="t" r="r" b="b"/>
            <a:pathLst>
              <a:path w="942340" h="297815">
                <a:moveTo>
                  <a:pt x="62357" y="224281"/>
                </a:moveTo>
                <a:lnTo>
                  <a:pt x="0" y="282320"/>
                </a:lnTo>
                <a:lnTo>
                  <a:pt x="83820" y="297433"/>
                </a:lnTo>
                <a:lnTo>
                  <a:pt x="75920" y="270510"/>
                </a:lnTo>
                <a:lnTo>
                  <a:pt x="62611" y="270510"/>
                </a:lnTo>
                <a:lnTo>
                  <a:pt x="59055" y="258317"/>
                </a:lnTo>
                <a:lnTo>
                  <a:pt x="71288" y="254724"/>
                </a:lnTo>
                <a:lnTo>
                  <a:pt x="62357" y="224281"/>
                </a:lnTo>
                <a:close/>
              </a:path>
              <a:path w="942340" h="297815">
                <a:moveTo>
                  <a:pt x="71288" y="254724"/>
                </a:moveTo>
                <a:lnTo>
                  <a:pt x="59055" y="258317"/>
                </a:lnTo>
                <a:lnTo>
                  <a:pt x="62611" y="270510"/>
                </a:lnTo>
                <a:lnTo>
                  <a:pt x="74864" y="266910"/>
                </a:lnTo>
                <a:lnTo>
                  <a:pt x="71288" y="254724"/>
                </a:lnTo>
                <a:close/>
              </a:path>
              <a:path w="942340" h="297815">
                <a:moveTo>
                  <a:pt x="74864" y="266910"/>
                </a:moveTo>
                <a:lnTo>
                  <a:pt x="62611" y="270510"/>
                </a:lnTo>
                <a:lnTo>
                  <a:pt x="75920" y="270510"/>
                </a:lnTo>
                <a:lnTo>
                  <a:pt x="74864" y="266910"/>
                </a:lnTo>
                <a:close/>
              </a:path>
              <a:path w="942340" h="297815">
                <a:moveTo>
                  <a:pt x="938529" y="0"/>
                </a:moveTo>
                <a:lnTo>
                  <a:pt x="71288" y="254724"/>
                </a:lnTo>
                <a:lnTo>
                  <a:pt x="74864" y="266910"/>
                </a:lnTo>
                <a:lnTo>
                  <a:pt x="942086" y="12191"/>
                </a:lnTo>
                <a:lnTo>
                  <a:pt x="938529" y="0"/>
                </a:lnTo>
                <a:close/>
              </a:path>
            </a:pathLst>
          </a:custGeom>
          <a:solidFill>
            <a:srgbClr val="A6A6A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574023" y="2345435"/>
            <a:ext cx="467995" cy="1975485"/>
          </a:xfrm>
          <a:custGeom>
            <a:avLst/>
            <a:gdLst/>
            <a:ahLst/>
            <a:cxnLst/>
            <a:rect l="l" t="t" r="r" b="b"/>
            <a:pathLst>
              <a:path w="467995" h="1975485">
                <a:moveTo>
                  <a:pt x="0" y="1975103"/>
                </a:moveTo>
                <a:lnTo>
                  <a:pt x="467868" y="1975103"/>
                </a:lnTo>
                <a:lnTo>
                  <a:pt x="467868" y="0"/>
                </a:lnTo>
                <a:lnTo>
                  <a:pt x="0" y="0"/>
                </a:lnTo>
                <a:lnTo>
                  <a:pt x="0" y="1975103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806696" y="4043171"/>
            <a:ext cx="701040" cy="431800"/>
          </a:xfrm>
          <a:custGeom>
            <a:avLst/>
            <a:gdLst/>
            <a:ahLst/>
            <a:cxnLst/>
            <a:rect l="l" t="t" r="r" b="b"/>
            <a:pathLst>
              <a:path w="701039" h="431800">
                <a:moveTo>
                  <a:pt x="451865" y="0"/>
                </a:moveTo>
                <a:lnTo>
                  <a:pt x="0" y="0"/>
                </a:lnTo>
                <a:lnTo>
                  <a:pt x="0" y="431291"/>
                </a:lnTo>
                <a:lnTo>
                  <a:pt x="451865" y="431291"/>
                </a:lnTo>
                <a:lnTo>
                  <a:pt x="701039" y="215645"/>
                </a:lnTo>
                <a:lnTo>
                  <a:pt x="45186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01548" y="350011"/>
            <a:ext cx="35439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SzPct val="75000"/>
              <a:buFont typeface="Wingdings"/>
              <a:buChar char=""/>
              <a:tabLst>
                <a:tab pos="355600" algn="l"/>
              </a:tabLst>
            </a:pPr>
            <a:r>
              <a:rPr sz="24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智能工厂的设计范</a:t>
            </a:r>
            <a:r>
              <a:rPr sz="24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围</a:t>
            </a:r>
            <a:r>
              <a:rPr sz="2400" spc="-15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…..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08204" y="2235707"/>
            <a:ext cx="719455" cy="2260600"/>
          </a:xfrm>
          <a:custGeom>
            <a:avLst/>
            <a:gdLst/>
            <a:ahLst/>
            <a:cxnLst/>
            <a:rect l="l" t="t" r="r" b="b"/>
            <a:pathLst>
              <a:path w="719455" h="2260600">
                <a:moveTo>
                  <a:pt x="487845" y="0"/>
                </a:moveTo>
                <a:lnTo>
                  <a:pt x="0" y="0"/>
                </a:lnTo>
                <a:lnTo>
                  <a:pt x="0" y="2260092"/>
                </a:lnTo>
                <a:lnTo>
                  <a:pt x="487845" y="2260092"/>
                </a:lnTo>
                <a:lnTo>
                  <a:pt x="719328" y="1130046"/>
                </a:lnTo>
                <a:lnTo>
                  <a:pt x="487845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98258" y="2811526"/>
            <a:ext cx="422275" cy="111061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3190"/>
              </a:lnSpc>
            </a:pP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MES</a:t>
            </a:r>
            <a:r>
              <a:rPr sz="2800" b="1" spc="-85" dirty="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sz="2800" b="1" spc="-5" dirty="0">
                <a:solidFill>
                  <a:srgbClr val="FFFFFF"/>
                </a:solidFill>
                <a:latin typeface="Arial"/>
                <a:cs typeface="Arial"/>
              </a:rPr>
              <a:t>?</a:t>
            </a:r>
            <a:endParaRPr sz="2800">
              <a:latin typeface="Arial"/>
              <a:cs typeface="Arial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3759" y="4510425"/>
            <a:ext cx="3329940" cy="457818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483234">
              <a:lnSpc>
                <a:spcPct val="100000"/>
              </a:lnSpc>
              <a:spcBef>
                <a:spcPts val="210"/>
              </a:spcBef>
            </a:pPr>
            <a:r>
              <a:rPr sz="1400" dirty="0">
                <a:latin typeface="Noto Sans CJK JP Regular"/>
                <a:cs typeface="Noto Sans CJK JP Regular"/>
              </a:rPr>
              <a:t>本资料载自：</a:t>
            </a:r>
            <a:r>
              <a:rPr sz="1400" dirty="0">
                <a:latin typeface="Arial"/>
                <a:cs typeface="Arial"/>
              </a:rPr>
              <a:t>Dennis</a:t>
            </a:r>
            <a:r>
              <a:rPr sz="1400" spc="-6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Brandl,</a:t>
            </a:r>
            <a:r>
              <a:rPr sz="1400" spc="-40" dirty="0">
                <a:latin typeface="Arial"/>
                <a:cs typeface="Arial"/>
              </a:rPr>
              <a:t> </a:t>
            </a:r>
            <a:r>
              <a:rPr sz="1400" dirty="0">
                <a:latin typeface="Arial"/>
                <a:cs typeface="Arial"/>
              </a:rPr>
              <a:t>BR&amp;L</a:t>
            </a:r>
          </a:p>
          <a:p>
            <a:pPr marL="483234">
              <a:lnSpc>
                <a:spcPct val="100000"/>
              </a:lnSpc>
              <a:spcBef>
                <a:spcPts val="5"/>
              </a:spcBef>
            </a:pPr>
            <a:r>
              <a:rPr sz="1400" dirty="0" smtClean="0">
                <a:latin typeface="Arial"/>
                <a:cs typeface="Arial"/>
              </a:rPr>
              <a:t>Consulting</a:t>
            </a:r>
            <a:endParaRPr sz="1400" dirty="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15264" y="365252"/>
            <a:ext cx="689229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>
                <a:solidFill>
                  <a:srgbClr val="FFFFFF"/>
                </a:solidFill>
              </a:rPr>
              <a:t>3-5.系统规范性数据---------------------------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13080" y="800376"/>
            <a:ext cx="5561965" cy="3376295"/>
          </a:xfrm>
          <a:prstGeom prst="rect">
            <a:avLst/>
          </a:prstGeom>
        </p:spPr>
        <p:txBody>
          <a:bodyPr vert="horz" wrap="square" lIns="0" tIns="57150" rIns="0" bIns="0" rtlCol="0">
            <a:spAutoFit/>
          </a:bodyPr>
          <a:lstStyle/>
          <a:p>
            <a:pPr marL="462280" marR="755015" indent="-449580">
              <a:lnSpc>
                <a:spcPct val="100000"/>
              </a:lnSpc>
              <a:spcBef>
                <a:spcPts val="450"/>
              </a:spcBef>
              <a:buClr>
                <a:srgbClr val="5B9BD4"/>
              </a:buClr>
              <a:buSzPct val="75000"/>
              <a:buFont typeface="Wingdings"/>
              <a:buChar char=""/>
              <a:tabLst>
                <a:tab pos="449580" algn="l"/>
                <a:tab pos="462915" algn="l"/>
              </a:tabLst>
            </a:pP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系</a:t>
            </a:r>
            <a:r>
              <a:rPr sz="20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统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或模块的规范性数</a:t>
            </a:r>
            <a:r>
              <a:rPr sz="2000" spc="-1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据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，对</a:t>
            </a:r>
            <a:r>
              <a:rPr sz="2000" spc="-1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应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用影响</a:t>
            </a:r>
            <a:endParaRPr sz="2000">
              <a:latin typeface="Noto Sans CJK JP Regular"/>
              <a:cs typeface="Noto Sans CJK JP Regular"/>
            </a:endParaRPr>
          </a:p>
          <a:p>
            <a:pPr marL="706120">
              <a:lnSpc>
                <a:spcPct val="100000"/>
              </a:lnSpc>
              <a:spcBef>
                <a:spcPts val="254"/>
              </a:spcBef>
            </a:pPr>
            <a:r>
              <a:rPr sz="1400" spc="-15" dirty="0">
                <a:solidFill>
                  <a:srgbClr val="FF9900"/>
                </a:solidFill>
                <a:latin typeface="Noto Sans CJK JP Regular"/>
                <a:cs typeface="Noto Sans CJK JP Regular"/>
              </a:rPr>
              <a:t>(SOP/Rule/Parameter/Status/State)</a:t>
            </a:r>
            <a:endParaRPr sz="1400">
              <a:latin typeface="Noto Sans CJK JP Regular"/>
              <a:cs typeface="Noto Sans CJK JP Regular"/>
            </a:endParaRPr>
          </a:p>
          <a:p>
            <a:pPr marL="756285" lvl="1" indent="-286385">
              <a:lnSpc>
                <a:spcPct val="100000"/>
              </a:lnSpc>
              <a:spcBef>
                <a:spcPts val="165"/>
              </a:spcBef>
              <a:buFont typeface="Wingdings"/>
              <a:buChar char=""/>
              <a:tabLst>
                <a:tab pos="756920" algn="l"/>
              </a:tabLst>
            </a:pPr>
            <a:r>
              <a:rPr sz="180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模</a:t>
            </a:r>
            <a:r>
              <a:rPr sz="1800" spc="-5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块</a:t>
            </a:r>
            <a:r>
              <a:rPr sz="18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规则</a:t>
            </a:r>
            <a:r>
              <a:rPr sz="180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越多，行业应用的广度越大</a:t>
            </a:r>
            <a:endParaRPr sz="1800">
              <a:latin typeface="Noto Sans CJK JP Regular"/>
              <a:cs typeface="Noto Sans CJK JP Regular"/>
            </a:endParaRPr>
          </a:p>
          <a:p>
            <a:pPr marL="756285" lvl="1" indent="-286385">
              <a:lnSpc>
                <a:spcPct val="100000"/>
              </a:lnSpc>
              <a:spcBef>
                <a:spcPts val="190"/>
              </a:spcBef>
              <a:buFont typeface="Wingdings"/>
              <a:buChar char=""/>
              <a:tabLst>
                <a:tab pos="756920" algn="l"/>
              </a:tabLst>
            </a:pPr>
            <a:r>
              <a:rPr sz="180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模</a:t>
            </a:r>
            <a:r>
              <a:rPr sz="1800" spc="-5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块</a:t>
            </a:r>
            <a:r>
              <a:rPr sz="18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参数</a:t>
            </a:r>
            <a:r>
              <a:rPr sz="180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类型越多，行业应用的广度越大</a:t>
            </a:r>
            <a:endParaRPr sz="1800">
              <a:latin typeface="Noto Sans CJK JP Regular"/>
              <a:cs typeface="Noto Sans CJK JP Regular"/>
            </a:endParaRPr>
          </a:p>
          <a:p>
            <a:pPr marL="756285" lvl="1" indent="-286385">
              <a:lnSpc>
                <a:spcPct val="100000"/>
              </a:lnSpc>
              <a:spcBef>
                <a:spcPts val="180"/>
              </a:spcBef>
              <a:buFont typeface="Wingdings"/>
              <a:buChar char=""/>
              <a:tabLst>
                <a:tab pos="756920" algn="l"/>
              </a:tabLst>
            </a:pPr>
            <a:r>
              <a:rPr sz="180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模</a:t>
            </a:r>
            <a:r>
              <a:rPr sz="1800" spc="-5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块</a:t>
            </a:r>
            <a:r>
              <a:rPr sz="18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状态状况</a:t>
            </a:r>
            <a:r>
              <a:rPr sz="180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越多，行业应用的广度越大</a:t>
            </a:r>
            <a:endParaRPr sz="1800">
              <a:latin typeface="Noto Sans CJK JP Regular"/>
              <a:cs typeface="Noto Sans CJK JP Regular"/>
            </a:endParaRPr>
          </a:p>
          <a:p>
            <a:pPr marL="462280" indent="-449580">
              <a:lnSpc>
                <a:spcPct val="100000"/>
              </a:lnSpc>
              <a:spcBef>
                <a:spcPts val="560"/>
              </a:spcBef>
              <a:buClr>
                <a:srgbClr val="5B9BD4"/>
              </a:buClr>
              <a:buSzPct val="75000"/>
              <a:buFont typeface="Wingdings"/>
              <a:buChar char=""/>
              <a:tabLst>
                <a:tab pos="462280" algn="l"/>
                <a:tab pos="462915" algn="l"/>
              </a:tabLst>
            </a:pP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系统或模块的规范性数</a:t>
            </a:r>
            <a:r>
              <a:rPr sz="2000" spc="-1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据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，对</a:t>
            </a:r>
            <a:r>
              <a:rPr sz="2000" spc="-1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软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件设</a:t>
            </a:r>
            <a:r>
              <a:rPr sz="2000" spc="-1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计</a:t>
            </a:r>
            <a:r>
              <a:rPr sz="20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影响：</a:t>
            </a:r>
            <a:endParaRPr sz="2000">
              <a:latin typeface="Noto Sans CJK JP Regular"/>
              <a:cs typeface="Noto Sans CJK JP Regular"/>
            </a:endParaRPr>
          </a:p>
          <a:p>
            <a:pPr marL="756285" lvl="1" indent="-286385">
              <a:lnSpc>
                <a:spcPct val="100000"/>
              </a:lnSpc>
              <a:spcBef>
                <a:spcPts val="190"/>
              </a:spcBef>
              <a:buFont typeface="Wingdings"/>
              <a:buChar char=""/>
              <a:tabLst>
                <a:tab pos="756920" algn="l"/>
              </a:tabLst>
            </a:pPr>
            <a:r>
              <a:rPr sz="1800" spc="35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000000000000000000000000000</a:t>
            </a:r>
            <a:endParaRPr sz="1800">
              <a:latin typeface="Noto Sans CJK JP Regular"/>
              <a:cs typeface="Noto Sans CJK JP Regular"/>
            </a:endParaRPr>
          </a:p>
          <a:p>
            <a:pPr marL="756285" lvl="1" indent="-286385">
              <a:lnSpc>
                <a:spcPct val="100000"/>
              </a:lnSpc>
              <a:spcBef>
                <a:spcPts val="180"/>
              </a:spcBef>
              <a:buFont typeface="Wingdings"/>
              <a:buChar char=""/>
              <a:tabLst>
                <a:tab pos="756920" algn="l"/>
              </a:tabLst>
            </a:pPr>
            <a:r>
              <a:rPr sz="1800" spc="35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000000000000000000000000000</a:t>
            </a:r>
            <a:endParaRPr sz="1800">
              <a:latin typeface="Noto Sans CJK JP Regular"/>
              <a:cs typeface="Noto Sans CJK JP Regular"/>
            </a:endParaRPr>
          </a:p>
          <a:p>
            <a:pPr marL="756285" lvl="1" indent="-286385">
              <a:lnSpc>
                <a:spcPct val="100000"/>
              </a:lnSpc>
              <a:spcBef>
                <a:spcPts val="190"/>
              </a:spcBef>
              <a:buFont typeface="Wingdings"/>
              <a:buChar char=""/>
              <a:tabLst>
                <a:tab pos="756920" algn="l"/>
              </a:tabLst>
            </a:pPr>
            <a:r>
              <a:rPr sz="1800" spc="35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000000000000000000000000000</a:t>
            </a:r>
            <a:endParaRPr sz="1800">
              <a:latin typeface="Noto Sans CJK JP Regular"/>
              <a:cs typeface="Noto Sans CJK JP Regular"/>
            </a:endParaRPr>
          </a:p>
          <a:p>
            <a:pPr marL="756285" lvl="1" indent="-286385">
              <a:lnSpc>
                <a:spcPct val="100000"/>
              </a:lnSpc>
              <a:spcBef>
                <a:spcPts val="180"/>
              </a:spcBef>
              <a:buFont typeface="Wingdings"/>
              <a:buChar char=""/>
              <a:tabLst>
                <a:tab pos="756920" algn="l"/>
              </a:tabLst>
            </a:pPr>
            <a:r>
              <a:rPr sz="1800" spc="35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000000000000000000000000000</a:t>
            </a:r>
            <a:endParaRPr sz="1800">
              <a:latin typeface="Noto Sans CJK JP Regular"/>
              <a:cs typeface="Noto Sans CJK JP Regular"/>
            </a:endParaRPr>
          </a:p>
          <a:p>
            <a:pPr marL="756285" lvl="1" indent="-286385">
              <a:lnSpc>
                <a:spcPct val="100000"/>
              </a:lnSpc>
              <a:spcBef>
                <a:spcPts val="185"/>
              </a:spcBef>
              <a:buFont typeface="Wingdings"/>
              <a:buChar char=""/>
              <a:tabLst>
                <a:tab pos="756920" algn="l"/>
              </a:tabLst>
            </a:pPr>
            <a:r>
              <a:rPr sz="1800" spc="35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000000000000000000000000000</a:t>
            </a:r>
            <a:endParaRPr sz="18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0"/>
            <a:ext cx="640080" cy="410209"/>
          </a:xfrm>
          <a:custGeom>
            <a:avLst/>
            <a:gdLst/>
            <a:ahLst/>
            <a:cxnLst/>
            <a:rect l="l" t="t" r="r" b="b"/>
            <a:pathLst>
              <a:path w="640080" h="410209">
                <a:moveTo>
                  <a:pt x="435102" y="0"/>
                </a:moveTo>
                <a:lnTo>
                  <a:pt x="0" y="0"/>
                </a:lnTo>
                <a:lnTo>
                  <a:pt x="0" y="409955"/>
                </a:lnTo>
                <a:lnTo>
                  <a:pt x="435102" y="409955"/>
                </a:lnTo>
                <a:lnTo>
                  <a:pt x="640080" y="204977"/>
                </a:lnTo>
                <a:lnTo>
                  <a:pt x="435102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-3556" y="64769"/>
            <a:ext cx="54356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关键</a:t>
            </a:r>
            <a:r>
              <a:rPr sz="1600" b="1" spc="-5" dirty="0">
                <a:solidFill>
                  <a:srgbClr val="FFFFFF"/>
                </a:solidFill>
                <a:latin typeface="Arial"/>
                <a:cs typeface="Arial"/>
              </a:rPr>
              <a:t>5</a:t>
            </a:r>
            <a:endParaRPr sz="1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81468" y="1866898"/>
            <a:ext cx="6378493" cy="32766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308559" y="71373"/>
            <a:ext cx="416750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FFFF"/>
                </a:solidFill>
              </a:rPr>
              <a:t>4.总结MES整体运维系统的框架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684682" y="762280"/>
            <a:ext cx="5374640" cy="1154430"/>
          </a:xfrm>
          <a:prstGeom prst="rect">
            <a:avLst/>
          </a:prstGeom>
        </p:spPr>
        <p:txBody>
          <a:bodyPr vert="horz" wrap="square" lIns="0" tIns="84455" rIns="0" bIns="0" rtlCol="0">
            <a:spAutoFit/>
          </a:bodyPr>
          <a:lstStyle/>
          <a:p>
            <a:pPr marL="280670" indent="-267970">
              <a:lnSpc>
                <a:spcPct val="100000"/>
              </a:lnSpc>
              <a:spcBef>
                <a:spcPts val="665"/>
              </a:spcBef>
              <a:buFont typeface="Wingdings"/>
              <a:buChar char=""/>
              <a:tabLst>
                <a:tab pos="281305" algn="l"/>
              </a:tabLst>
            </a:pPr>
            <a:r>
              <a:rPr sz="2000" spc="5" dirty="0">
                <a:latin typeface="Noto Sans Mono CJK JP Regular"/>
                <a:cs typeface="Noto Sans Mono CJK JP Regular"/>
              </a:rPr>
              <a:t>制造</a:t>
            </a:r>
            <a:r>
              <a:rPr sz="2000" spc="-5" dirty="0">
                <a:latin typeface="Noto Sans Mono CJK JP Regular"/>
                <a:cs typeface="Noto Sans Mono CJK JP Regular"/>
              </a:rPr>
              <a:t>计</a:t>
            </a:r>
            <a:r>
              <a:rPr sz="2000" spc="-10" dirty="0">
                <a:latin typeface="Noto Sans Mono CJK JP Regular"/>
                <a:cs typeface="Noto Sans Mono CJK JP Regular"/>
              </a:rPr>
              <a:t>画</a:t>
            </a:r>
            <a:r>
              <a:rPr sz="2000" spc="5" dirty="0">
                <a:latin typeface="Noto Sans Mono CJK JP Regular"/>
                <a:cs typeface="Noto Sans Mono CJK JP Regular"/>
              </a:rPr>
              <a:t>面</a:t>
            </a:r>
            <a:r>
              <a:rPr sz="2000" spc="-15" dirty="0">
                <a:latin typeface="Noto Sans Mono CJK JP Regular"/>
                <a:cs typeface="Noto Sans Mono CJK JP Regular"/>
              </a:rPr>
              <a:t>的</a:t>
            </a:r>
            <a:r>
              <a:rPr sz="2000" spc="5" dirty="0">
                <a:latin typeface="Noto Sans Mono CJK JP Regular"/>
                <a:cs typeface="Noto Sans Mono CJK JP Regular"/>
              </a:rPr>
              <a:t>数据</a:t>
            </a:r>
            <a:r>
              <a:rPr sz="2000" spc="-5" dirty="0">
                <a:latin typeface="Noto Sans Mono CJK JP Regular"/>
                <a:cs typeface="Noto Sans Mono CJK JP Regular"/>
              </a:rPr>
              <a:t>来</a:t>
            </a:r>
            <a:r>
              <a:rPr sz="2000" spc="-10" dirty="0">
                <a:latin typeface="Noto Sans Mono CJK JP Regular"/>
                <a:cs typeface="Noto Sans Mono CJK JP Regular"/>
              </a:rPr>
              <a:t>自</a:t>
            </a:r>
            <a:r>
              <a:rPr sz="2000" spc="5" dirty="0">
                <a:latin typeface="Noto Sans Mono CJK JP Regular"/>
                <a:cs typeface="Noto Sans Mono CJK JP Regular"/>
              </a:rPr>
              <a:t>制</a:t>
            </a:r>
            <a:r>
              <a:rPr sz="2000" spc="-15" dirty="0">
                <a:latin typeface="Noto Sans Mono CJK JP Regular"/>
                <a:cs typeface="Noto Sans Mono CJK JP Regular"/>
              </a:rPr>
              <a:t>造</a:t>
            </a:r>
            <a:r>
              <a:rPr sz="2000" spc="5" dirty="0">
                <a:latin typeface="Noto Sans Mono CJK JP Regular"/>
                <a:cs typeface="Noto Sans Mono CJK JP Regular"/>
              </a:rPr>
              <a:t>幕僚</a:t>
            </a:r>
            <a:endParaRPr sz="2000">
              <a:latin typeface="Noto Sans Mono CJK JP Regular"/>
              <a:cs typeface="Noto Sans Mono CJK JP Regular"/>
            </a:endParaRPr>
          </a:p>
          <a:p>
            <a:pPr marL="280670" indent="-267970">
              <a:lnSpc>
                <a:spcPct val="100000"/>
              </a:lnSpc>
              <a:spcBef>
                <a:spcPts val="570"/>
              </a:spcBef>
              <a:buFont typeface="Wingdings"/>
              <a:buChar char=""/>
              <a:tabLst>
                <a:tab pos="281305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制造实</a:t>
            </a:r>
            <a:r>
              <a:rPr sz="2000" spc="-15" dirty="0">
                <a:latin typeface="Noto Sans Mono CJK JP Regular"/>
                <a:cs typeface="Noto Sans Mono CJK JP Regular"/>
              </a:rPr>
              <a:t>际</a:t>
            </a:r>
            <a:r>
              <a:rPr sz="2000" dirty="0">
                <a:latin typeface="Noto Sans Mono CJK JP Regular"/>
                <a:cs typeface="Noto Sans Mono CJK JP Regular"/>
              </a:rPr>
              <a:t>面</a:t>
            </a:r>
            <a:r>
              <a:rPr sz="2000" spc="-15" dirty="0">
                <a:latin typeface="Noto Sans Mono CJK JP Regular"/>
                <a:cs typeface="Noto Sans Mono CJK JP Regular"/>
              </a:rPr>
              <a:t>的</a:t>
            </a:r>
            <a:r>
              <a:rPr sz="2000" dirty="0">
                <a:latin typeface="Noto Sans Mono CJK JP Regular"/>
                <a:cs typeface="Noto Sans Mono CJK JP Regular"/>
              </a:rPr>
              <a:t>数据来</a:t>
            </a:r>
            <a:r>
              <a:rPr sz="2000" spc="-15" dirty="0">
                <a:latin typeface="Noto Sans Mono CJK JP Regular"/>
                <a:cs typeface="Noto Sans Mono CJK JP Regular"/>
              </a:rPr>
              <a:t>自</a:t>
            </a:r>
            <a:r>
              <a:rPr sz="2000" dirty="0">
                <a:latin typeface="Noto Sans Mono CJK JP Regular"/>
                <a:cs typeface="Noto Sans Mono CJK JP Regular"/>
              </a:rPr>
              <a:t>制</a:t>
            </a:r>
            <a:r>
              <a:rPr sz="2000" spc="-15" dirty="0">
                <a:latin typeface="Noto Sans Mono CJK JP Regular"/>
                <a:cs typeface="Noto Sans Mono CJK JP Regular"/>
              </a:rPr>
              <a:t>造</a:t>
            </a:r>
            <a:r>
              <a:rPr sz="2000" dirty="0">
                <a:latin typeface="Noto Sans Mono CJK JP Regular"/>
                <a:cs typeface="Noto Sans Mono CJK JP Regular"/>
              </a:rPr>
              <a:t>车间</a:t>
            </a:r>
            <a:endParaRPr sz="2000">
              <a:latin typeface="Noto Sans Mono CJK JP Regular"/>
              <a:cs typeface="Noto Sans Mono CJK JP Regular"/>
            </a:endParaRPr>
          </a:p>
          <a:p>
            <a:pPr marL="280670" indent="-267970">
              <a:lnSpc>
                <a:spcPct val="100000"/>
              </a:lnSpc>
              <a:spcBef>
                <a:spcPts val="550"/>
              </a:spcBef>
              <a:buFont typeface="Wingdings"/>
              <a:buChar char=""/>
              <a:tabLst>
                <a:tab pos="281305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数据运</a:t>
            </a:r>
            <a:r>
              <a:rPr sz="2000" spc="-15" dirty="0">
                <a:latin typeface="Noto Sans Mono CJK JP Regular"/>
                <a:cs typeface="Noto Sans Mono CJK JP Regular"/>
              </a:rPr>
              <a:t>营</a:t>
            </a:r>
            <a:r>
              <a:rPr sz="2000" dirty="0">
                <a:latin typeface="Noto Sans Mono CJK JP Regular"/>
                <a:cs typeface="Noto Sans Mono CJK JP Regular"/>
              </a:rPr>
              <a:t>已</a:t>
            </a:r>
            <a:r>
              <a:rPr sz="2000" spc="-15" dirty="0">
                <a:latin typeface="Noto Sans Mono CJK JP Regular"/>
                <a:cs typeface="Noto Sans Mono CJK JP Regular"/>
              </a:rPr>
              <a:t>是</a:t>
            </a:r>
            <a:r>
              <a:rPr sz="2000" dirty="0">
                <a:latin typeface="Noto Sans Mono CJK JP Regular"/>
                <a:cs typeface="Noto Sans Mono CJK JP Regular"/>
              </a:rPr>
              <a:t>主流，</a:t>
            </a:r>
            <a:r>
              <a:rPr sz="2000" spc="-15" dirty="0">
                <a:latin typeface="Noto Sans Mono CJK JP Regular"/>
                <a:cs typeface="Noto Sans Mono CJK JP Regular"/>
              </a:rPr>
              <a:t>以</a:t>
            </a:r>
            <a:r>
              <a:rPr sz="2000" dirty="0">
                <a:latin typeface="Noto Sans Mono CJK JP Regular"/>
                <a:cs typeface="Noto Sans Mono CJK JP Regular"/>
              </a:rPr>
              <a:t>应</a:t>
            </a:r>
            <a:r>
              <a:rPr sz="2000" spc="-15" dirty="0">
                <a:latin typeface="Noto Sans Mono CJK JP Regular"/>
                <a:cs typeface="Noto Sans Mono CJK JP Regular"/>
              </a:rPr>
              <a:t>付</a:t>
            </a:r>
            <a:r>
              <a:rPr sz="2000" dirty="0">
                <a:latin typeface="Noto Sans Mono CJK JP Regular"/>
                <a:cs typeface="Noto Sans Mono CJK JP Regular"/>
              </a:rPr>
              <a:t>制造复</a:t>
            </a:r>
            <a:r>
              <a:rPr sz="2000" spc="-15" dirty="0">
                <a:latin typeface="Noto Sans Mono CJK JP Regular"/>
                <a:cs typeface="Noto Sans Mono CJK JP Regular"/>
              </a:rPr>
              <a:t>杂</a:t>
            </a:r>
            <a:r>
              <a:rPr sz="2000" dirty="0">
                <a:latin typeface="Noto Sans Mono CJK JP Regular"/>
                <a:cs typeface="Noto Sans Mono CJK JP Regular"/>
              </a:rPr>
              <a:t>度</a:t>
            </a:r>
            <a:r>
              <a:rPr sz="2000" spc="-15" dirty="0">
                <a:latin typeface="Noto Sans Mono CJK JP Regular"/>
                <a:cs typeface="Noto Sans Mono CJK JP Regular"/>
              </a:rPr>
              <a:t>的</a:t>
            </a:r>
            <a:r>
              <a:rPr sz="2000" dirty="0">
                <a:latin typeface="Noto Sans Mono CJK JP Regular"/>
                <a:cs typeface="Noto Sans Mono CJK JP Regular"/>
              </a:rPr>
              <a:t>管理</a:t>
            </a:r>
            <a:endParaRPr sz="2000">
              <a:latin typeface="Noto Sans Mono CJK JP Regular"/>
              <a:cs typeface="Noto Sans Mono CJK JP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520440" y="3139439"/>
            <a:ext cx="2103120" cy="749935"/>
          </a:xfrm>
          <a:prstGeom prst="rect">
            <a:avLst/>
          </a:prstGeom>
          <a:solidFill>
            <a:srgbClr val="5B9BD4"/>
          </a:solidFill>
        </p:spPr>
        <p:txBody>
          <a:bodyPr vert="horz" wrap="square" lIns="0" tIns="156210" rIns="0" bIns="0" rtlCol="0">
            <a:spAutoFit/>
          </a:bodyPr>
          <a:lstStyle/>
          <a:p>
            <a:pPr marL="635" algn="ctr">
              <a:lnSpc>
                <a:spcPct val="100000"/>
              </a:lnSpc>
              <a:spcBef>
                <a:spcPts val="1230"/>
              </a:spcBef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MES</a:t>
            </a:r>
            <a:endParaRPr sz="1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制造管理软件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233671" y="2621279"/>
            <a:ext cx="676910" cy="402590"/>
          </a:xfrm>
          <a:custGeom>
            <a:avLst/>
            <a:gdLst/>
            <a:ahLst/>
            <a:cxnLst/>
            <a:rect l="l" t="t" r="r" b="b"/>
            <a:pathLst>
              <a:path w="676910" h="402589">
                <a:moveTo>
                  <a:pt x="338327" y="0"/>
                </a:moveTo>
                <a:lnTo>
                  <a:pt x="277522" y="3240"/>
                </a:lnTo>
                <a:lnTo>
                  <a:pt x="220289" y="12582"/>
                </a:lnTo>
                <a:lnTo>
                  <a:pt x="167583" y="27460"/>
                </a:lnTo>
                <a:lnTo>
                  <a:pt x="120362" y="47304"/>
                </a:lnTo>
                <a:lnTo>
                  <a:pt x="79582" y="71548"/>
                </a:lnTo>
                <a:lnTo>
                  <a:pt x="46199" y="99624"/>
                </a:lnTo>
                <a:lnTo>
                  <a:pt x="21170" y="130964"/>
                </a:lnTo>
                <a:lnTo>
                  <a:pt x="0" y="201168"/>
                </a:lnTo>
                <a:lnTo>
                  <a:pt x="5452" y="237334"/>
                </a:lnTo>
                <a:lnTo>
                  <a:pt x="46199" y="302711"/>
                </a:lnTo>
                <a:lnTo>
                  <a:pt x="79582" y="330787"/>
                </a:lnTo>
                <a:lnTo>
                  <a:pt x="120362" y="355031"/>
                </a:lnTo>
                <a:lnTo>
                  <a:pt x="167583" y="374875"/>
                </a:lnTo>
                <a:lnTo>
                  <a:pt x="220289" y="389753"/>
                </a:lnTo>
                <a:lnTo>
                  <a:pt x="277522" y="399095"/>
                </a:lnTo>
                <a:lnTo>
                  <a:pt x="338327" y="402336"/>
                </a:lnTo>
                <a:lnTo>
                  <a:pt x="399133" y="399095"/>
                </a:lnTo>
                <a:lnTo>
                  <a:pt x="456366" y="389753"/>
                </a:lnTo>
                <a:lnTo>
                  <a:pt x="509072" y="374875"/>
                </a:lnTo>
                <a:lnTo>
                  <a:pt x="556293" y="355031"/>
                </a:lnTo>
                <a:lnTo>
                  <a:pt x="597073" y="330787"/>
                </a:lnTo>
                <a:lnTo>
                  <a:pt x="630456" y="302711"/>
                </a:lnTo>
                <a:lnTo>
                  <a:pt x="655485" y="271371"/>
                </a:lnTo>
                <a:lnTo>
                  <a:pt x="676655" y="201168"/>
                </a:lnTo>
                <a:lnTo>
                  <a:pt x="671203" y="165001"/>
                </a:lnTo>
                <a:lnTo>
                  <a:pt x="630456" y="99624"/>
                </a:lnTo>
                <a:lnTo>
                  <a:pt x="597073" y="71548"/>
                </a:lnTo>
                <a:lnTo>
                  <a:pt x="556293" y="47304"/>
                </a:lnTo>
                <a:lnTo>
                  <a:pt x="509072" y="27460"/>
                </a:lnTo>
                <a:lnTo>
                  <a:pt x="456366" y="12582"/>
                </a:lnTo>
                <a:lnTo>
                  <a:pt x="399133" y="3240"/>
                </a:lnTo>
                <a:lnTo>
                  <a:pt x="33832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4433696" y="2654934"/>
            <a:ext cx="27876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接口</a:t>
            </a:r>
            <a:endParaRPr sz="10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</a:pPr>
            <a:r>
              <a:rPr sz="10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软件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596895" y="3311652"/>
            <a:ext cx="676910" cy="403860"/>
          </a:xfrm>
          <a:custGeom>
            <a:avLst/>
            <a:gdLst/>
            <a:ahLst/>
            <a:cxnLst/>
            <a:rect l="l" t="t" r="r" b="b"/>
            <a:pathLst>
              <a:path w="676910" h="403860">
                <a:moveTo>
                  <a:pt x="338328" y="0"/>
                </a:moveTo>
                <a:lnTo>
                  <a:pt x="277522" y="3253"/>
                </a:lnTo>
                <a:lnTo>
                  <a:pt x="220289" y="12635"/>
                </a:lnTo>
                <a:lnTo>
                  <a:pt x="167583" y="27573"/>
                </a:lnTo>
                <a:lnTo>
                  <a:pt x="120362" y="47496"/>
                </a:lnTo>
                <a:lnTo>
                  <a:pt x="79582" y="71836"/>
                </a:lnTo>
                <a:lnTo>
                  <a:pt x="46199" y="100019"/>
                </a:lnTo>
                <a:lnTo>
                  <a:pt x="21170" y="131476"/>
                </a:lnTo>
                <a:lnTo>
                  <a:pt x="0" y="201930"/>
                </a:lnTo>
                <a:lnTo>
                  <a:pt x="5452" y="238222"/>
                </a:lnTo>
                <a:lnTo>
                  <a:pt x="46199" y="303840"/>
                </a:lnTo>
                <a:lnTo>
                  <a:pt x="79582" y="332023"/>
                </a:lnTo>
                <a:lnTo>
                  <a:pt x="120362" y="356363"/>
                </a:lnTo>
                <a:lnTo>
                  <a:pt x="167583" y="376286"/>
                </a:lnTo>
                <a:lnTo>
                  <a:pt x="220289" y="391224"/>
                </a:lnTo>
                <a:lnTo>
                  <a:pt x="277522" y="400606"/>
                </a:lnTo>
                <a:lnTo>
                  <a:pt x="338328" y="403860"/>
                </a:lnTo>
                <a:lnTo>
                  <a:pt x="399133" y="400606"/>
                </a:lnTo>
                <a:lnTo>
                  <a:pt x="456366" y="391224"/>
                </a:lnTo>
                <a:lnTo>
                  <a:pt x="509072" y="376286"/>
                </a:lnTo>
                <a:lnTo>
                  <a:pt x="556293" y="356363"/>
                </a:lnTo>
                <a:lnTo>
                  <a:pt x="597073" y="332023"/>
                </a:lnTo>
                <a:lnTo>
                  <a:pt x="630456" y="303840"/>
                </a:lnTo>
                <a:lnTo>
                  <a:pt x="655485" y="272383"/>
                </a:lnTo>
                <a:lnTo>
                  <a:pt x="676656" y="201930"/>
                </a:lnTo>
                <a:lnTo>
                  <a:pt x="671203" y="165637"/>
                </a:lnTo>
                <a:lnTo>
                  <a:pt x="630456" y="100019"/>
                </a:lnTo>
                <a:lnTo>
                  <a:pt x="597073" y="71836"/>
                </a:lnTo>
                <a:lnTo>
                  <a:pt x="556293" y="47496"/>
                </a:lnTo>
                <a:lnTo>
                  <a:pt x="509072" y="27573"/>
                </a:lnTo>
                <a:lnTo>
                  <a:pt x="456366" y="12635"/>
                </a:lnTo>
                <a:lnTo>
                  <a:pt x="399133" y="3253"/>
                </a:lnTo>
                <a:lnTo>
                  <a:pt x="33832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2796920" y="3346830"/>
            <a:ext cx="278765" cy="3302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接口 软件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20440" y="4069079"/>
            <a:ext cx="2103120" cy="302260"/>
          </a:xfrm>
          <a:prstGeom prst="rect">
            <a:avLst/>
          </a:prstGeom>
          <a:solidFill>
            <a:srgbClr val="5B9BD4"/>
          </a:solidFill>
        </p:spPr>
        <p:txBody>
          <a:bodyPr vert="horz" wrap="square" lIns="0" tIns="39370" rIns="0" bIns="0" rtlCol="0">
            <a:spAutoFit/>
          </a:bodyPr>
          <a:lstStyle/>
          <a:p>
            <a:pPr marL="323850">
              <a:lnSpc>
                <a:spcPct val="100000"/>
              </a:lnSpc>
              <a:spcBef>
                <a:spcPts val="310"/>
              </a:spcBef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MES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数据采集软件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3520440" y="2037588"/>
            <a:ext cx="2103120" cy="460375"/>
          </a:xfrm>
          <a:prstGeom prst="rect">
            <a:avLst/>
          </a:prstGeom>
          <a:solidFill>
            <a:srgbClr val="5B9BD4"/>
          </a:solidFill>
        </p:spPr>
        <p:txBody>
          <a:bodyPr vert="horz" wrap="square" lIns="0" tIns="118745" rIns="0" bIns="0" rtlCol="0">
            <a:spAutoFit/>
          </a:bodyPr>
          <a:lstStyle/>
          <a:p>
            <a:pPr marL="245110">
              <a:lnSpc>
                <a:spcPct val="100000"/>
              </a:lnSpc>
              <a:spcBef>
                <a:spcPts val="935"/>
              </a:spcBef>
            </a:pPr>
            <a:r>
              <a:rPr sz="1400" spc="-5" dirty="0">
                <a:solidFill>
                  <a:srgbClr val="FFFFFF"/>
                </a:solidFill>
                <a:latin typeface="Arial"/>
                <a:cs typeface="Arial"/>
              </a:rPr>
              <a:t>ERP</a:t>
            </a: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企业级运营软件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3163823" y="4568952"/>
            <a:ext cx="1231900" cy="459105"/>
          </a:xfrm>
          <a:prstGeom prst="rect">
            <a:avLst/>
          </a:prstGeom>
          <a:solidFill>
            <a:srgbClr val="5B9BD4"/>
          </a:solidFill>
        </p:spPr>
        <p:txBody>
          <a:bodyPr vert="horz" wrap="square" lIns="0" tIns="11430" rIns="0" bIns="0" rtlCol="0">
            <a:spAutoFit/>
          </a:bodyPr>
          <a:lstStyle/>
          <a:p>
            <a:pPr marL="349250" marR="161925" indent="-178435">
              <a:lnSpc>
                <a:spcPct val="100000"/>
              </a:lnSpc>
              <a:spcBef>
                <a:spcPts val="9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设备数据采 集软件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4774691" y="4568952"/>
            <a:ext cx="1233170" cy="459105"/>
          </a:xfrm>
          <a:prstGeom prst="rect">
            <a:avLst/>
          </a:prstGeom>
          <a:solidFill>
            <a:srgbClr val="5B9BD4"/>
          </a:solidFill>
        </p:spPr>
        <p:txBody>
          <a:bodyPr vert="horz" wrap="square" lIns="0" tIns="11430" rIns="0" bIns="0" rtlCol="0">
            <a:spAutoFit/>
          </a:bodyPr>
          <a:lstStyle/>
          <a:p>
            <a:pPr marL="349885" marR="161290" indent="-178435">
              <a:lnSpc>
                <a:spcPct val="100000"/>
              </a:lnSpc>
              <a:spcBef>
                <a:spcPts val="9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人工数据采 集软件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924811" y="2575560"/>
            <a:ext cx="462280" cy="1877695"/>
          </a:xfrm>
          <a:prstGeom prst="rect">
            <a:avLst/>
          </a:prstGeom>
          <a:solidFill>
            <a:srgbClr val="5B9BD4"/>
          </a:solidFill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800">
              <a:latin typeface="Times New Roman"/>
              <a:cs typeface="Times New Roman"/>
            </a:endParaRPr>
          </a:p>
          <a:p>
            <a:pPr marL="111760" marR="163195" algn="just">
              <a:lnSpc>
                <a:spcPts val="1400"/>
              </a:lnSpc>
              <a:spcBef>
                <a:spcPts val="149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其 他 关 联 软 件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4533900" y="2497835"/>
            <a:ext cx="76200" cy="12306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533900" y="3023616"/>
            <a:ext cx="76200" cy="11518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273552" y="3476244"/>
            <a:ext cx="246887" cy="762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386583" y="3476244"/>
            <a:ext cx="210947" cy="76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33900" y="3889247"/>
            <a:ext cx="76200" cy="181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741420" y="4370832"/>
            <a:ext cx="868680" cy="198755"/>
          </a:xfrm>
          <a:custGeom>
            <a:avLst/>
            <a:gdLst/>
            <a:ahLst/>
            <a:cxnLst/>
            <a:rect l="l" t="t" r="r" b="b"/>
            <a:pathLst>
              <a:path w="868679" h="198754">
                <a:moveTo>
                  <a:pt x="31750" y="122174"/>
                </a:moveTo>
                <a:lnTo>
                  <a:pt x="0" y="122174"/>
                </a:lnTo>
                <a:lnTo>
                  <a:pt x="38100" y="198374"/>
                </a:lnTo>
                <a:lnTo>
                  <a:pt x="69850" y="134874"/>
                </a:lnTo>
                <a:lnTo>
                  <a:pt x="31750" y="134874"/>
                </a:lnTo>
                <a:lnTo>
                  <a:pt x="31750" y="122174"/>
                </a:lnTo>
                <a:close/>
              </a:path>
              <a:path w="868679" h="198754">
                <a:moveTo>
                  <a:pt x="824102" y="92837"/>
                </a:moveTo>
                <a:lnTo>
                  <a:pt x="31750" y="92837"/>
                </a:lnTo>
                <a:lnTo>
                  <a:pt x="31750" y="134874"/>
                </a:lnTo>
                <a:lnTo>
                  <a:pt x="44450" y="134874"/>
                </a:lnTo>
                <a:lnTo>
                  <a:pt x="44450" y="105537"/>
                </a:lnTo>
                <a:lnTo>
                  <a:pt x="38100" y="105537"/>
                </a:lnTo>
                <a:lnTo>
                  <a:pt x="44450" y="99187"/>
                </a:lnTo>
                <a:lnTo>
                  <a:pt x="824102" y="99187"/>
                </a:lnTo>
                <a:lnTo>
                  <a:pt x="824102" y="92837"/>
                </a:lnTo>
                <a:close/>
              </a:path>
              <a:path w="868679" h="198754">
                <a:moveTo>
                  <a:pt x="76200" y="122174"/>
                </a:moveTo>
                <a:lnTo>
                  <a:pt x="44450" y="122174"/>
                </a:lnTo>
                <a:lnTo>
                  <a:pt x="44450" y="134874"/>
                </a:lnTo>
                <a:lnTo>
                  <a:pt x="69850" y="134874"/>
                </a:lnTo>
                <a:lnTo>
                  <a:pt x="76200" y="122174"/>
                </a:lnTo>
                <a:close/>
              </a:path>
              <a:path w="868679" h="198754">
                <a:moveTo>
                  <a:pt x="44450" y="99187"/>
                </a:moveTo>
                <a:lnTo>
                  <a:pt x="38100" y="105537"/>
                </a:lnTo>
                <a:lnTo>
                  <a:pt x="44450" y="105537"/>
                </a:lnTo>
                <a:lnTo>
                  <a:pt x="44450" y="99187"/>
                </a:lnTo>
                <a:close/>
              </a:path>
              <a:path w="868679" h="198754">
                <a:moveTo>
                  <a:pt x="836802" y="92837"/>
                </a:moveTo>
                <a:lnTo>
                  <a:pt x="830452" y="92837"/>
                </a:lnTo>
                <a:lnTo>
                  <a:pt x="824102" y="99187"/>
                </a:lnTo>
                <a:lnTo>
                  <a:pt x="44450" y="99187"/>
                </a:lnTo>
                <a:lnTo>
                  <a:pt x="44450" y="105537"/>
                </a:lnTo>
                <a:lnTo>
                  <a:pt x="836802" y="105537"/>
                </a:lnTo>
                <a:lnTo>
                  <a:pt x="836802" y="92837"/>
                </a:lnTo>
                <a:close/>
              </a:path>
              <a:path w="868679" h="198754">
                <a:moveTo>
                  <a:pt x="836802" y="63500"/>
                </a:moveTo>
                <a:lnTo>
                  <a:pt x="824102" y="63500"/>
                </a:lnTo>
                <a:lnTo>
                  <a:pt x="824102" y="99187"/>
                </a:lnTo>
                <a:lnTo>
                  <a:pt x="830452" y="92837"/>
                </a:lnTo>
                <a:lnTo>
                  <a:pt x="836802" y="92837"/>
                </a:lnTo>
                <a:lnTo>
                  <a:pt x="836802" y="63500"/>
                </a:lnTo>
                <a:close/>
              </a:path>
              <a:path w="868679" h="198754">
                <a:moveTo>
                  <a:pt x="830452" y="0"/>
                </a:moveTo>
                <a:lnTo>
                  <a:pt x="792352" y="76200"/>
                </a:lnTo>
                <a:lnTo>
                  <a:pt x="824102" y="76200"/>
                </a:lnTo>
                <a:lnTo>
                  <a:pt x="824102" y="63500"/>
                </a:lnTo>
                <a:lnTo>
                  <a:pt x="862202" y="63500"/>
                </a:lnTo>
                <a:lnTo>
                  <a:pt x="830452" y="0"/>
                </a:lnTo>
                <a:close/>
              </a:path>
              <a:path w="868679" h="198754">
                <a:moveTo>
                  <a:pt x="862202" y="63500"/>
                </a:moveTo>
                <a:lnTo>
                  <a:pt x="836802" y="63500"/>
                </a:lnTo>
                <a:lnTo>
                  <a:pt x="836802" y="76200"/>
                </a:lnTo>
                <a:lnTo>
                  <a:pt x="868552" y="76200"/>
                </a:lnTo>
                <a:lnTo>
                  <a:pt x="862202" y="6350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533900" y="4370832"/>
            <a:ext cx="895350" cy="198755"/>
          </a:xfrm>
          <a:custGeom>
            <a:avLst/>
            <a:gdLst/>
            <a:ahLst/>
            <a:cxnLst/>
            <a:rect l="l" t="t" r="r" b="b"/>
            <a:pathLst>
              <a:path w="895350" h="198754">
                <a:moveTo>
                  <a:pt x="850773" y="122174"/>
                </a:moveTo>
                <a:lnTo>
                  <a:pt x="819023" y="122174"/>
                </a:lnTo>
                <a:lnTo>
                  <a:pt x="857123" y="198374"/>
                </a:lnTo>
                <a:lnTo>
                  <a:pt x="888873" y="134874"/>
                </a:lnTo>
                <a:lnTo>
                  <a:pt x="850773" y="134874"/>
                </a:lnTo>
                <a:lnTo>
                  <a:pt x="850773" y="122174"/>
                </a:lnTo>
                <a:close/>
              </a:path>
              <a:path w="895350" h="198754">
                <a:moveTo>
                  <a:pt x="850773" y="99187"/>
                </a:moveTo>
                <a:lnTo>
                  <a:pt x="850773" y="134874"/>
                </a:lnTo>
                <a:lnTo>
                  <a:pt x="863473" y="134874"/>
                </a:lnTo>
                <a:lnTo>
                  <a:pt x="863473" y="105537"/>
                </a:lnTo>
                <a:lnTo>
                  <a:pt x="857123" y="105537"/>
                </a:lnTo>
                <a:lnTo>
                  <a:pt x="850773" y="99187"/>
                </a:lnTo>
                <a:close/>
              </a:path>
              <a:path w="895350" h="198754">
                <a:moveTo>
                  <a:pt x="895223" y="122174"/>
                </a:moveTo>
                <a:lnTo>
                  <a:pt x="863473" y="122174"/>
                </a:lnTo>
                <a:lnTo>
                  <a:pt x="863473" y="134874"/>
                </a:lnTo>
                <a:lnTo>
                  <a:pt x="888873" y="134874"/>
                </a:lnTo>
                <a:lnTo>
                  <a:pt x="895223" y="122174"/>
                </a:lnTo>
                <a:close/>
              </a:path>
              <a:path w="895350" h="198754">
                <a:moveTo>
                  <a:pt x="44450" y="63500"/>
                </a:moveTo>
                <a:lnTo>
                  <a:pt x="31750" y="63500"/>
                </a:lnTo>
                <a:lnTo>
                  <a:pt x="31750" y="105537"/>
                </a:lnTo>
                <a:lnTo>
                  <a:pt x="850773" y="105537"/>
                </a:lnTo>
                <a:lnTo>
                  <a:pt x="850773" y="99187"/>
                </a:lnTo>
                <a:lnTo>
                  <a:pt x="44450" y="99187"/>
                </a:lnTo>
                <a:lnTo>
                  <a:pt x="38100" y="92837"/>
                </a:lnTo>
                <a:lnTo>
                  <a:pt x="44450" y="92837"/>
                </a:lnTo>
                <a:lnTo>
                  <a:pt x="44450" y="63500"/>
                </a:lnTo>
                <a:close/>
              </a:path>
              <a:path w="895350" h="198754">
                <a:moveTo>
                  <a:pt x="863473" y="92837"/>
                </a:moveTo>
                <a:lnTo>
                  <a:pt x="44450" y="92837"/>
                </a:lnTo>
                <a:lnTo>
                  <a:pt x="44450" y="99187"/>
                </a:lnTo>
                <a:lnTo>
                  <a:pt x="850773" y="99187"/>
                </a:lnTo>
                <a:lnTo>
                  <a:pt x="857123" y="105537"/>
                </a:lnTo>
                <a:lnTo>
                  <a:pt x="863473" y="105537"/>
                </a:lnTo>
                <a:lnTo>
                  <a:pt x="863473" y="92837"/>
                </a:lnTo>
                <a:close/>
              </a:path>
              <a:path w="895350" h="198754">
                <a:moveTo>
                  <a:pt x="44450" y="92837"/>
                </a:moveTo>
                <a:lnTo>
                  <a:pt x="38100" y="92837"/>
                </a:lnTo>
                <a:lnTo>
                  <a:pt x="44450" y="99187"/>
                </a:lnTo>
                <a:lnTo>
                  <a:pt x="44450" y="92837"/>
                </a:lnTo>
                <a:close/>
              </a:path>
              <a:path w="895350" h="198754">
                <a:moveTo>
                  <a:pt x="38100" y="0"/>
                </a:moveTo>
                <a:lnTo>
                  <a:pt x="0" y="76200"/>
                </a:lnTo>
                <a:lnTo>
                  <a:pt x="31750" y="76200"/>
                </a:lnTo>
                <a:lnTo>
                  <a:pt x="31750" y="63500"/>
                </a:lnTo>
                <a:lnTo>
                  <a:pt x="69850" y="63500"/>
                </a:lnTo>
                <a:lnTo>
                  <a:pt x="38100" y="0"/>
                </a:lnTo>
                <a:close/>
              </a:path>
              <a:path w="895350" h="198754">
                <a:moveTo>
                  <a:pt x="69850" y="63500"/>
                </a:moveTo>
                <a:lnTo>
                  <a:pt x="44450" y="63500"/>
                </a:lnTo>
                <a:lnTo>
                  <a:pt x="44450" y="76200"/>
                </a:lnTo>
                <a:lnTo>
                  <a:pt x="76200" y="76200"/>
                </a:lnTo>
                <a:lnTo>
                  <a:pt x="69850" y="6350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8559" y="71373"/>
            <a:ext cx="50844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FFFF"/>
                </a:solidFill>
              </a:rPr>
              <a:t>5.MES系统给智</a:t>
            </a:r>
            <a:r>
              <a:rPr spc="5" dirty="0">
                <a:solidFill>
                  <a:srgbClr val="FFFFFF"/>
                </a:solidFill>
              </a:rPr>
              <a:t>能</a:t>
            </a:r>
            <a:r>
              <a:rPr spc="10" dirty="0">
                <a:solidFill>
                  <a:srgbClr val="FFFFFF"/>
                </a:solidFill>
              </a:rPr>
              <a:t>工厂最大的贡献力度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4682" y="903022"/>
            <a:ext cx="5608955" cy="3277870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80670" indent="-267970">
              <a:lnSpc>
                <a:spcPct val="100000"/>
              </a:lnSpc>
              <a:spcBef>
                <a:spcPts val="500"/>
              </a:spcBef>
              <a:buFont typeface="Wingdings"/>
              <a:buChar char=""/>
              <a:tabLst>
                <a:tab pos="281305" algn="l"/>
              </a:tabLst>
            </a:pPr>
            <a:r>
              <a:rPr sz="2000" spc="5" dirty="0">
                <a:latin typeface="Noto Sans Mono CJK JP Regular"/>
                <a:cs typeface="Noto Sans Mono CJK JP Regular"/>
              </a:rPr>
              <a:t>运营</a:t>
            </a:r>
            <a:r>
              <a:rPr sz="2000" spc="-5" dirty="0">
                <a:latin typeface="Noto Sans Mono CJK JP Regular"/>
                <a:cs typeface="Noto Sans Mono CJK JP Regular"/>
              </a:rPr>
              <a:t>管</a:t>
            </a:r>
            <a:r>
              <a:rPr sz="2000" spc="-10" dirty="0">
                <a:latin typeface="Noto Sans Mono CJK JP Regular"/>
                <a:cs typeface="Noto Sans Mono CJK JP Regular"/>
              </a:rPr>
              <a:t>理</a:t>
            </a:r>
            <a:r>
              <a:rPr sz="2000" spc="5" dirty="0">
                <a:latin typeface="Noto Sans Mono CJK JP Regular"/>
                <a:cs typeface="Noto Sans Mono CJK JP Regular"/>
              </a:rPr>
              <a:t>面</a:t>
            </a:r>
            <a:r>
              <a:rPr sz="2000" spc="-15" dirty="0">
                <a:latin typeface="Noto Sans Mono CJK JP Regular"/>
                <a:cs typeface="Noto Sans Mono CJK JP Regular"/>
              </a:rPr>
              <a:t>向</a:t>
            </a:r>
            <a:r>
              <a:rPr sz="2000" spc="5" dirty="0">
                <a:latin typeface="Noto Sans Mono CJK JP Regular"/>
                <a:cs typeface="Noto Sans Mono CJK JP Regular"/>
              </a:rPr>
              <a:t>：</a:t>
            </a:r>
            <a:endParaRPr sz="20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395"/>
              </a:spcBef>
              <a:buFont typeface="Wingdings"/>
              <a:buChar char=""/>
              <a:tabLst>
                <a:tab pos="640715" algn="l"/>
              </a:tabLst>
            </a:pPr>
            <a:r>
              <a:rPr sz="20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MES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的实</a:t>
            </a:r>
            <a:r>
              <a:rPr sz="20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施</a:t>
            </a:r>
            <a:r>
              <a:rPr sz="20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，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能将管</a:t>
            </a:r>
            <a:r>
              <a:rPr sz="20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理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工</a:t>
            </a:r>
            <a:r>
              <a:rPr sz="20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作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流再次</a:t>
            </a:r>
            <a:r>
              <a:rPr sz="20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整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改</a:t>
            </a:r>
            <a:endParaRPr sz="20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409"/>
              </a:spcBef>
              <a:buFont typeface="Wingdings"/>
              <a:buChar char=""/>
              <a:tabLst>
                <a:tab pos="640715" algn="l"/>
              </a:tabLst>
            </a:pPr>
            <a:r>
              <a:rPr sz="20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MES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的实</a:t>
            </a:r>
            <a:r>
              <a:rPr sz="20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施</a:t>
            </a:r>
            <a:r>
              <a:rPr sz="20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，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能将组</a:t>
            </a:r>
            <a:r>
              <a:rPr sz="20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织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体</a:t>
            </a:r>
            <a:r>
              <a:rPr sz="20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系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再重构</a:t>
            </a:r>
            <a:endParaRPr sz="20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395"/>
              </a:spcBef>
              <a:buFont typeface="Wingdings"/>
              <a:buChar char=""/>
              <a:tabLst>
                <a:tab pos="640715" algn="l"/>
              </a:tabLst>
            </a:pPr>
            <a:r>
              <a:rPr sz="20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MES</a:t>
            </a:r>
            <a:r>
              <a:rPr sz="2000" spc="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的实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施</a:t>
            </a:r>
            <a:r>
              <a:rPr sz="2000" spc="-1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，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能</a:t>
            </a:r>
            <a:r>
              <a:rPr sz="2000" spc="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将车</a:t>
            </a:r>
            <a:r>
              <a:rPr sz="2000" spc="-2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间</a:t>
            </a:r>
            <a:r>
              <a:rPr sz="2000" spc="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工</a:t>
            </a:r>
            <a:r>
              <a:rPr sz="20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艺</a:t>
            </a:r>
            <a:r>
              <a:rPr sz="2000" spc="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流程</a:t>
            </a:r>
            <a:r>
              <a:rPr sz="20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及</a:t>
            </a:r>
            <a:r>
              <a:rPr sz="2000" spc="-1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岗</a:t>
            </a:r>
            <a:r>
              <a:rPr sz="2000" spc="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位</a:t>
            </a:r>
            <a:r>
              <a:rPr sz="20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再</a:t>
            </a:r>
            <a:r>
              <a:rPr sz="2000" spc="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技改</a:t>
            </a:r>
            <a:endParaRPr sz="20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400"/>
              </a:spcBef>
              <a:buFont typeface="Wingdings"/>
              <a:buChar char=""/>
              <a:tabLst>
                <a:tab pos="640715" algn="l"/>
              </a:tabLst>
            </a:pPr>
            <a:r>
              <a:rPr sz="20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MES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的实</a:t>
            </a:r>
            <a:r>
              <a:rPr sz="20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施</a:t>
            </a:r>
            <a:r>
              <a:rPr sz="20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，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能将组</a:t>
            </a:r>
            <a:r>
              <a:rPr sz="20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织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工</a:t>
            </a:r>
            <a:r>
              <a:rPr sz="20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作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节拍改变</a:t>
            </a:r>
            <a:endParaRPr sz="2000">
              <a:latin typeface="Noto Sans Mono CJK JP Regular"/>
              <a:cs typeface="Noto Sans Mono CJK JP Regular"/>
            </a:endParaRPr>
          </a:p>
          <a:p>
            <a:pPr marL="280670" indent="-267970">
              <a:lnSpc>
                <a:spcPct val="100000"/>
              </a:lnSpc>
              <a:spcBef>
                <a:spcPts val="800"/>
              </a:spcBef>
              <a:buFont typeface="Wingdings"/>
              <a:buChar char=""/>
              <a:tabLst>
                <a:tab pos="281305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智能数</a:t>
            </a:r>
            <a:r>
              <a:rPr sz="2000" spc="-15" dirty="0">
                <a:latin typeface="Noto Sans Mono CJK JP Regular"/>
                <a:cs typeface="Noto Sans Mono CJK JP Regular"/>
              </a:rPr>
              <a:t>据</a:t>
            </a:r>
            <a:r>
              <a:rPr sz="2000" dirty="0">
                <a:latin typeface="Noto Sans Mono CJK JP Regular"/>
                <a:cs typeface="Noto Sans Mono CJK JP Regular"/>
              </a:rPr>
              <a:t>需</a:t>
            </a:r>
            <a:r>
              <a:rPr sz="2000" spc="-15" dirty="0">
                <a:latin typeface="Noto Sans Mono CJK JP Regular"/>
                <a:cs typeface="Noto Sans Mono CJK JP Regular"/>
              </a:rPr>
              <a:t>求</a:t>
            </a:r>
            <a:r>
              <a:rPr sz="2000" dirty="0">
                <a:latin typeface="Noto Sans Mono CJK JP Regular"/>
                <a:cs typeface="Noto Sans Mono CJK JP Regular"/>
              </a:rPr>
              <a:t>面向：</a:t>
            </a:r>
            <a:endParaRPr sz="20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400"/>
              </a:spcBef>
              <a:buFont typeface="Wingdings"/>
              <a:buChar char=""/>
              <a:tabLst>
                <a:tab pos="640715" algn="l"/>
              </a:tabLst>
            </a:pP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ME</a:t>
            </a:r>
            <a:r>
              <a:rPr sz="2000" spc="-1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S</a:t>
            </a:r>
            <a:r>
              <a:rPr sz="2000" spc="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的实施</a:t>
            </a:r>
            <a:r>
              <a:rPr sz="2000" spc="-1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，</a:t>
            </a:r>
            <a:r>
              <a:rPr sz="2000" spc="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将数据</a:t>
            </a:r>
            <a:r>
              <a:rPr sz="2000" spc="-1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流</a:t>
            </a:r>
            <a:r>
              <a:rPr sz="2000" spc="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整</a:t>
            </a:r>
            <a:r>
              <a:rPr sz="2000" spc="-1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改</a:t>
            </a:r>
            <a:r>
              <a:rPr sz="2000" spc="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了一番</a:t>
            </a:r>
            <a:endParaRPr sz="20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409"/>
              </a:spcBef>
              <a:buFont typeface="Wingdings"/>
              <a:buChar char=""/>
              <a:tabLst>
                <a:tab pos="640715" algn="l"/>
              </a:tabLst>
            </a:pP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ME</a:t>
            </a:r>
            <a:r>
              <a:rPr sz="2000" spc="-1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S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的实</a:t>
            </a:r>
            <a:r>
              <a:rPr sz="2000" spc="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施</a:t>
            </a:r>
            <a:r>
              <a:rPr sz="2000" spc="-1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，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将数</a:t>
            </a:r>
            <a:r>
              <a:rPr sz="2000" spc="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据</a:t>
            </a:r>
            <a:r>
              <a:rPr sz="2000" spc="-1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颗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粒</a:t>
            </a:r>
            <a:r>
              <a:rPr sz="2000" spc="-1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度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细小化</a:t>
            </a:r>
            <a:endParaRPr sz="20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395"/>
              </a:spcBef>
              <a:buFont typeface="Wingdings"/>
              <a:buChar char=""/>
              <a:tabLst>
                <a:tab pos="640715" algn="l"/>
              </a:tabLst>
            </a:pPr>
            <a:r>
              <a:rPr sz="20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MES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的实</a:t>
            </a:r>
            <a:r>
              <a:rPr sz="20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施</a:t>
            </a:r>
            <a:r>
              <a:rPr sz="20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，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将信息</a:t>
            </a:r>
            <a:r>
              <a:rPr sz="20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报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告</a:t>
            </a:r>
            <a:r>
              <a:rPr sz="20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优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化，提</a:t>
            </a:r>
            <a:r>
              <a:rPr sz="20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升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分</a:t>
            </a:r>
            <a:r>
              <a:rPr sz="20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析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能量</a:t>
            </a:r>
            <a:endParaRPr sz="2000">
              <a:latin typeface="Noto Sans Mono CJK JP Regular"/>
              <a:cs typeface="Noto Sans Mono CJK JP Regular"/>
            </a:endParaRPr>
          </a:p>
        </p:txBody>
      </p:sp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01139"/>
            <a:ext cx="1629156" cy="1152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5300" y="0"/>
            <a:ext cx="0" cy="5143500"/>
          </a:xfrm>
          <a:custGeom>
            <a:avLst/>
            <a:gdLst/>
            <a:ahLst/>
            <a:cxnLst/>
            <a:rect l="l" t="t" r="r" b="b"/>
            <a:pathLst>
              <a:path h="5143500">
                <a:moveTo>
                  <a:pt x="0" y="0"/>
                </a:moveTo>
                <a:lnTo>
                  <a:pt x="0" y="5143499"/>
                </a:lnTo>
              </a:path>
            </a:pathLst>
          </a:custGeom>
          <a:ln w="6096">
            <a:solidFill>
              <a:srgbClr val="BCD6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353055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6096">
            <a:solidFill>
              <a:srgbClr val="BCD6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08733" y="1530476"/>
            <a:ext cx="668147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sz="3600" spc="10" dirty="0">
                <a:solidFill>
                  <a:srgbClr val="C00000"/>
                </a:solidFill>
              </a:rPr>
              <a:t>定</a:t>
            </a:r>
            <a:r>
              <a:rPr sz="3600" spc="15" dirty="0">
                <a:solidFill>
                  <a:srgbClr val="C00000"/>
                </a:solidFill>
              </a:rPr>
              <a:t>义</a:t>
            </a:r>
            <a:r>
              <a:rPr sz="3600" spc="10" dirty="0">
                <a:solidFill>
                  <a:srgbClr val="C00000"/>
                </a:solidFill>
              </a:rPr>
              <a:t>、规划与选择一套合身</a:t>
            </a:r>
            <a:r>
              <a:rPr sz="3600" spc="15" dirty="0">
                <a:solidFill>
                  <a:srgbClr val="C00000"/>
                </a:solidFill>
              </a:rPr>
              <a:t>的</a:t>
            </a:r>
            <a:r>
              <a:rPr sz="3600" spc="10" dirty="0">
                <a:solidFill>
                  <a:srgbClr val="C00000"/>
                </a:solidFill>
              </a:rPr>
              <a:t>MES </a:t>
            </a:r>
            <a:r>
              <a:rPr sz="3600" spc="5" dirty="0">
                <a:solidFill>
                  <a:srgbClr val="C00000"/>
                </a:solidFill>
              </a:rPr>
              <a:t>制造执行系统</a:t>
            </a:r>
            <a:endParaRPr sz="3600"/>
          </a:p>
        </p:txBody>
      </p:sp>
      <p:sp>
        <p:nvSpPr>
          <p:cNvPr id="6" name="object 6"/>
          <p:cNvSpPr txBox="1"/>
          <p:nvPr/>
        </p:nvSpPr>
        <p:spPr>
          <a:xfrm>
            <a:off x="1808733" y="2853334"/>
            <a:ext cx="4432935" cy="162941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00"/>
              </a:spcBef>
              <a:buClr>
                <a:srgbClr val="5B9BD4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sz="16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3" action="ppaction://hlinksldjump"/>
              </a:rPr>
              <a:t>规</a:t>
            </a:r>
            <a:r>
              <a:rPr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3" action="ppaction://hlinksldjump"/>
              </a:rPr>
              <a:t>划一</a:t>
            </a:r>
            <a:r>
              <a:rPr sz="16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3" action="ppaction://hlinksldjump"/>
              </a:rPr>
              <a:t>套</a:t>
            </a:r>
            <a:r>
              <a:rPr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3" action="ppaction://hlinksldjump"/>
              </a:rPr>
              <a:t>可行度</a:t>
            </a:r>
            <a:r>
              <a:rPr sz="16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3" action="ppaction://hlinksldjump"/>
              </a:rPr>
              <a:t>高</a:t>
            </a:r>
            <a:r>
              <a:rPr sz="16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3" action="ppaction://hlinksldjump"/>
              </a:rPr>
              <a:t>的</a:t>
            </a:r>
            <a:r>
              <a:rPr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3" action="ppaction://hlinksldjump"/>
              </a:rPr>
              <a:t>MES系</a:t>
            </a:r>
            <a:r>
              <a:rPr sz="1600" u="sng" spc="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3" action="ppaction://hlinksldjump"/>
              </a:rPr>
              <a:t>统</a:t>
            </a:r>
            <a:r>
              <a:rPr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3" action="ppaction://hlinksldjump"/>
              </a:rPr>
              <a:t>的基</a:t>
            </a:r>
            <a:r>
              <a:rPr sz="16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3" action="ppaction://hlinksldjump"/>
              </a:rPr>
              <a:t>本</a:t>
            </a:r>
            <a:r>
              <a:rPr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3" action="ppaction://hlinksldjump"/>
              </a:rPr>
              <a:t>要素</a:t>
            </a:r>
            <a:endParaRPr sz="1600">
              <a:latin typeface="Noto Sans Mono CJK JP Regular"/>
              <a:cs typeface="Noto Sans Mono CJK JP Regular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rgbClr val="5B9BD4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sz="16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4" action="ppaction://hlinksldjump"/>
              </a:rPr>
              <a:t>完</a:t>
            </a:r>
            <a:r>
              <a:rPr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4" action="ppaction://hlinksldjump"/>
              </a:rPr>
              <a:t>全掌</a:t>
            </a:r>
            <a:r>
              <a:rPr sz="16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4" action="ppaction://hlinksldjump"/>
              </a:rPr>
              <a:t>握</a:t>
            </a:r>
            <a:r>
              <a:rPr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4" action="ppaction://hlinksldjump"/>
              </a:rPr>
              <a:t>自家行</a:t>
            </a:r>
            <a:r>
              <a:rPr sz="16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4" action="ppaction://hlinksldjump"/>
              </a:rPr>
              <a:t>业</a:t>
            </a:r>
            <a:r>
              <a:rPr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4" action="ppaction://hlinksldjump"/>
              </a:rPr>
              <a:t>的制</a:t>
            </a:r>
            <a:r>
              <a:rPr sz="16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4" action="ppaction://hlinksldjump"/>
              </a:rPr>
              <a:t>造</a:t>
            </a:r>
            <a:r>
              <a:rPr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4" action="ppaction://hlinksldjump"/>
              </a:rPr>
              <a:t>模型和</a:t>
            </a:r>
            <a:r>
              <a:rPr sz="16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4" action="ppaction://hlinksldjump"/>
              </a:rPr>
              <a:t>管</a:t>
            </a:r>
            <a:r>
              <a:rPr sz="16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4" action="ppaction://hlinksldjump"/>
              </a:rPr>
              <a:t>理</a:t>
            </a:r>
            <a:r>
              <a:rPr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4" action="ppaction://hlinksldjump"/>
              </a:rPr>
              <a:t>模型</a:t>
            </a:r>
            <a:endParaRPr sz="1600">
              <a:latin typeface="Noto Sans Mono CJK JP Regular"/>
              <a:cs typeface="Noto Sans Mono CJK JP Regular"/>
            </a:endParaRPr>
          </a:p>
          <a:p>
            <a:pPr marL="355600" indent="-342900">
              <a:lnSpc>
                <a:spcPct val="100000"/>
              </a:lnSpc>
              <a:spcBef>
                <a:spcPts val="610"/>
              </a:spcBef>
              <a:buClr>
                <a:srgbClr val="5B9BD4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sz="16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多</a:t>
            </a:r>
            <a:r>
              <a:rPr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维</a:t>
            </a:r>
            <a:r>
              <a:rPr sz="16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思</a:t>
            </a:r>
            <a:r>
              <a:rPr sz="16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考</a:t>
            </a:r>
            <a:r>
              <a:rPr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、</a:t>
            </a:r>
            <a:r>
              <a:rPr sz="16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定</a:t>
            </a:r>
            <a:r>
              <a:rPr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义</a:t>
            </a:r>
            <a:r>
              <a:rPr sz="16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自</a:t>
            </a:r>
            <a:r>
              <a:rPr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家</a:t>
            </a:r>
            <a:r>
              <a:rPr sz="16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需</a:t>
            </a:r>
            <a:r>
              <a:rPr sz="16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求</a:t>
            </a:r>
            <a:r>
              <a:rPr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目</a:t>
            </a:r>
            <a:r>
              <a:rPr sz="1600" u="sng" spc="-10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标</a:t>
            </a:r>
            <a:r>
              <a:rPr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和</a:t>
            </a:r>
            <a:r>
              <a:rPr sz="16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性</a:t>
            </a:r>
            <a:r>
              <a:rPr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能</a:t>
            </a:r>
            <a:r>
              <a:rPr sz="16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的重</a:t>
            </a:r>
            <a:r>
              <a:rPr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5" action="ppaction://hlinksldjump"/>
              </a:rPr>
              <a:t>要性</a:t>
            </a:r>
            <a:endParaRPr sz="1600">
              <a:latin typeface="Noto Sans Mono CJK JP Regular"/>
              <a:cs typeface="Noto Sans Mono CJK JP Regular"/>
            </a:endParaRPr>
          </a:p>
          <a:p>
            <a:pPr marL="355600" indent="-342900">
              <a:lnSpc>
                <a:spcPct val="100000"/>
              </a:lnSpc>
              <a:spcBef>
                <a:spcPts val="615"/>
              </a:spcBef>
              <a:buClr>
                <a:srgbClr val="5B9BD4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sz="16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6" action="ppaction://hlinksldjump"/>
              </a:rPr>
              <a:t>以</a:t>
            </a:r>
            <a:r>
              <a:rPr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6" action="ppaction://hlinksldjump"/>
              </a:rPr>
              <a:t>[</a:t>
            </a:r>
            <a:r>
              <a:rPr sz="1600" u="sng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6" action="ppaction://hlinksldjump"/>
              </a:rPr>
              <a:t>T</a:t>
            </a:r>
            <a:r>
              <a:rPr sz="16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6" action="ppaction://hlinksldjump"/>
              </a:rPr>
              <a:t>D</a:t>
            </a:r>
            <a:r>
              <a:rPr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6" action="ppaction://hlinksldjump"/>
              </a:rPr>
              <a:t>＆</a:t>
            </a:r>
            <a:r>
              <a:rPr sz="16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6" action="ppaction://hlinksldjump"/>
              </a:rPr>
              <a:t>BP</a:t>
            </a:r>
            <a:r>
              <a:rPr sz="1600" u="sng" spc="-1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6" action="ppaction://hlinksldjump"/>
              </a:rPr>
              <a:t>]</a:t>
            </a:r>
            <a:r>
              <a:rPr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6" action="ppaction://hlinksldjump"/>
              </a:rPr>
              <a:t>模式</a:t>
            </a:r>
            <a:r>
              <a:rPr sz="16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6" action="ppaction://hlinksldjump"/>
              </a:rPr>
              <a:t>破</a:t>
            </a:r>
            <a:r>
              <a:rPr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6" action="ppaction://hlinksldjump"/>
              </a:rPr>
              <a:t>解并</a:t>
            </a:r>
            <a:r>
              <a:rPr sz="16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6" action="ppaction://hlinksldjump"/>
              </a:rPr>
              <a:t>疏</a:t>
            </a:r>
            <a:r>
              <a:rPr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6" action="ppaction://hlinksldjump"/>
              </a:rPr>
              <a:t>理鸟巢</a:t>
            </a:r>
            <a:r>
              <a:rPr sz="16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6" action="ppaction://hlinksldjump"/>
              </a:rPr>
              <a:t>式</a:t>
            </a:r>
            <a:r>
              <a:rPr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6" action="ppaction://hlinksldjump"/>
              </a:rPr>
              <a:t>的需求</a:t>
            </a:r>
            <a:endParaRPr sz="1600">
              <a:latin typeface="Noto Sans Mono CJK JP Regular"/>
              <a:cs typeface="Noto Sans Mono CJK JP Regular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Clr>
                <a:srgbClr val="5B9BD4"/>
              </a:buClr>
              <a:buSzPct val="75000"/>
              <a:buAutoNum type="arabicPeriod"/>
              <a:tabLst>
                <a:tab pos="354965" algn="l"/>
                <a:tab pos="355600" algn="l"/>
              </a:tabLst>
            </a:pPr>
            <a:r>
              <a:rPr sz="16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7" action="ppaction://hlinksldjump"/>
              </a:rPr>
              <a:t>如</a:t>
            </a:r>
            <a:r>
              <a:rPr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7" action="ppaction://hlinksldjump"/>
              </a:rPr>
              <a:t>何做</a:t>
            </a:r>
            <a:r>
              <a:rPr sz="16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7" action="ppaction://hlinksldjump"/>
              </a:rPr>
              <a:t>好</a:t>
            </a:r>
            <a:r>
              <a:rPr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7" action="ppaction://hlinksldjump"/>
              </a:rPr>
              <a:t>、做强</a:t>
            </a:r>
            <a:r>
              <a:rPr sz="16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7" action="ppaction://hlinksldjump"/>
              </a:rPr>
              <a:t>需</a:t>
            </a:r>
            <a:r>
              <a:rPr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7" action="ppaction://hlinksldjump"/>
              </a:rPr>
              <a:t>求分</a:t>
            </a:r>
            <a:r>
              <a:rPr sz="16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7" action="ppaction://hlinksldjump"/>
              </a:rPr>
              <a:t>析</a:t>
            </a:r>
            <a:r>
              <a:rPr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7" action="ppaction://hlinksldjump"/>
              </a:rPr>
              <a:t>后的逻</a:t>
            </a:r>
            <a:r>
              <a:rPr sz="1600" u="sng" spc="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7" action="ppaction://hlinksldjump"/>
              </a:rPr>
              <a:t>辑</a:t>
            </a:r>
            <a:r>
              <a:rPr sz="1600" u="sng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7" action="ppaction://hlinksldjump"/>
              </a:rPr>
              <a:t>化</a:t>
            </a:r>
            <a:r>
              <a:rPr sz="1600" u="sng" spc="-5" dirty="0">
                <a:solidFill>
                  <a:srgbClr val="0462C1"/>
                </a:solidFill>
                <a:uFill>
                  <a:solidFill>
                    <a:srgbClr val="0462C1"/>
                  </a:solidFill>
                </a:uFill>
                <a:latin typeface="Noto Sans Mono CJK JP Regular"/>
                <a:cs typeface="Noto Sans Mono CJK JP Regular"/>
                <a:hlinkClick r:id="rId7" action="ppaction://hlinksldjump"/>
              </a:rPr>
              <a:t>规范</a:t>
            </a:r>
            <a:endParaRPr sz="1600">
              <a:latin typeface="Noto Sans Mono CJK JP Regular"/>
              <a:cs typeface="Noto Sans Mono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1220724"/>
            <a:ext cx="1187195" cy="81229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015228" y="4311396"/>
            <a:ext cx="1320546" cy="521982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009766" y="4306239"/>
            <a:ext cx="1290320" cy="491490"/>
          </a:xfrm>
          <a:custGeom>
            <a:avLst/>
            <a:gdLst/>
            <a:ahLst/>
            <a:cxnLst/>
            <a:rect l="l" t="t" r="r" b="b"/>
            <a:pathLst>
              <a:path w="1290320" h="491489">
                <a:moveTo>
                  <a:pt x="1073150" y="0"/>
                </a:moveTo>
                <a:lnTo>
                  <a:pt x="914146" y="0"/>
                </a:lnTo>
                <a:lnTo>
                  <a:pt x="914146" y="490905"/>
                </a:lnTo>
                <a:lnTo>
                  <a:pt x="1013206" y="490905"/>
                </a:lnTo>
                <a:lnTo>
                  <a:pt x="1013206" y="305727"/>
                </a:lnTo>
                <a:lnTo>
                  <a:pt x="1077849" y="305727"/>
                </a:lnTo>
                <a:lnTo>
                  <a:pt x="1137189" y="303972"/>
                </a:lnTo>
                <a:lnTo>
                  <a:pt x="1180718" y="298703"/>
                </a:lnTo>
                <a:lnTo>
                  <a:pt x="1219384" y="283473"/>
                </a:lnTo>
                <a:lnTo>
                  <a:pt x="1255109" y="254536"/>
                </a:lnTo>
                <a:lnTo>
                  <a:pt x="1275870" y="222351"/>
                </a:lnTo>
                <a:lnTo>
                  <a:pt x="1013206" y="222351"/>
                </a:lnTo>
                <a:lnTo>
                  <a:pt x="1013206" y="83045"/>
                </a:lnTo>
                <a:lnTo>
                  <a:pt x="1277238" y="83045"/>
                </a:lnTo>
                <a:lnTo>
                  <a:pt x="1274173" y="75270"/>
                </a:lnTo>
                <a:lnTo>
                  <a:pt x="1246620" y="38539"/>
                </a:lnTo>
                <a:lnTo>
                  <a:pt x="1211274" y="14512"/>
                </a:lnTo>
                <a:lnTo>
                  <a:pt x="1173358" y="4141"/>
                </a:lnTo>
                <a:lnTo>
                  <a:pt x="1114442" y="459"/>
                </a:lnTo>
                <a:lnTo>
                  <a:pt x="1073150" y="0"/>
                </a:lnTo>
                <a:close/>
              </a:path>
              <a:path w="1290320" h="491489">
                <a:moveTo>
                  <a:pt x="1277238" y="83045"/>
                </a:moveTo>
                <a:lnTo>
                  <a:pt x="1061085" y="83045"/>
                </a:lnTo>
                <a:lnTo>
                  <a:pt x="1085631" y="83254"/>
                </a:lnTo>
                <a:lnTo>
                  <a:pt x="1105725" y="83883"/>
                </a:lnTo>
                <a:lnTo>
                  <a:pt x="1143958" y="89388"/>
                </a:lnTo>
                <a:lnTo>
                  <a:pt x="1179191" y="117457"/>
                </a:lnTo>
                <a:lnTo>
                  <a:pt x="1188085" y="152361"/>
                </a:lnTo>
                <a:lnTo>
                  <a:pt x="1187372" y="162913"/>
                </a:lnTo>
                <a:lnTo>
                  <a:pt x="1170636" y="198196"/>
                </a:lnTo>
                <a:lnTo>
                  <a:pt x="1133532" y="218017"/>
                </a:lnTo>
                <a:lnTo>
                  <a:pt x="1094341" y="221870"/>
                </a:lnTo>
                <a:lnTo>
                  <a:pt x="1067435" y="222351"/>
                </a:lnTo>
                <a:lnTo>
                  <a:pt x="1275870" y="222351"/>
                </a:lnTo>
                <a:lnTo>
                  <a:pt x="1280977" y="210735"/>
                </a:lnTo>
                <a:lnTo>
                  <a:pt x="1286097" y="192633"/>
                </a:lnTo>
                <a:lnTo>
                  <a:pt x="1289169" y="172731"/>
                </a:lnTo>
                <a:lnTo>
                  <a:pt x="1290192" y="151028"/>
                </a:lnTo>
                <a:lnTo>
                  <a:pt x="1288409" y="123072"/>
                </a:lnTo>
                <a:lnTo>
                  <a:pt x="1283065" y="97820"/>
                </a:lnTo>
                <a:lnTo>
                  <a:pt x="1277238" y="83045"/>
                </a:lnTo>
                <a:close/>
              </a:path>
              <a:path w="1290320" h="491489">
                <a:moveTo>
                  <a:pt x="208661" y="0"/>
                </a:moveTo>
                <a:lnTo>
                  <a:pt x="0" y="0"/>
                </a:lnTo>
                <a:lnTo>
                  <a:pt x="0" y="490905"/>
                </a:lnTo>
                <a:lnTo>
                  <a:pt x="99187" y="490905"/>
                </a:lnTo>
                <a:lnTo>
                  <a:pt x="99187" y="285978"/>
                </a:lnTo>
                <a:lnTo>
                  <a:pt x="290231" y="285978"/>
                </a:lnTo>
                <a:lnTo>
                  <a:pt x="287291" y="283860"/>
                </a:lnTo>
                <a:lnTo>
                  <a:pt x="271907" y="274256"/>
                </a:lnTo>
                <a:lnTo>
                  <a:pt x="302267" y="267905"/>
                </a:lnTo>
                <a:lnTo>
                  <a:pt x="350845" y="245217"/>
                </a:lnTo>
                <a:lnTo>
                  <a:pt x="383303" y="209674"/>
                </a:lnTo>
                <a:lnTo>
                  <a:pt x="384269" y="207619"/>
                </a:lnTo>
                <a:lnTo>
                  <a:pt x="99187" y="207619"/>
                </a:lnTo>
                <a:lnTo>
                  <a:pt x="99187" y="83045"/>
                </a:lnTo>
                <a:lnTo>
                  <a:pt x="391398" y="83045"/>
                </a:lnTo>
                <a:lnTo>
                  <a:pt x="389518" y="77795"/>
                </a:lnTo>
                <a:lnTo>
                  <a:pt x="368538" y="44653"/>
                </a:lnTo>
                <a:lnTo>
                  <a:pt x="322961" y="13233"/>
                </a:lnTo>
                <a:lnTo>
                  <a:pt x="276574" y="3306"/>
                </a:lnTo>
                <a:lnTo>
                  <a:pt x="245308" y="826"/>
                </a:lnTo>
                <a:lnTo>
                  <a:pt x="208661" y="0"/>
                </a:lnTo>
                <a:close/>
              </a:path>
              <a:path w="1290320" h="491489">
                <a:moveTo>
                  <a:pt x="290231" y="285978"/>
                </a:moveTo>
                <a:lnTo>
                  <a:pt x="119253" y="285978"/>
                </a:lnTo>
                <a:lnTo>
                  <a:pt x="135159" y="286323"/>
                </a:lnTo>
                <a:lnTo>
                  <a:pt x="148780" y="287359"/>
                </a:lnTo>
                <a:lnTo>
                  <a:pt x="191863" y="305061"/>
                </a:lnTo>
                <a:lnTo>
                  <a:pt x="219059" y="337413"/>
                </a:lnTo>
                <a:lnTo>
                  <a:pt x="251206" y="384086"/>
                </a:lnTo>
                <a:lnTo>
                  <a:pt x="322834" y="490905"/>
                </a:lnTo>
                <a:lnTo>
                  <a:pt x="441452" y="490905"/>
                </a:lnTo>
                <a:lnTo>
                  <a:pt x="381508" y="395135"/>
                </a:lnTo>
                <a:lnTo>
                  <a:pt x="349583" y="346582"/>
                </a:lnTo>
                <a:lnTo>
                  <a:pt x="324993" y="315442"/>
                </a:lnTo>
                <a:lnTo>
                  <a:pt x="301259" y="293925"/>
                </a:lnTo>
                <a:lnTo>
                  <a:pt x="290231" y="285978"/>
                </a:lnTo>
                <a:close/>
              </a:path>
              <a:path w="1290320" h="491489">
                <a:moveTo>
                  <a:pt x="391398" y="83045"/>
                </a:moveTo>
                <a:lnTo>
                  <a:pt x="176530" y="83045"/>
                </a:lnTo>
                <a:lnTo>
                  <a:pt x="203626" y="83150"/>
                </a:lnTo>
                <a:lnTo>
                  <a:pt x="224710" y="83464"/>
                </a:lnTo>
                <a:lnTo>
                  <a:pt x="270224" y="91543"/>
                </a:lnTo>
                <a:lnTo>
                  <a:pt x="296132" y="121597"/>
                </a:lnTo>
                <a:lnTo>
                  <a:pt x="299466" y="143992"/>
                </a:lnTo>
                <a:lnTo>
                  <a:pt x="298825" y="154581"/>
                </a:lnTo>
                <a:lnTo>
                  <a:pt x="277415" y="193386"/>
                </a:lnTo>
                <a:lnTo>
                  <a:pt x="230425" y="206108"/>
                </a:lnTo>
                <a:lnTo>
                  <a:pt x="172466" y="207619"/>
                </a:lnTo>
                <a:lnTo>
                  <a:pt x="384269" y="207619"/>
                </a:lnTo>
                <a:lnTo>
                  <a:pt x="393461" y="188064"/>
                </a:lnTo>
                <a:lnTo>
                  <a:pt x="399547" y="164049"/>
                </a:lnTo>
                <a:lnTo>
                  <a:pt x="401574" y="137629"/>
                </a:lnTo>
                <a:lnTo>
                  <a:pt x="400238" y="116472"/>
                </a:lnTo>
                <a:lnTo>
                  <a:pt x="396224" y="96527"/>
                </a:lnTo>
                <a:lnTo>
                  <a:pt x="391398" y="83045"/>
                </a:lnTo>
                <a:close/>
              </a:path>
              <a:path w="1290320" h="491489">
                <a:moveTo>
                  <a:pt x="832231" y="0"/>
                </a:moveTo>
                <a:lnTo>
                  <a:pt x="495681" y="0"/>
                </a:lnTo>
                <a:lnTo>
                  <a:pt x="495681" y="490905"/>
                </a:lnTo>
                <a:lnTo>
                  <a:pt x="594740" y="490905"/>
                </a:lnTo>
                <a:lnTo>
                  <a:pt x="594740" y="282295"/>
                </a:lnTo>
                <a:lnTo>
                  <a:pt x="799718" y="282295"/>
                </a:lnTo>
                <a:lnTo>
                  <a:pt x="799718" y="199250"/>
                </a:lnTo>
                <a:lnTo>
                  <a:pt x="594740" y="199250"/>
                </a:lnTo>
                <a:lnTo>
                  <a:pt x="594740" y="83045"/>
                </a:lnTo>
                <a:lnTo>
                  <a:pt x="832231" y="83045"/>
                </a:lnTo>
                <a:lnTo>
                  <a:pt x="832231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7018401" y="4384712"/>
            <a:ext cx="184023" cy="14845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04382" y="4384712"/>
            <a:ext cx="209423" cy="1337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6923913" y="4306239"/>
            <a:ext cx="376555" cy="491490"/>
          </a:xfrm>
          <a:custGeom>
            <a:avLst/>
            <a:gdLst/>
            <a:ahLst/>
            <a:cxnLst/>
            <a:rect l="l" t="t" r="r" b="b"/>
            <a:pathLst>
              <a:path w="376554" h="491489">
                <a:moveTo>
                  <a:pt x="0" y="0"/>
                </a:moveTo>
                <a:lnTo>
                  <a:pt x="159003" y="0"/>
                </a:lnTo>
                <a:lnTo>
                  <a:pt x="200296" y="459"/>
                </a:lnTo>
                <a:lnTo>
                  <a:pt x="259212" y="4141"/>
                </a:lnTo>
                <a:lnTo>
                  <a:pt x="297128" y="14512"/>
                </a:lnTo>
                <a:lnTo>
                  <a:pt x="332474" y="38539"/>
                </a:lnTo>
                <a:lnTo>
                  <a:pt x="360027" y="75270"/>
                </a:lnTo>
                <a:lnTo>
                  <a:pt x="374263" y="123072"/>
                </a:lnTo>
                <a:lnTo>
                  <a:pt x="376046" y="151028"/>
                </a:lnTo>
                <a:lnTo>
                  <a:pt x="375023" y="172731"/>
                </a:lnTo>
                <a:lnTo>
                  <a:pt x="366831" y="210735"/>
                </a:lnTo>
                <a:lnTo>
                  <a:pt x="340963" y="254536"/>
                </a:lnTo>
                <a:lnTo>
                  <a:pt x="305238" y="283473"/>
                </a:lnTo>
                <a:lnTo>
                  <a:pt x="266572" y="298703"/>
                </a:lnTo>
                <a:lnTo>
                  <a:pt x="223043" y="303972"/>
                </a:lnTo>
                <a:lnTo>
                  <a:pt x="163702" y="305727"/>
                </a:lnTo>
                <a:lnTo>
                  <a:pt x="99059" y="305727"/>
                </a:lnTo>
                <a:lnTo>
                  <a:pt x="99059" y="490905"/>
                </a:lnTo>
                <a:lnTo>
                  <a:pt x="0" y="490905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505447" y="4306239"/>
            <a:ext cx="336550" cy="491490"/>
          </a:xfrm>
          <a:custGeom>
            <a:avLst/>
            <a:gdLst/>
            <a:ahLst/>
            <a:cxnLst/>
            <a:rect l="l" t="t" r="r" b="b"/>
            <a:pathLst>
              <a:path w="336550" h="491489">
                <a:moveTo>
                  <a:pt x="0" y="0"/>
                </a:moveTo>
                <a:lnTo>
                  <a:pt x="336550" y="0"/>
                </a:lnTo>
                <a:lnTo>
                  <a:pt x="336550" y="83045"/>
                </a:lnTo>
                <a:lnTo>
                  <a:pt x="99059" y="83045"/>
                </a:lnTo>
                <a:lnTo>
                  <a:pt x="99059" y="199250"/>
                </a:lnTo>
                <a:lnTo>
                  <a:pt x="304037" y="199250"/>
                </a:lnTo>
                <a:lnTo>
                  <a:pt x="304037" y="282295"/>
                </a:lnTo>
                <a:lnTo>
                  <a:pt x="99059" y="282295"/>
                </a:lnTo>
                <a:lnTo>
                  <a:pt x="99059" y="490905"/>
                </a:lnTo>
                <a:lnTo>
                  <a:pt x="0" y="490905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09766" y="4306239"/>
            <a:ext cx="441959" cy="491490"/>
          </a:xfrm>
          <a:custGeom>
            <a:avLst/>
            <a:gdLst/>
            <a:ahLst/>
            <a:cxnLst/>
            <a:rect l="l" t="t" r="r" b="b"/>
            <a:pathLst>
              <a:path w="441960" h="491489">
                <a:moveTo>
                  <a:pt x="0" y="0"/>
                </a:moveTo>
                <a:lnTo>
                  <a:pt x="208661" y="0"/>
                </a:lnTo>
                <a:lnTo>
                  <a:pt x="245308" y="826"/>
                </a:lnTo>
                <a:lnTo>
                  <a:pt x="302458" y="7442"/>
                </a:lnTo>
                <a:lnTo>
                  <a:pt x="339963" y="21131"/>
                </a:lnTo>
                <a:lnTo>
                  <a:pt x="380111" y="60274"/>
                </a:lnTo>
                <a:lnTo>
                  <a:pt x="396224" y="96527"/>
                </a:lnTo>
                <a:lnTo>
                  <a:pt x="401574" y="137629"/>
                </a:lnTo>
                <a:lnTo>
                  <a:pt x="399547" y="164049"/>
                </a:lnTo>
                <a:lnTo>
                  <a:pt x="383303" y="209674"/>
                </a:lnTo>
                <a:lnTo>
                  <a:pt x="350845" y="245217"/>
                </a:lnTo>
                <a:lnTo>
                  <a:pt x="302267" y="267905"/>
                </a:lnTo>
                <a:lnTo>
                  <a:pt x="271907" y="274256"/>
                </a:lnTo>
                <a:lnTo>
                  <a:pt x="287291" y="283860"/>
                </a:lnTo>
                <a:lnTo>
                  <a:pt x="324993" y="315442"/>
                </a:lnTo>
                <a:lnTo>
                  <a:pt x="349583" y="346582"/>
                </a:lnTo>
                <a:lnTo>
                  <a:pt x="381508" y="395135"/>
                </a:lnTo>
                <a:lnTo>
                  <a:pt x="441452" y="490905"/>
                </a:lnTo>
                <a:lnTo>
                  <a:pt x="322834" y="490905"/>
                </a:lnTo>
                <a:lnTo>
                  <a:pt x="251206" y="384086"/>
                </a:lnTo>
                <a:lnTo>
                  <a:pt x="233638" y="358101"/>
                </a:lnTo>
                <a:lnTo>
                  <a:pt x="207504" y="322021"/>
                </a:lnTo>
                <a:lnTo>
                  <a:pt x="176952" y="294851"/>
                </a:lnTo>
                <a:lnTo>
                  <a:pt x="135159" y="286323"/>
                </a:lnTo>
                <a:lnTo>
                  <a:pt x="119253" y="285978"/>
                </a:lnTo>
                <a:lnTo>
                  <a:pt x="99187" y="285978"/>
                </a:lnTo>
                <a:lnTo>
                  <a:pt x="99187" y="490905"/>
                </a:lnTo>
                <a:lnTo>
                  <a:pt x="0" y="490905"/>
                </a:lnTo>
                <a:lnTo>
                  <a:pt x="0" y="0"/>
                </a:lnTo>
                <a:close/>
              </a:path>
            </a:pathLst>
          </a:custGeom>
          <a:ln w="9144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374635" y="4576571"/>
            <a:ext cx="1130046" cy="125729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284082" y="4572127"/>
            <a:ext cx="185420" cy="94615"/>
          </a:xfrm>
          <a:custGeom>
            <a:avLst/>
            <a:gdLst/>
            <a:ahLst/>
            <a:cxnLst/>
            <a:rect l="l" t="t" r="r" b="b"/>
            <a:pathLst>
              <a:path w="185420" h="94614">
                <a:moveTo>
                  <a:pt x="184912" y="0"/>
                </a:moveTo>
                <a:lnTo>
                  <a:pt x="0" y="0"/>
                </a:lnTo>
                <a:lnTo>
                  <a:pt x="0" y="94094"/>
                </a:lnTo>
                <a:lnTo>
                  <a:pt x="184912" y="94094"/>
                </a:lnTo>
                <a:lnTo>
                  <a:pt x="184912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055482" y="4572127"/>
            <a:ext cx="185420" cy="94615"/>
          </a:xfrm>
          <a:custGeom>
            <a:avLst/>
            <a:gdLst/>
            <a:ahLst/>
            <a:cxnLst/>
            <a:rect l="l" t="t" r="r" b="b"/>
            <a:pathLst>
              <a:path w="185420" h="94614">
                <a:moveTo>
                  <a:pt x="184912" y="0"/>
                </a:moveTo>
                <a:lnTo>
                  <a:pt x="0" y="0"/>
                </a:lnTo>
                <a:lnTo>
                  <a:pt x="0" y="94094"/>
                </a:lnTo>
                <a:lnTo>
                  <a:pt x="184912" y="94094"/>
                </a:lnTo>
                <a:lnTo>
                  <a:pt x="184912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826882" y="4572127"/>
            <a:ext cx="185420" cy="94615"/>
          </a:xfrm>
          <a:custGeom>
            <a:avLst/>
            <a:gdLst/>
            <a:ahLst/>
            <a:cxnLst/>
            <a:rect l="l" t="t" r="r" b="b"/>
            <a:pathLst>
              <a:path w="185420" h="94614">
                <a:moveTo>
                  <a:pt x="184912" y="0"/>
                </a:moveTo>
                <a:lnTo>
                  <a:pt x="0" y="0"/>
                </a:lnTo>
                <a:lnTo>
                  <a:pt x="0" y="94094"/>
                </a:lnTo>
                <a:lnTo>
                  <a:pt x="184912" y="94094"/>
                </a:lnTo>
                <a:lnTo>
                  <a:pt x="184912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598282" y="4572127"/>
            <a:ext cx="185420" cy="94615"/>
          </a:xfrm>
          <a:custGeom>
            <a:avLst/>
            <a:gdLst/>
            <a:ahLst/>
            <a:cxnLst/>
            <a:rect l="l" t="t" r="r" b="b"/>
            <a:pathLst>
              <a:path w="185420" h="94614">
                <a:moveTo>
                  <a:pt x="184912" y="0"/>
                </a:moveTo>
                <a:lnTo>
                  <a:pt x="0" y="0"/>
                </a:lnTo>
                <a:lnTo>
                  <a:pt x="0" y="94094"/>
                </a:lnTo>
                <a:lnTo>
                  <a:pt x="184912" y="94094"/>
                </a:lnTo>
                <a:lnTo>
                  <a:pt x="184912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369682" y="4572127"/>
            <a:ext cx="185420" cy="94615"/>
          </a:xfrm>
          <a:custGeom>
            <a:avLst/>
            <a:gdLst/>
            <a:ahLst/>
            <a:cxnLst/>
            <a:rect l="l" t="t" r="r" b="b"/>
            <a:pathLst>
              <a:path w="185420" h="94614">
                <a:moveTo>
                  <a:pt x="184912" y="0"/>
                </a:moveTo>
                <a:lnTo>
                  <a:pt x="0" y="0"/>
                </a:lnTo>
                <a:lnTo>
                  <a:pt x="0" y="94094"/>
                </a:lnTo>
                <a:lnTo>
                  <a:pt x="184912" y="94094"/>
                </a:lnTo>
                <a:lnTo>
                  <a:pt x="184912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8284082" y="4572127"/>
            <a:ext cx="185420" cy="94615"/>
          </a:xfrm>
          <a:custGeom>
            <a:avLst/>
            <a:gdLst/>
            <a:ahLst/>
            <a:cxnLst/>
            <a:rect l="l" t="t" r="r" b="b"/>
            <a:pathLst>
              <a:path w="185420" h="94614">
                <a:moveTo>
                  <a:pt x="0" y="0"/>
                </a:moveTo>
                <a:lnTo>
                  <a:pt x="184912" y="0"/>
                </a:lnTo>
                <a:lnTo>
                  <a:pt x="184912" y="94094"/>
                </a:lnTo>
                <a:lnTo>
                  <a:pt x="0" y="94094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055482" y="4572127"/>
            <a:ext cx="185420" cy="94615"/>
          </a:xfrm>
          <a:custGeom>
            <a:avLst/>
            <a:gdLst/>
            <a:ahLst/>
            <a:cxnLst/>
            <a:rect l="l" t="t" r="r" b="b"/>
            <a:pathLst>
              <a:path w="185420" h="94614">
                <a:moveTo>
                  <a:pt x="0" y="0"/>
                </a:moveTo>
                <a:lnTo>
                  <a:pt x="184912" y="0"/>
                </a:lnTo>
                <a:lnTo>
                  <a:pt x="184912" y="94094"/>
                </a:lnTo>
                <a:lnTo>
                  <a:pt x="0" y="94094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7826882" y="4572127"/>
            <a:ext cx="185420" cy="94615"/>
          </a:xfrm>
          <a:custGeom>
            <a:avLst/>
            <a:gdLst/>
            <a:ahLst/>
            <a:cxnLst/>
            <a:rect l="l" t="t" r="r" b="b"/>
            <a:pathLst>
              <a:path w="185420" h="94614">
                <a:moveTo>
                  <a:pt x="0" y="0"/>
                </a:moveTo>
                <a:lnTo>
                  <a:pt x="184912" y="0"/>
                </a:lnTo>
                <a:lnTo>
                  <a:pt x="184912" y="94094"/>
                </a:lnTo>
                <a:lnTo>
                  <a:pt x="0" y="94094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7598282" y="4572127"/>
            <a:ext cx="185420" cy="94615"/>
          </a:xfrm>
          <a:custGeom>
            <a:avLst/>
            <a:gdLst/>
            <a:ahLst/>
            <a:cxnLst/>
            <a:rect l="l" t="t" r="r" b="b"/>
            <a:pathLst>
              <a:path w="185420" h="94614">
                <a:moveTo>
                  <a:pt x="0" y="0"/>
                </a:moveTo>
                <a:lnTo>
                  <a:pt x="184912" y="0"/>
                </a:lnTo>
                <a:lnTo>
                  <a:pt x="184912" y="94094"/>
                </a:lnTo>
                <a:lnTo>
                  <a:pt x="0" y="94094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369682" y="4572127"/>
            <a:ext cx="185420" cy="94615"/>
          </a:xfrm>
          <a:custGeom>
            <a:avLst/>
            <a:gdLst/>
            <a:ahLst/>
            <a:cxnLst/>
            <a:rect l="l" t="t" r="r" b="b"/>
            <a:pathLst>
              <a:path w="185420" h="94614">
                <a:moveTo>
                  <a:pt x="0" y="0"/>
                </a:moveTo>
                <a:lnTo>
                  <a:pt x="184912" y="0"/>
                </a:lnTo>
                <a:lnTo>
                  <a:pt x="184912" y="94094"/>
                </a:lnTo>
                <a:lnTo>
                  <a:pt x="0" y="94094"/>
                </a:lnTo>
                <a:lnTo>
                  <a:pt x="0" y="0"/>
                </a:lnTo>
                <a:close/>
              </a:path>
            </a:pathLst>
          </a:custGeom>
          <a:ln w="9143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8559" y="93090"/>
            <a:ext cx="58172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1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.</a:t>
            </a:r>
            <a:r>
              <a:rPr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规划一套可行度高的</a:t>
            </a:r>
            <a:r>
              <a:rPr dirty="0">
                <a:solidFill>
                  <a:srgbClr val="FFFFFF"/>
                </a:solidFill>
                <a:latin typeface="Arial"/>
                <a:cs typeface="Arial"/>
              </a:rPr>
              <a:t>ME</a:t>
            </a:r>
            <a:r>
              <a:rPr spc="-5" dirty="0">
                <a:solidFill>
                  <a:srgbClr val="FFFFFF"/>
                </a:solidFill>
                <a:latin typeface="Arial"/>
                <a:cs typeface="Arial"/>
              </a:rPr>
              <a:t>S</a:t>
            </a:r>
            <a:r>
              <a:rPr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系统的基本要素</a:t>
            </a:r>
          </a:p>
        </p:txBody>
      </p:sp>
      <p:sp>
        <p:nvSpPr>
          <p:cNvPr id="3" name="object 3"/>
          <p:cNvSpPr/>
          <p:nvPr/>
        </p:nvSpPr>
        <p:spPr>
          <a:xfrm>
            <a:off x="629412" y="915924"/>
            <a:ext cx="3886200" cy="3903345"/>
          </a:xfrm>
          <a:custGeom>
            <a:avLst/>
            <a:gdLst/>
            <a:ahLst/>
            <a:cxnLst/>
            <a:rect l="l" t="t" r="r" b="b"/>
            <a:pathLst>
              <a:path w="3886200" h="3903345">
                <a:moveTo>
                  <a:pt x="0" y="3902964"/>
                </a:moveTo>
                <a:lnTo>
                  <a:pt x="3886200" y="3902964"/>
                </a:lnTo>
                <a:lnTo>
                  <a:pt x="3886200" y="0"/>
                </a:lnTo>
                <a:lnTo>
                  <a:pt x="0" y="0"/>
                </a:lnTo>
                <a:lnTo>
                  <a:pt x="0" y="3902964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629412" y="915924"/>
            <a:ext cx="3886200" cy="3903345"/>
          </a:xfrm>
          <a:custGeom>
            <a:avLst/>
            <a:gdLst/>
            <a:ahLst/>
            <a:cxnLst/>
            <a:rect l="l" t="t" r="r" b="b"/>
            <a:pathLst>
              <a:path w="3886200" h="3903345">
                <a:moveTo>
                  <a:pt x="0" y="3902964"/>
                </a:moveTo>
                <a:lnTo>
                  <a:pt x="3886200" y="3902964"/>
                </a:lnTo>
                <a:lnTo>
                  <a:pt x="3886200" y="0"/>
                </a:lnTo>
                <a:lnTo>
                  <a:pt x="0" y="0"/>
                </a:lnTo>
                <a:lnTo>
                  <a:pt x="0" y="3902964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684682" y="918276"/>
            <a:ext cx="2614295" cy="3757295"/>
          </a:xfrm>
          <a:prstGeom prst="rect">
            <a:avLst/>
          </a:prstGeom>
        </p:spPr>
        <p:txBody>
          <a:bodyPr vert="horz" wrap="square" lIns="0" tIns="40005" rIns="0" bIns="0" rtlCol="0">
            <a:spAutoFit/>
          </a:bodyPr>
          <a:lstStyle/>
          <a:p>
            <a:pPr marL="280670" indent="-267970">
              <a:lnSpc>
                <a:spcPct val="100000"/>
              </a:lnSpc>
              <a:spcBef>
                <a:spcPts val="315"/>
              </a:spcBef>
              <a:buClr>
                <a:srgbClr val="5B9BD4"/>
              </a:buClr>
              <a:buSzPct val="75000"/>
              <a:buFont typeface="Wingdings"/>
              <a:buChar char=""/>
              <a:tabLst>
                <a:tab pos="281305" algn="l"/>
              </a:tabLst>
            </a:pP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行业</a:t>
            </a:r>
            <a:r>
              <a:rPr sz="20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和</a:t>
            </a:r>
            <a:r>
              <a:rPr sz="20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管</a:t>
            </a: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理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要</a:t>
            </a: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素</a:t>
            </a:r>
            <a:endParaRPr sz="2000">
              <a:latin typeface="Noto Sans Mono CJK JP Regular"/>
              <a:cs typeface="Noto Sans Mono CJK JP Regular"/>
            </a:endParaRPr>
          </a:p>
          <a:p>
            <a:pPr marL="870585" lvl="1" indent="-172720">
              <a:lnSpc>
                <a:spcPct val="100000"/>
              </a:lnSpc>
              <a:spcBef>
                <a:spcPts val="180"/>
              </a:spcBef>
              <a:buFont typeface="Arial"/>
              <a:buChar char="•"/>
              <a:tabLst>
                <a:tab pos="871219" algn="l"/>
              </a:tabLst>
            </a:pPr>
            <a:r>
              <a:rPr sz="1700" dirty="0">
                <a:latin typeface="Noto Sans Mono CJK JP Regular"/>
                <a:cs typeface="Noto Sans Mono CJK JP Regular"/>
              </a:rPr>
              <a:t>行业特</a:t>
            </a:r>
            <a:r>
              <a:rPr sz="1700" spc="-15" dirty="0">
                <a:latin typeface="Noto Sans Mono CJK JP Regular"/>
                <a:cs typeface="Noto Sans Mono CJK JP Regular"/>
              </a:rPr>
              <a:t>性</a:t>
            </a:r>
            <a:r>
              <a:rPr sz="1700" dirty="0">
                <a:latin typeface="Noto Sans Mono CJK JP Regular"/>
                <a:cs typeface="Noto Sans Mono CJK JP Regular"/>
              </a:rPr>
              <a:t>制造</a:t>
            </a:r>
            <a:r>
              <a:rPr sz="1700" spc="-15" dirty="0">
                <a:latin typeface="Noto Sans Mono CJK JP Regular"/>
                <a:cs typeface="Noto Sans Mono CJK JP Regular"/>
              </a:rPr>
              <a:t>模型</a:t>
            </a:r>
            <a:endParaRPr sz="1700">
              <a:latin typeface="Noto Sans Mono CJK JP Regular"/>
              <a:cs typeface="Noto Sans Mono CJK JP Regular"/>
            </a:endParaRPr>
          </a:p>
          <a:p>
            <a:pPr marL="870585" lvl="1" indent="-172720">
              <a:lnSpc>
                <a:spcPct val="100000"/>
              </a:lnSpc>
              <a:spcBef>
                <a:spcPts val="204"/>
              </a:spcBef>
              <a:buFont typeface="Arial"/>
              <a:buChar char="•"/>
              <a:tabLst>
                <a:tab pos="871219" algn="l"/>
              </a:tabLst>
            </a:pPr>
            <a:r>
              <a:rPr sz="1700" dirty="0">
                <a:latin typeface="Noto Sans Mono CJK JP Regular"/>
                <a:cs typeface="Noto Sans Mono CJK JP Regular"/>
              </a:rPr>
              <a:t>管理</a:t>
            </a:r>
            <a:r>
              <a:rPr sz="1700" spc="5" dirty="0">
                <a:latin typeface="Noto Sans Mono CJK JP Regular"/>
                <a:cs typeface="Noto Sans Mono CJK JP Regular"/>
              </a:rPr>
              <a:t>功</a:t>
            </a:r>
            <a:r>
              <a:rPr sz="1700" spc="-15" dirty="0">
                <a:latin typeface="Noto Sans Mono CJK JP Regular"/>
                <a:cs typeface="Noto Sans Mono CJK JP Regular"/>
              </a:rPr>
              <a:t>能</a:t>
            </a:r>
            <a:r>
              <a:rPr sz="1700" dirty="0">
                <a:latin typeface="Noto Sans Mono CJK JP Regular"/>
                <a:cs typeface="Noto Sans Mono CJK JP Regular"/>
              </a:rPr>
              <a:t>的</a:t>
            </a:r>
            <a:r>
              <a:rPr sz="1700" spc="-5" dirty="0">
                <a:latin typeface="Noto Sans Mono CJK JP Regular"/>
                <a:cs typeface="Noto Sans Mono CJK JP Regular"/>
              </a:rPr>
              <a:t>广</a:t>
            </a:r>
            <a:r>
              <a:rPr sz="1700" spc="-15" dirty="0">
                <a:latin typeface="Noto Sans Mono CJK JP Regular"/>
                <a:cs typeface="Noto Sans Mono CJK JP Regular"/>
              </a:rPr>
              <a:t>深度</a:t>
            </a:r>
            <a:endParaRPr sz="1700">
              <a:latin typeface="Noto Sans Mono CJK JP Regular"/>
              <a:cs typeface="Noto Sans Mono CJK JP Regular"/>
            </a:endParaRPr>
          </a:p>
          <a:p>
            <a:pPr marL="280670" indent="-267970">
              <a:lnSpc>
                <a:spcPct val="100000"/>
              </a:lnSpc>
              <a:spcBef>
                <a:spcPts val="565"/>
              </a:spcBef>
              <a:buClr>
                <a:srgbClr val="5B9BD4"/>
              </a:buClr>
              <a:buSzPct val="75000"/>
              <a:buFont typeface="Wingdings"/>
              <a:buChar char=""/>
              <a:tabLst>
                <a:tab pos="281305" algn="l"/>
              </a:tabLst>
            </a:pP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互联网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络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要素</a:t>
            </a:r>
            <a:endParaRPr sz="2000">
              <a:latin typeface="Noto Sans Mono CJK JP Regular"/>
              <a:cs typeface="Noto Sans Mono CJK JP Regular"/>
            </a:endParaRPr>
          </a:p>
          <a:p>
            <a:pPr marL="870585" lvl="1" indent="-172720">
              <a:lnSpc>
                <a:spcPct val="100000"/>
              </a:lnSpc>
              <a:spcBef>
                <a:spcPts val="190"/>
              </a:spcBef>
              <a:buFont typeface="Arial"/>
              <a:buChar char="•"/>
              <a:tabLst>
                <a:tab pos="871219" algn="l"/>
              </a:tabLst>
            </a:pPr>
            <a:r>
              <a:rPr sz="1700" spc="5" dirty="0">
                <a:latin typeface="Noto Sans Mono CJK JP Regular"/>
                <a:cs typeface="Noto Sans Mono CJK JP Regular"/>
              </a:rPr>
              <a:t>数据流</a:t>
            </a:r>
            <a:r>
              <a:rPr sz="1700" spc="-10" dirty="0">
                <a:latin typeface="Noto Sans Mono CJK JP Regular"/>
                <a:cs typeface="Noto Sans Mono CJK JP Regular"/>
              </a:rPr>
              <a:t>程</a:t>
            </a:r>
            <a:r>
              <a:rPr sz="1700" spc="5" dirty="0">
                <a:latin typeface="Noto Sans Mono CJK JP Regular"/>
                <a:cs typeface="Noto Sans Mono CJK JP Regular"/>
              </a:rPr>
              <a:t>的长短</a:t>
            </a:r>
            <a:endParaRPr sz="1700">
              <a:latin typeface="Noto Sans Mono CJK JP Regular"/>
              <a:cs typeface="Noto Sans Mono CJK JP Regular"/>
            </a:endParaRPr>
          </a:p>
          <a:p>
            <a:pPr marL="870585" lvl="1" indent="-172720">
              <a:lnSpc>
                <a:spcPct val="100000"/>
              </a:lnSpc>
              <a:spcBef>
                <a:spcPts val="195"/>
              </a:spcBef>
              <a:buFont typeface="Arial"/>
              <a:buChar char="•"/>
              <a:tabLst>
                <a:tab pos="871219" algn="l"/>
              </a:tabLst>
            </a:pPr>
            <a:r>
              <a:rPr sz="1700" dirty="0">
                <a:latin typeface="Noto Sans Mono CJK JP Regular"/>
                <a:cs typeface="Noto Sans Mono CJK JP Regular"/>
              </a:rPr>
              <a:t>互联</a:t>
            </a:r>
            <a:r>
              <a:rPr sz="1700" spc="5" dirty="0">
                <a:latin typeface="Noto Sans Mono CJK JP Regular"/>
                <a:cs typeface="Noto Sans Mono CJK JP Regular"/>
              </a:rPr>
              <a:t>网</a:t>
            </a:r>
            <a:r>
              <a:rPr sz="1700" spc="-15" dirty="0">
                <a:latin typeface="Noto Sans Mono CJK JP Regular"/>
                <a:cs typeface="Noto Sans Mono CJK JP Regular"/>
              </a:rPr>
              <a:t>物</a:t>
            </a:r>
            <a:r>
              <a:rPr sz="1700" dirty="0">
                <a:latin typeface="Noto Sans Mono CJK JP Regular"/>
                <a:cs typeface="Noto Sans Mono CJK JP Regular"/>
              </a:rPr>
              <a:t>联网</a:t>
            </a:r>
            <a:endParaRPr sz="1700">
              <a:latin typeface="Noto Sans Mono CJK JP Regular"/>
              <a:cs typeface="Noto Sans Mono CJK JP Regular"/>
            </a:endParaRPr>
          </a:p>
          <a:p>
            <a:pPr marL="870585" lvl="1" indent="-172720">
              <a:lnSpc>
                <a:spcPct val="100000"/>
              </a:lnSpc>
              <a:spcBef>
                <a:spcPts val="190"/>
              </a:spcBef>
              <a:buFont typeface="Arial"/>
              <a:buChar char="•"/>
              <a:tabLst>
                <a:tab pos="871219" algn="l"/>
              </a:tabLst>
            </a:pPr>
            <a:r>
              <a:rPr sz="1700" dirty="0">
                <a:latin typeface="Noto Sans Mono CJK JP Regular"/>
                <a:cs typeface="Noto Sans Mono CJK JP Regular"/>
              </a:rPr>
              <a:t>系统运</a:t>
            </a:r>
            <a:r>
              <a:rPr sz="1700" spc="-20" dirty="0">
                <a:latin typeface="Noto Sans Mono CJK JP Regular"/>
                <a:cs typeface="Noto Sans Mono CJK JP Regular"/>
              </a:rPr>
              <a:t>作</a:t>
            </a:r>
            <a:r>
              <a:rPr sz="1700" dirty="0">
                <a:latin typeface="Noto Sans Mono CJK JP Regular"/>
                <a:cs typeface="Noto Sans Mono CJK JP Regular"/>
              </a:rPr>
              <a:t>效能</a:t>
            </a:r>
            <a:endParaRPr sz="1700">
              <a:latin typeface="Noto Sans Mono CJK JP Regular"/>
              <a:cs typeface="Noto Sans Mono CJK JP Regular"/>
            </a:endParaRPr>
          </a:p>
          <a:p>
            <a:pPr marL="280670" indent="-267970">
              <a:lnSpc>
                <a:spcPct val="100000"/>
              </a:lnSpc>
              <a:spcBef>
                <a:spcPts val="580"/>
              </a:spcBef>
              <a:buClr>
                <a:srgbClr val="5B9BD4"/>
              </a:buClr>
              <a:buSzPct val="75000"/>
              <a:buFont typeface="Wingdings"/>
              <a:buChar char=""/>
              <a:tabLst>
                <a:tab pos="281305" algn="l"/>
              </a:tabLst>
            </a:pP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数据</a:t>
            </a:r>
            <a:r>
              <a:rPr sz="20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取</a:t>
            </a:r>
            <a:r>
              <a:rPr sz="20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得</a:t>
            </a: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要素</a:t>
            </a:r>
            <a:endParaRPr sz="2000">
              <a:latin typeface="Noto Sans Mono CJK JP Regular"/>
              <a:cs typeface="Noto Sans Mono CJK JP Regular"/>
            </a:endParaRPr>
          </a:p>
          <a:p>
            <a:pPr marL="870585" lvl="1" indent="-172720">
              <a:lnSpc>
                <a:spcPct val="100000"/>
              </a:lnSpc>
              <a:spcBef>
                <a:spcPts val="180"/>
              </a:spcBef>
              <a:buFont typeface="Arial"/>
              <a:buChar char="•"/>
              <a:tabLst>
                <a:tab pos="871219" algn="l"/>
              </a:tabLst>
            </a:pPr>
            <a:r>
              <a:rPr sz="1700" dirty="0">
                <a:latin typeface="Noto Sans Mono CJK JP Regular"/>
                <a:cs typeface="Noto Sans Mono CJK JP Regular"/>
              </a:rPr>
              <a:t>人或</a:t>
            </a:r>
            <a:r>
              <a:rPr sz="1700" spc="5" dirty="0">
                <a:latin typeface="Noto Sans Mono CJK JP Regular"/>
                <a:cs typeface="Noto Sans Mono CJK JP Regular"/>
              </a:rPr>
              <a:t>机</a:t>
            </a:r>
            <a:r>
              <a:rPr sz="1700" spc="-15" dirty="0">
                <a:latin typeface="Noto Sans Mono CJK JP Regular"/>
                <a:cs typeface="Noto Sans Mono CJK JP Regular"/>
              </a:rPr>
              <a:t>取</a:t>
            </a:r>
            <a:r>
              <a:rPr sz="1700" dirty="0">
                <a:latin typeface="Noto Sans Mono CJK JP Regular"/>
                <a:cs typeface="Noto Sans Mono CJK JP Regular"/>
              </a:rPr>
              <a:t>得数据</a:t>
            </a:r>
            <a:endParaRPr sz="1700">
              <a:latin typeface="Noto Sans Mono CJK JP Regular"/>
              <a:cs typeface="Noto Sans Mono CJK JP Regular"/>
            </a:endParaRPr>
          </a:p>
          <a:p>
            <a:pPr marL="280670" indent="-267970">
              <a:lnSpc>
                <a:spcPct val="100000"/>
              </a:lnSpc>
              <a:spcBef>
                <a:spcPts val="575"/>
              </a:spcBef>
              <a:buClr>
                <a:srgbClr val="5B9BD4"/>
              </a:buClr>
              <a:buSzPct val="75000"/>
              <a:buFont typeface="Wingdings"/>
              <a:buChar char=""/>
              <a:tabLst>
                <a:tab pos="281305" algn="l"/>
              </a:tabLst>
            </a:pP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使用容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易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性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要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素</a:t>
            </a:r>
            <a:endParaRPr sz="2000">
              <a:latin typeface="Noto Sans Mono CJK JP Regular"/>
              <a:cs typeface="Noto Sans Mono CJK JP Regular"/>
            </a:endParaRPr>
          </a:p>
          <a:p>
            <a:pPr marL="870585" lvl="1" indent="-172720">
              <a:lnSpc>
                <a:spcPct val="100000"/>
              </a:lnSpc>
              <a:spcBef>
                <a:spcPts val="180"/>
              </a:spcBef>
              <a:buFont typeface="Arial"/>
              <a:buChar char="•"/>
              <a:tabLst>
                <a:tab pos="871219" algn="l"/>
              </a:tabLst>
            </a:pPr>
            <a:r>
              <a:rPr sz="1700" dirty="0">
                <a:latin typeface="Noto Sans Mono CJK JP Regular"/>
                <a:cs typeface="Noto Sans Mono CJK JP Regular"/>
              </a:rPr>
              <a:t>实时</a:t>
            </a:r>
            <a:r>
              <a:rPr sz="1700" spc="5" dirty="0">
                <a:latin typeface="Noto Sans Mono CJK JP Regular"/>
                <a:cs typeface="Noto Sans Mono CJK JP Regular"/>
              </a:rPr>
              <a:t>监</a:t>
            </a:r>
            <a:r>
              <a:rPr sz="1700" spc="-15" dirty="0">
                <a:latin typeface="Noto Sans Mono CJK JP Regular"/>
                <a:cs typeface="Noto Sans Mono CJK JP Regular"/>
              </a:rPr>
              <a:t>控</a:t>
            </a:r>
            <a:r>
              <a:rPr sz="1700" dirty="0">
                <a:latin typeface="Noto Sans Mono CJK JP Regular"/>
                <a:cs typeface="Noto Sans Mono CJK JP Regular"/>
              </a:rPr>
              <a:t>生产能力</a:t>
            </a:r>
            <a:endParaRPr sz="1700">
              <a:latin typeface="Noto Sans Mono CJK JP Regular"/>
              <a:cs typeface="Noto Sans Mono CJK JP Regular"/>
            </a:endParaRPr>
          </a:p>
          <a:p>
            <a:pPr marL="870585" lvl="1" indent="-172720">
              <a:lnSpc>
                <a:spcPct val="100000"/>
              </a:lnSpc>
              <a:spcBef>
                <a:spcPts val="204"/>
              </a:spcBef>
              <a:buFont typeface="Arial"/>
              <a:buChar char="•"/>
              <a:tabLst>
                <a:tab pos="871219" algn="l"/>
              </a:tabLst>
            </a:pPr>
            <a:r>
              <a:rPr sz="1700" spc="5" dirty="0">
                <a:latin typeface="Noto Sans Mono CJK JP Regular"/>
                <a:cs typeface="Noto Sans Mono CJK JP Regular"/>
              </a:rPr>
              <a:t>可视化</a:t>
            </a:r>
            <a:r>
              <a:rPr sz="1700" spc="-10" dirty="0">
                <a:latin typeface="Noto Sans Mono CJK JP Regular"/>
                <a:cs typeface="Noto Sans Mono CJK JP Regular"/>
              </a:rPr>
              <a:t>水</a:t>
            </a:r>
            <a:r>
              <a:rPr sz="1700" spc="5" dirty="0">
                <a:latin typeface="Noto Sans Mono CJK JP Regular"/>
                <a:cs typeface="Noto Sans Mono CJK JP Regular"/>
              </a:rPr>
              <a:t>平</a:t>
            </a:r>
            <a:endParaRPr sz="1700">
              <a:latin typeface="Noto Sans Mono CJK JP Regular"/>
              <a:cs typeface="Noto Sans Mono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629911" y="915924"/>
            <a:ext cx="3886200" cy="3903345"/>
          </a:xfrm>
          <a:custGeom>
            <a:avLst/>
            <a:gdLst/>
            <a:ahLst/>
            <a:cxnLst/>
            <a:rect l="l" t="t" r="r" b="b"/>
            <a:pathLst>
              <a:path w="3886200" h="3903345">
                <a:moveTo>
                  <a:pt x="0" y="3902964"/>
                </a:moveTo>
                <a:lnTo>
                  <a:pt x="3886199" y="3902964"/>
                </a:lnTo>
                <a:lnTo>
                  <a:pt x="3886199" y="0"/>
                </a:lnTo>
                <a:lnTo>
                  <a:pt x="0" y="0"/>
                </a:lnTo>
                <a:lnTo>
                  <a:pt x="0" y="3902964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629911" y="915924"/>
            <a:ext cx="3886200" cy="3903345"/>
          </a:xfrm>
          <a:custGeom>
            <a:avLst/>
            <a:gdLst/>
            <a:ahLst/>
            <a:cxnLst/>
            <a:rect l="l" t="t" r="r" b="b"/>
            <a:pathLst>
              <a:path w="3886200" h="3903345">
                <a:moveTo>
                  <a:pt x="0" y="3902964"/>
                </a:moveTo>
                <a:lnTo>
                  <a:pt x="3886199" y="3902964"/>
                </a:lnTo>
                <a:lnTo>
                  <a:pt x="3886199" y="0"/>
                </a:lnTo>
                <a:lnTo>
                  <a:pt x="0" y="0"/>
                </a:lnTo>
                <a:lnTo>
                  <a:pt x="0" y="3902964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685791" y="889107"/>
            <a:ext cx="3745229" cy="3566160"/>
          </a:xfrm>
          <a:prstGeom prst="rect">
            <a:avLst/>
          </a:prstGeom>
        </p:spPr>
        <p:txBody>
          <a:bodyPr vert="horz" wrap="square" lIns="0" tIns="69215" rIns="0" bIns="0" rtlCol="0">
            <a:spAutoFit/>
          </a:bodyPr>
          <a:lstStyle/>
          <a:p>
            <a:pPr marL="280670" indent="-267970">
              <a:lnSpc>
                <a:spcPct val="100000"/>
              </a:lnSpc>
              <a:spcBef>
                <a:spcPts val="545"/>
              </a:spcBef>
              <a:buClr>
                <a:srgbClr val="5B9BD4"/>
              </a:buClr>
              <a:buSzPct val="75000"/>
              <a:buFont typeface="Wingdings"/>
              <a:buChar char=""/>
              <a:tabLst>
                <a:tab pos="281305" algn="l"/>
              </a:tabLst>
            </a:pP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需求</a:t>
            </a:r>
            <a:r>
              <a:rPr sz="20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者</a:t>
            </a:r>
            <a:r>
              <a:rPr sz="20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特</a:t>
            </a:r>
            <a:r>
              <a:rPr sz="20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质</a:t>
            </a:r>
            <a:endParaRPr sz="20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spcBef>
                <a:spcPts val="390"/>
              </a:spcBef>
              <a:buFont typeface="Arial"/>
              <a:buChar char="•"/>
              <a:tabLst>
                <a:tab pos="528320" algn="l"/>
              </a:tabLst>
            </a:pPr>
            <a:r>
              <a:rPr sz="1800" dirty="0">
                <a:solidFill>
                  <a:srgbClr val="252525"/>
                </a:solidFill>
                <a:latin typeface="Noto Sans Mono CJK JP Regular"/>
                <a:cs typeface="Noto Sans Mono CJK JP Regular"/>
              </a:rPr>
              <a:t>不太</a:t>
            </a:r>
            <a:r>
              <a:rPr sz="1800" spc="-5" dirty="0">
                <a:solidFill>
                  <a:srgbClr val="252525"/>
                </a:solidFill>
                <a:latin typeface="Noto Sans Mono CJK JP Regular"/>
                <a:cs typeface="Noto Sans Mono CJK JP Regular"/>
              </a:rPr>
              <a:t>懂</a:t>
            </a:r>
            <a:r>
              <a:rPr sz="1800" dirty="0">
                <a:solidFill>
                  <a:srgbClr val="252525"/>
                </a:solidFill>
                <a:latin typeface="Noto Sans Mono CJK JP Regular"/>
                <a:cs typeface="Noto Sans Mono CJK JP Regular"/>
              </a:rPr>
              <a:t>IT</a:t>
            </a:r>
            <a:r>
              <a:rPr sz="1800" spc="-50" dirty="0">
                <a:solidFill>
                  <a:srgbClr val="252525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800" dirty="0">
                <a:solidFill>
                  <a:srgbClr val="252525"/>
                </a:solidFill>
                <a:latin typeface="Noto Sans Mono CJK JP Regular"/>
                <a:cs typeface="Noto Sans Mono CJK JP Regular"/>
              </a:rPr>
              <a:t>or</a:t>
            </a:r>
            <a:r>
              <a:rPr sz="1800" spc="-45" dirty="0">
                <a:solidFill>
                  <a:srgbClr val="252525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800" dirty="0">
                <a:solidFill>
                  <a:srgbClr val="252525"/>
                </a:solidFill>
                <a:latin typeface="Noto Sans Mono CJK JP Regular"/>
                <a:cs typeface="Noto Sans Mono CJK JP Regular"/>
              </a:rPr>
              <a:t>AUTO，或完全不懂</a:t>
            </a:r>
            <a:endParaRPr sz="1800">
              <a:latin typeface="Noto Sans Mono CJK JP Regular"/>
              <a:cs typeface="Noto Sans Mono CJK JP Regular"/>
            </a:endParaRPr>
          </a:p>
          <a:p>
            <a:pPr marL="527685" marR="5080" lvl="1" indent="-172085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>
                <a:tab pos="528320" algn="l"/>
              </a:tabLst>
            </a:pPr>
            <a:r>
              <a:rPr sz="1800" dirty="0">
                <a:solidFill>
                  <a:srgbClr val="252525"/>
                </a:solidFill>
                <a:latin typeface="Noto Sans Mono CJK JP Regular"/>
                <a:cs typeface="Noto Sans Mono CJK JP Regular"/>
              </a:rPr>
              <a:t>需求者只会谈流程，只告诉你他 们要的结果</a:t>
            </a:r>
            <a:endParaRPr sz="18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spcBef>
                <a:spcPts val="405"/>
              </a:spcBef>
              <a:buFont typeface="Arial"/>
              <a:buChar char="•"/>
              <a:tabLst>
                <a:tab pos="528320" algn="l"/>
              </a:tabLst>
            </a:pPr>
            <a:r>
              <a:rPr sz="1800" dirty="0">
                <a:solidFill>
                  <a:srgbClr val="252525"/>
                </a:solidFill>
                <a:latin typeface="Noto Sans Mono CJK JP Regular"/>
                <a:cs typeface="Noto Sans Mono CJK JP Regular"/>
              </a:rPr>
              <a:t>需求者是有等级的</a:t>
            </a:r>
            <a:endParaRPr sz="1800">
              <a:latin typeface="Noto Sans Mono CJK JP Regular"/>
              <a:cs typeface="Noto Sans Mono CJK JP Regular"/>
            </a:endParaRPr>
          </a:p>
          <a:p>
            <a:pPr marL="280670" indent="-267970">
              <a:lnSpc>
                <a:spcPct val="100000"/>
              </a:lnSpc>
              <a:spcBef>
                <a:spcPts val="810"/>
              </a:spcBef>
              <a:buClr>
                <a:srgbClr val="5B9BD4"/>
              </a:buClr>
              <a:buSzPct val="75000"/>
              <a:buFont typeface="Wingdings"/>
              <a:buChar char=""/>
              <a:tabLst>
                <a:tab pos="281305" algn="l"/>
              </a:tabLst>
            </a:pP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分析者</a:t>
            </a:r>
            <a:endParaRPr sz="20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528320" algn="l"/>
              </a:tabLst>
            </a:pPr>
            <a:r>
              <a:rPr sz="1800" dirty="0">
                <a:solidFill>
                  <a:srgbClr val="252525"/>
                </a:solidFill>
                <a:latin typeface="Noto Sans Mono CJK JP Regular"/>
                <a:cs typeface="Noto Sans Mono CJK JP Regular"/>
              </a:rPr>
              <a:t>只</a:t>
            </a:r>
            <a:r>
              <a:rPr sz="1800" spc="-5" dirty="0">
                <a:solidFill>
                  <a:srgbClr val="252525"/>
                </a:solidFill>
                <a:latin typeface="Noto Sans Mono CJK JP Regular"/>
                <a:cs typeface="Noto Sans Mono CJK JP Regular"/>
              </a:rPr>
              <a:t>懂</a:t>
            </a:r>
            <a:r>
              <a:rPr sz="1800" dirty="0">
                <a:solidFill>
                  <a:srgbClr val="252525"/>
                </a:solidFill>
                <a:latin typeface="Noto Sans Mono CJK JP Regular"/>
                <a:cs typeface="Noto Sans Mono CJK JP Regular"/>
              </a:rPr>
              <a:t>IT</a:t>
            </a:r>
            <a:r>
              <a:rPr sz="1800" spc="-25" dirty="0">
                <a:solidFill>
                  <a:srgbClr val="252525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800" dirty="0">
                <a:solidFill>
                  <a:srgbClr val="252525"/>
                </a:solidFill>
                <a:latin typeface="Noto Sans Mono CJK JP Regular"/>
                <a:cs typeface="Noto Sans Mono CJK JP Regular"/>
              </a:rPr>
              <a:t>or</a:t>
            </a:r>
            <a:r>
              <a:rPr sz="1800" spc="-25" dirty="0">
                <a:solidFill>
                  <a:srgbClr val="252525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800" dirty="0">
                <a:solidFill>
                  <a:srgbClr val="252525"/>
                </a:solidFill>
                <a:latin typeface="Noto Sans Mono CJK JP Regular"/>
                <a:cs typeface="Noto Sans Mono CJK JP Regular"/>
              </a:rPr>
              <a:t>AUTO，或微懂应用</a:t>
            </a:r>
            <a:endParaRPr sz="1800">
              <a:latin typeface="Noto Sans Mono CJK JP Regular"/>
              <a:cs typeface="Noto Sans Mono CJK JP Regular"/>
            </a:endParaRPr>
          </a:p>
          <a:p>
            <a:pPr marL="527685" lvl="1" indent="-172085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528320" algn="l"/>
              </a:tabLst>
            </a:pPr>
            <a:r>
              <a:rPr sz="1800" dirty="0">
                <a:solidFill>
                  <a:srgbClr val="252525"/>
                </a:solidFill>
                <a:latin typeface="Noto Sans Mono CJK JP Regular"/>
                <a:cs typeface="Noto Sans Mono CJK JP Regular"/>
              </a:rPr>
              <a:t>只懂应用管理，或微</a:t>
            </a:r>
            <a:r>
              <a:rPr sz="1800" spc="-20" dirty="0">
                <a:solidFill>
                  <a:srgbClr val="252525"/>
                </a:solidFill>
                <a:latin typeface="Noto Sans Mono CJK JP Regular"/>
                <a:cs typeface="Noto Sans Mono CJK JP Regular"/>
              </a:rPr>
              <a:t>懂</a:t>
            </a:r>
            <a:r>
              <a:rPr sz="1800" spc="-5" dirty="0">
                <a:solidFill>
                  <a:srgbClr val="252525"/>
                </a:solidFill>
                <a:latin typeface="Noto Sans Mono CJK JP Regular"/>
                <a:cs typeface="Noto Sans Mono CJK JP Regular"/>
              </a:rPr>
              <a:t>IT</a:t>
            </a:r>
            <a:r>
              <a:rPr sz="1800" spc="-25" dirty="0">
                <a:solidFill>
                  <a:srgbClr val="252525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800" spc="-5" dirty="0">
                <a:solidFill>
                  <a:srgbClr val="252525"/>
                </a:solidFill>
                <a:latin typeface="Noto Sans Mono CJK JP Regular"/>
                <a:cs typeface="Noto Sans Mono CJK JP Regular"/>
              </a:rPr>
              <a:t>or</a:t>
            </a:r>
            <a:endParaRPr sz="1800">
              <a:latin typeface="Noto Sans Mono CJK JP Regular"/>
              <a:cs typeface="Noto Sans Mono CJK JP Regular"/>
            </a:endParaRPr>
          </a:p>
          <a:p>
            <a:pPr marL="527685">
              <a:lnSpc>
                <a:spcPct val="100000"/>
              </a:lnSpc>
            </a:pPr>
            <a:r>
              <a:rPr sz="1800" dirty="0">
                <a:solidFill>
                  <a:srgbClr val="252525"/>
                </a:solidFill>
                <a:latin typeface="Noto Sans Mono CJK JP Regular"/>
                <a:cs typeface="Noto Sans Mono CJK JP Regular"/>
              </a:rPr>
              <a:t>AUTO</a:t>
            </a:r>
            <a:endParaRPr sz="1800">
              <a:latin typeface="Noto Sans Mono CJK JP Regular"/>
              <a:cs typeface="Noto Sans Mono CJK JP Regular"/>
            </a:endParaRPr>
          </a:p>
          <a:p>
            <a:pPr marL="527685" marR="5080" lvl="1" indent="-172085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>
                <a:tab pos="528320" algn="l"/>
              </a:tabLst>
            </a:pPr>
            <a:r>
              <a:rPr sz="1800" dirty="0">
                <a:solidFill>
                  <a:srgbClr val="252525"/>
                </a:solidFill>
                <a:latin typeface="Noto Sans Mono CJK JP Regular"/>
                <a:cs typeface="Noto Sans Mono CJK JP Regular"/>
              </a:rPr>
              <a:t>必须兼顾信息化应用结果与作业 流程</a:t>
            </a:r>
            <a:endParaRPr sz="1800">
              <a:latin typeface="Noto Sans Mono CJK JP Regular"/>
              <a:cs typeface="Noto Sans Mono CJK JP Regular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0" y="4739640"/>
            <a:ext cx="475615" cy="312420"/>
          </a:xfrm>
          <a:custGeom>
            <a:avLst/>
            <a:gdLst/>
            <a:ahLst/>
            <a:cxnLst/>
            <a:rect l="l" t="t" r="r" b="b"/>
            <a:pathLst>
              <a:path w="475615" h="312420">
                <a:moveTo>
                  <a:pt x="475488" y="0"/>
                </a:moveTo>
                <a:lnTo>
                  <a:pt x="95097" y="0"/>
                </a:lnTo>
                <a:lnTo>
                  <a:pt x="0" y="156210"/>
                </a:lnTo>
                <a:lnTo>
                  <a:pt x="95097" y="312420"/>
                </a:lnTo>
                <a:lnTo>
                  <a:pt x="475488" y="312420"/>
                </a:lnTo>
                <a:lnTo>
                  <a:pt x="47548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31775" y="4795824"/>
            <a:ext cx="306070" cy="19431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100" dirty="0">
                <a:latin typeface="Noto Sans CJK JP Regular"/>
                <a:cs typeface="Noto Sans CJK JP Regular"/>
                <a:hlinkClick r:id="rId2" action="ppaction://hlinksldjump"/>
              </a:rPr>
              <a:t>返回</a:t>
            </a:r>
            <a:endParaRPr sz="11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8559" y="71373"/>
            <a:ext cx="58483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2.完全掌握自家行业的制造模型和</a:t>
            </a:r>
            <a:r>
              <a:rPr sz="2400" spc="1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管</a:t>
            </a:r>
            <a:r>
              <a:rPr sz="24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制模型</a:t>
            </a:r>
            <a:endParaRPr sz="2400">
              <a:latin typeface="Noto Sans Mono CJK JP Regular"/>
              <a:cs typeface="Noto Sans Mono CJK JP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6868" y="850391"/>
            <a:ext cx="2901950" cy="344805"/>
          </a:xfrm>
          <a:prstGeom prst="rect">
            <a:avLst/>
          </a:prstGeom>
          <a:solidFill>
            <a:srgbClr val="FF9900"/>
          </a:solidFill>
          <a:ln w="914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 marL="687070">
              <a:lnSpc>
                <a:spcPts val="2345"/>
              </a:lnSpc>
            </a:pPr>
            <a:r>
              <a:rPr sz="2000" dirty="0">
                <a:latin typeface="Noto Sans Mono CJK JP Regular"/>
                <a:cs typeface="Noto Sans Mono CJK JP Regular"/>
              </a:rPr>
              <a:t>制造</a:t>
            </a:r>
            <a:r>
              <a:rPr sz="2000" spc="5" dirty="0">
                <a:latin typeface="Noto Sans Mono CJK JP Regular"/>
                <a:cs typeface="Noto Sans Mono CJK JP Regular"/>
              </a:rPr>
              <a:t>布</a:t>
            </a:r>
            <a:r>
              <a:rPr sz="2000" spc="-10" dirty="0">
                <a:latin typeface="Noto Sans Mono CJK JP Regular"/>
                <a:cs typeface="Noto Sans Mono CJK JP Regular"/>
              </a:rPr>
              <a:t>局</a:t>
            </a:r>
            <a:r>
              <a:rPr sz="2000" dirty="0">
                <a:latin typeface="Noto Sans Mono CJK JP Regular"/>
                <a:cs typeface="Noto Sans Mono CJK JP Regular"/>
              </a:rPr>
              <a:t>模型</a:t>
            </a:r>
            <a:endParaRPr sz="2000">
              <a:latin typeface="Noto Sans Mono CJK JP Regular"/>
              <a:cs typeface="Noto Sans Mono CJK JP Regular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3454908" y="850391"/>
            <a:ext cx="2644140" cy="344805"/>
          </a:xfrm>
          <a:prstGeom prst="rect">
            <a:avLst/>
          </a:prstGeom>
          <a:solidFill>
            <a:srgbClr val="4471C4"/>
          </a:solidFill>
          <a:ln w="9144">
            <a:solidFill>
              <a:srgbClr val="000000"/>
            </a:solidFill>
          </a:ln>
        </p:spPr>
        <p:txBody>
          <a:bodyPr vert="horz" wrap="square" lIns="0" tIns="22860" rIns="0" bIns="0" rtlCol="0">
            <a:spAutoFit/>
          </a:bodyPr>
          <a:lstStyle/>
          <a:p>
            <a:pPr marL="92075">
              <a:lnSpc>
                <a:spcPct val="100000"/>
              </a:lnSpc>
              <a:spcBef>
                <a:spcPts val="180"/>
              </a:spcBef>
            </a:pP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制造管</a:t>
            </a:r>
            <a:r>
              <a:rPr sz="2000" spc="-1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制</a:t>
            </a: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模型</a:t>
            </a:r>
            <a:endParaRPr sz="2000">
              <a:latin typeface="Noto Sans Mono CJK JP Regular"/>
              <a:cs typeface="Noto Sans Mono CJK JP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454908" y="1263396"/>
            <a:ext cx="2644140" cy="2740660"/>
          </a:xfrm>
          <a:prstGeom prst="rect">
            <a:avLst/>
          </a:prstGeom>
          <a:solidFill>
            <a:srgbClr val="F1F1F1"/>
          </a:solidFill>
          <a:ln w="9144">
            <a:solidFill>
              <a:srgbClr val="000000"/>
            </a:solidFill>
          </a:ln>
        </p:spPr>
        <p:txBody>
          <a:bodyPr vert="horz" wrap="square" lIns="0" tIns="0" rIns="0" bIns="0" rtlCol="0">
            <a:spAutoFit/>
          </a:bodyPr>
          <a:lstStyle/>
          <a:p>
            <a:pPr>
              <a:lnSpc>
                <a:spcPct val="100000"/>
              </a:lnSpc>
            </a:pPr>
            <a:endParaRPr sz="1500">
              <a:latin typeface="Times New Roman"/>
              <a:cs typeface="Times New Roman"/>
            </a:endParaRPr>
          </a:p>
          <a:p>
            <a:pPr marL="359410" indent="-266700">
              <a:lnSpc>
                <a:spcPct val="100000"/>
              </a:lnSpc>
              <a:buSzPct val="75000"/>
              <a:buAutoNum type="arabicPeriod"/>
              <a:tabLst>
                <a:tab pos="359410" algn="l"/>
              </a:tabLst>
            </a:pPr>
            <a:r>
              <a:rPr sz="16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决</a:t>
            </a: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定</a:t>
            </a:r>
            <a:r>
              <a:rPr sz="16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-</a:t>
            </a: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工艺</a:t>
            </a:r>
            <a:r>
              <a:rPr sz="16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设</a:t>
            </a: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计方法</a:t>
            </a:r>
            <a:endParaRPr sz="1600">
              <a:latin typeface="Noto Sans Mono CJK JP Regular"/>
              <a:cs typeface="Noto Sans Mono CJK JP Regular"/>
            </a:endParaRPr>
          </a:p>
          <a:p>
            <a:pPr marL="359410" indent="-266700">
              <a:lnSpc>
                <a:spcPct val="100000"/>
              </a:lnSpc>
              <a:spcBef>
                <a:spcPts val="790"/>
              </a:spcBef>
              <a:buSzPct val="75000"/>
              <a:buAutoNum type="arabicPeriod"/>
              <a:tabLst>
                <a:tab pos="359410" algn="l"/>
              </a:tabLst>
            </a:pPr>
            <a:r>
              <a:rPr sz="16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决</a:t>
            </a: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定</a:t>
            </a:r>
            <a:r>
              <a:rPr sz="16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-</a:t>
            </a: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生产</a:t>
            </a:r>
            <a:r>
              <a:rPr sz="16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管</a:t>
            </a: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制方法</a:t>
            </a:r>
            <a:endParaRPr sz="1600">
              <a:latin typeface="Noto Sans Mono CJK JP Regular"/>
              <a:cs typeface="Noto Sans Mono CJK JP Regular"/>
            </a:endParaRPr>
          </a:p>
          <a:p>
            <a:pPr marL="359410" indent="-266700">
              <a:lnSpc>
                <a:spcPct val="100000"/>
              </a:lnSpc>
              <a:spcBef>
                <a:spcPts val="805"/>
              </a:spcBef>
              <a:buSzPct val="75000"/>
              <a:buAutoNum type="arabicPeriod"/>
              <a:tabLst>
                <a:tab pos="359410" algn="l"/>
              </a:tabLst>
            </a:pPr>
            <a:r>
              <a:rPr sz="16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决</a:t>
            </a: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定</a:t>
            </a:r>
            <a:r>
              <a:rPr sz="16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-</a:t>
            </a: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物料</a:t>
            </a:r>
            <a:r>
              <a:rPr sz="16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供</a:t>
            </a: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应方法</a:t>
            </a:r>
            <a:endParaRPr sz="1600">
              <a:latin typeface="Noto Sans Mono CJK JP Regular"/>
              <a:cs typeface="Noto Sans Mono CJK JP Regular"/>
            </a:endParaRPr>
          </a:p>
          <a:p>
            <a:pPr marL="359410" indent="-266700">
              <a:lnSpc>
                <a:spcPct val="100000"/>
              </a:lnSpc>
              <a:spcBef>
                <a:spcPts val="805"/>
              </a:spcBef>
              <a:buSzPct val="75000"/>
              <a:buAutoNum type="arabicPeriod"/>
              <a:tabLst>
                <a:tab pos="359410" algn="l"/>
              </a:tabLst>
            </a:pPr>
            <a:r>
              <a:rPr sz="16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决</a:t>
            </a:r>
            <a:r>
              <a:rPr sz="16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定</a:t>
            </a: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-在</a:t>
            </a:r>
            <a:r>
              <a:rPr sz="16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制</a:t>
            </a:r>
            <a:r>
              <a:rPr sz="16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搬</a:t>
            </a: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运</a:t>
            </a:r>
            <a:r>
              <a:rPr sz="16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方</a:t>
            </a: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法</a:t>
            </a:r>
            <a:endParaRPr sz="1600">
              <a:latin typeface="Noto Sans Mono CJK JP Regular"/>
              <a:cs typeface="Noto Sans Mono CJK JP Regular"/>
            </a:endParaRPr>
          </a:p>
          <a:p>
            <a:pPr marL="359410" indent="-266700">
              <a:lnSpc>
                <a:spcPct val="100000"/>
              </a:lnSpc>
              <a:spcBef>
                <a:spcPts val="795"/>
              </a:spcBef>
              <a:buSzPct val="75000"/>
              <a:buAutoNum type="arabicPeriod"/>
              <a:tabLst>
                <a:tab pos="359410" algn="l"/>
              </a:tabLst>
            </a:pPr>
            <a:r>
              <a:rPr sz="16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决</a:t>
            </a: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定</a:t>
            </a:r>
            <a:r>
              <a:rPr sz="16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-</a:t>
            </a: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质量</a:t>
            </a:r>
            <a:r>
              <a:rPr sz="16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管</a:t>
            </a: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制方法</a:t>
            </a:r>
            <a:endParaRPr sz="1600">
              <a:latin typeface="Noto Sans Mono CJK JP Regular"/>
              <a:cs typeface="Noto Sans Mono CJK JP Regular"/>
            </a:endParaRPr>
          </a:p>
          <a:p>
            <a:pPr marL="359410" indent="-266700">
              <a:lnSpc>
                <a:spcPct val="100000"/>
              </a:lnSpc>
              <a:spcBef>
                <a:spcPts val="805"/>
              </a:spcBef>
              <a:buSzPct val="75000"/>
              <a:buAutoNum type="arabicPeriod"/>
              <a:tabLst>
                <a:tab pos="359410" algn="l"/>
              </a:tabLst>
            </a:pPr>
            <a:r>
              <a:rPr sz="16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决</a:t>
            </a: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定</a:t>
            </a:r>
            <a:r>
              <a:rPr sz="16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-</a:t>
            </a: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设备</a:t>
            </a:r>
            <a:r>
              <a:rPr sz="16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管</a:t>
            </a: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制方法</a:t>
            </a:r>
            <a:endParaRPr sz="1600">
              <a:latin typeface="Noto Sans Mono CJK JP Regular"/>
              <a:cs typeface="Noto Sans Mono CJK JP Regular"/>
            </a:endParaRPr>
          </a:p>
          <a:p>
            <a:pPr marL="359410" indent="-266700">
              <a:lnSpc>
                <a:spcPct val="100000"/>
              </a:lnSpc>
              <a:spcBef>
                <a:spcPts val="805"/>
              </a:spcBef>
              <a:buSzPct val="75000"/>
              <a:buAutoNum type="arabicPeriod"/>
              <a:tabLst>
                <a:tab pos="359410" algn="l"/>
              </a:tabLst>
            </a:pPr>
            <a:r>
              <a:rPr sz="16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决</a:t>
            </a: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定</a:t>
            </a:r>
            <a:r>
              <a:rPr sz="16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-</a:t>
            </a: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人力</a:t>
            </a:r>
            <a:r>
              <a:rPr sz="1600" spc="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配</a:t>
            </a:r>
            <a:r>
              <a:rPr sz="16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置方法</a:t>
            </a:r>
            <a:endParaRPr sz="1600">
              <a:latin typeface="Noto Sans Mono CJK JP Regular"/>
              <a:cs typeface="Noto Sans Mono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86868" y="1252727"/>
            <a:ext cx="2901950" cy="2750820"/>
          </a:xfrm>
          <a:custGeom>
            <a:avLst/>
            <a:gdLst/>
            <a:ahLst/>
            <a:cxnLst/>
            <a:rect l="l" t="t" r="r" b="b"/>
            <a:pathLst>
              <a:path w="2901950" h="2750820">
                <a:moveTo>
                  <a:pt x="0" y="2750820"/>
                </a:moveTo>
                <a:lnTo>
                  <a:pt x="2901696" y="2750820"/>
                </a:lnTo>
                <a:lnTo>
                  <a:pt x="2901696" y="0"/>
                </a:lnTo>
                <a:lnTo>
                  <a:pt x="0" y="0"/>
                </a:lnTo>
                <a:lnTo>
                  <a:pt x="0" y="275082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676400" y="2075688"/>
            <a:ext cx="102235" cy="1757045"/>
          </a:xfrm>
          <a:custGeom>
            <a:avLst/>
            <a:gdLst/>
            <a:ahLst/>
            <a:cxnLst/>
            <a:rect l="l" t="t" r="r" b="b"/>
            <a:pathLst>
              <a:path w="102235" h="1757045">
                <a:moveTo>
                  <a:pt x="0" y="0"/>
                </a:moveTo>
                <a:lnTo>
                  <a:pt x="0" y="1756790"/>
                </a:lnTo>
                <a:lnTo>
                  <a:pt x="101726" y="1756790"/>
                </a:lnTo>
              </a:path>
            </a:pathLst>
          </a:custGeom>
          <a:ln w="12191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676400" y="2075688"/>
            <a:ext cx="102235" cy="1275715"/>
          </a:xfrm>
          <a:custGeom>
            <a:avLst/>
            <a:gdLst/>
            <a:ahLst/>
            <a:cxnLst/>
            <a:rect l="l" t="t" r="r" b="b"/>
            <a:pathLst>
              <a:path w="102235" h="1275714">
                <a:moveTo>
                  <a:pt x="0" y="0"/>
                </a:moveTo>
                <a:lnTo>
                  <a:pt x="0" y="1275207"/>
                </a:lnTo>
                <a:lnTo>
                  <a:pt x="101726" y="1275207"/>
                </a:lnTo>
              </a:path>
            </a:pathLst>
          </a:custGeom>
          <a:ln w="12192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676400" y="2075688"/>
            <a:ext cx="102235" cy="793750"/>
          </a:xfrm>
          <a:custGeom>
            <a:avLst/>
            <a:gdLst/>
            <a:ahLst/>
            <a:cxnLst/>
            <a:rect l="l" t="t" r="r" b="b"/>
            <a:pathLst>
              <a:path w="102235" h="793750">
                <a:moveTo>
                  <a:pt x="0" y="0"/>
                </a:moveTo>
                <a:lnTo>
                  <a:pt x="0" y="793623"/>
                </a:lnTo>
                <a:lnTo>
                  <a:pt x="101726" y="793623"/>
                </a:lnTo>
              </a:path>
            </a:pathLst>
          </a:custGeom>
          <a:ln w="12192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676400" y="2075688"/>
            <a:ext cx="102235" cy="312420"/>
          </a:xfrm>
          <a:custGeom>
            <a:avLst/>
            <a:gdLst/>
            <a:ahLst/>
            <a:cxnLst/>
            <a:rect l="l" t="t" r="r" b="b"/>
            <a:pathLst>
              <a:path w="102235" h="312419">
                <a:moveTo>
                  <a:pt x="0" y="0"/>
                </a:moveTo>
                <a:lnTo>
                  <a:pt x="0" y="312038"/>
                </a:lnTo>
                <a:lnTo>
                  <a:pt x="101726" y="312038"/>
                </a:lnTo>
              </a:path>
            </a:pathLst>
          </a:custGeom>
          <a:ln w="12192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537716" y="1594103"/>
            <a:ext cx="410845" cy="142875"/>
          </a:xfrm>
          <a:custGeom>
            <a:avLst/>
            <a:gdLst/>
            <a:ahLst/>
            <a:cxnLst/>
            <a:rect l="l" t="t" r="r" b="b"/>
            <a:pathLst>
              <a:path w="410844" h="142875">
                <a:moveTo>
                  <a:pt x="0" y="0"/>
                </a:moveTo>
                <a:lnTo>
                  <a:pt x="0" y="71247"/>
                </a:lnTo>
                <a:lnTo>
                  <a:pt x="410336" y="71247"/>
                </a:lnTo>
                <a:lnTo>
                  <a:pt x="410336" y="142494"/>
                </a:lnTo>
              </a:path>
            </a:pathLst>
          </a:custGeom>
          <a:ln w="12192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296924" y="2075688"/>
            <a:ext cx="102235" cy="1757045"/>
          </a:xfrm>
          <a:custGeom>
            <a:avLst/>
            <a:gdLst/>
            <a:ahLst/>
            <a:cxnLst/>
            <a:rect l="l" t="t" r="r" b="b"/>
            <a:pathLst>
              <a:path w="102234" h="1757045">
                <a:moveTo>
                  <a:pt x="101726" y="0"/>
                </a:moveTo>
                <a:lnTo>
                  <a:pt x="101726" y="1756790"/>
                </a:lnTo>
                <a:lnTo>
                  <a:pt x="0" y="1756790"/>
                </a:lnTo>
              </a:path>
            </a:pathLst>
          </a:custGeom>
          <a:ln w="12191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96924" y="2075688"/>
            <a:ext cx="102235" cy="1275715"/>
          </a:xfrm>
          <a:custGeom>
            <a:avLst/>
            <a:gdLst/>
            <a:ahLst/>
            <a:cxnLst/>
            <a:rect l="l" t="t" r="r" b="b"/>
            <a:pathLst>
              <a:path w="102234" h="1275714">
                <a:moveTo>
                  <a:pt x="101726" y="0"/>
                </a:moveTo>
                <a:lnTo>
                  <a:pt x="101726" y="1275207"/>
                </a:lnTo>
                <a:lnTo>
                  <a:pt x="0" y="1275207"/>
                </a:lnTo>
              </a:path>
            </a:pathLst>
          </a:custGeom>
          <a:ln w="12192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96924" y="2075688"/>
            <a:ext cx="102235" cy="793750"/>
          </a:xfrm>
          <a:custGeom>
            <a:avLst/>
            <a:gdLst/>
            <a:ahLst/>
            <a:cxnLst/>
            <a:rect l="l" t="t" r="r" b="b"/>
            <a:pathLst>
              <a:path w="102234" h="793750">
                <a:moveTo>
                  <a:pt x="101726" y="0"/>
                </a:moveTo>
                <a:lnTo>
                  <a:pt x="101726" y="793623"/>
                </a:lnTo>
                <a:lnTo>
                  <a:pt x="0" y="793623"/>
                </a:lnTo>
              </a:path>
            </a:pathLst>
          </a:custGeom>
          <a:ln w="12192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96924" y="2075688"/>
            <a:ext cx="102235" cy="312420"/>
          </a:xfrm>
          <a:custGeom>
            <a:avLst/>
            <a:gdLst/>
            <a:ahLst/>
            <a:cxnLst/>
            <a:rect l="l" t="t" r="r" b="b"/>
            <a:pathLst>
              <a:path w="102234" h="312419">
                <a:moveTo>
                  <a:pt x="101726" y="0"/>
                </a:moveTo>
                <a:lnTo>
                  <a:pt x="101726" y="312038"/>
                </a:lnTo>
                <a:lnTo>
                  <a:pt x="0" y="312038"/>
                </a:lnTo>
              </a:path>
            </a:pathLst>
          </a:custGeom>
          <a:ln w="12192">
            <a:solidFill>
              <a:srgbClr val="A4A4A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126236" y="1594103"/>
            <a:ext cx="410845" cy="142875"/>
          </a:xfrm>
          <a:custGeom>
            <a:avLst/>
            <a:gdLst/>
            <a:ahLst/>
            <a:cxnLst/>
            <a:rect l="l" t="t" r="r" b="b"/>
            <a:pathLst>
              <a:path w="410844" h="142875">
                <a:moveTo>
                  <a:pt x="410336" y="0"/>
                </a:moveTo>
                <a:lnTo>
                  <a:pt x="410336" y="71247"/>
                </a:lnTo>
                <a:lnTo>
                  <a:pt x="0" y="71247"/>
                </a:lnTo>
                <a:lnTo>
                  <a:pt x="0" y="142494"/>
                </a:lnTo>
              </a:path>
            </a:pathLst>
          </a:custGeom>
          <a:ln w="12192">
            <a:solidFill>
              <a:srgbClr val="EC7C3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197863" y="1254252"/>
            <a:ext cx="678180" cy="340360"/>
          </a:xfrm>
          <a:custGeom>
            <a:avLst/>
            <a:gdLst/>
            <a:ahLst/>
            <a:cxnLst/>
            <a:rect l="l" t="t" r="r" b="b"/>
            <a:pathLst>
              <a:path w="678180" h="340359">
                <a:moveTo>
                  <a:pt x="0" y="339851"/>
                </a:moveTo>
                <a:lnTo>
                  <a:pt x="678180" y="339851"/>
                </a:lnTo>
                <a:lnTo>
                  <a:pt x="678180" y="0"/>
                </a:lnTo>
                <a:lnTo>
                  <a:pt x="0" y="0"/>
                </a:lnTo>
                <a:lnTo>
                  <a:pt x="0" y="339851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197863" y="1254252"/>
            <a:ext cx="678180" cy="340360"/>
          </a:xfrm>
          <a:custGeom>
            <a:avLst/>
            <a:gdLst/>
            <a:ahLst/>
            <a:cxnLst/>
            <a:rect l="l" t="t" r="r" b="b"/>
            <a:pathLst>
              <a:path w="678180" h="340359">
                <a:moveTo>
                  <a:pt x="0" y="339851"/>
                </a:moveTo>
                <a:lnTo>
                  <a:pt x="678180" y="339851"/>
                </a:lnTo>
                <a:lnTo>
                  <a:pt x="678180" y="0"/>
                </a:lnTo>
                <a:lnTo>
                  <a:pt x="0" y="0"/>
                </a:lnTo>
                <a:lnTo>
                  <a:pt x="0" y="339851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197863" y="1248283"/>
            <a:ext cx="678180" cy="327025"/>
          </a:xfrm>
          <a:prstGeom prst="rect">
            <a:avLst/>
          </a:prstGeom>
        </p:spPr>
        <p:txBody>
          <a:bodyPr vert="horz" wrap="square" lIns="0" tIns="19050" rIns="0" bIns="0" rtlCol="0">
            <a:spAutoFit/>
          </a:bodyPr>
          <a:lstStyle/>
          <a:p>
            <a:pPr marL="147955" marR="13335" indent="-127000">
              <a:lnSpc>
                <a:spcPts val="1180"/>
              </a:lnSpc>
              <a:spcBef>
                <a:spcPts val="150"/>
              </a:spcBef>
            </a:pPr>
            <a:r>
              <a:rPr sz="1000" spc="5" dirty="0">
                <a:latin typeface="Noto Sans Mono CJK JP Regular"/>
                <a:cs typeface="Noto Sans Mono CJK JP Regular"/>
              </a:rPr>
              <a:t>车</a:t>
            </a:r>
            <a:r>
              <a:rPr sz="1000" spc="-5" dirty="0">
                <a:latin typeface="Noto Sans Mono CJK JP Regular"/>
                <a:cs typeface="Noto Sans Mono CJK JP Regular"/>
              </a:rPr>
              <a:t>间制</a:t>
            </a:r>
            <a:r>
              <a:rPr sz="1000" spc="5" dirty="0">
                <a:latin typeface="Noto Sans Mono CJK JP Regular"/>
                <a:cs typeface="Noto Sans Mono CJK JP Regular"/>
              </a:rPr>
              <a:t>造</a:t>
            </a:r>
            <a:r>
              <a:rPr sz="1000" spc="-5" dirty="0">
                <a:latin typeface="Noto Sans Mono CJK JP Regular"/>
                <a:cs typeface="Noto Sans Mono CJK JP Regular"/>
              </a:rPr>
              <a:t>布 </a:t>
            </a:r>
            <a:r>
              <a:rPr sz="1000" spc="5" dirty="0">
                <a:latin typeface="Noto Sans Mono CJK JP Regular"/>
                <a:cs typeface="Noto Sans Mono CJK JP Regular"/>
              </a:rPr>
              <a:t>局</a:t>
            </a:r>
            <a:r>
              <a:rPr sz="1000" spc="-5" dirty="0">
                <a:latin typeface="Noto Sans Mono CJK JP Regular"/>
                <a:cs typeface="Noto Sans Mono CJK JP Regular"/>
              </a:rPr>
              <a:t>模型</a:t>
            </a:r>
            <a:endParaRPr sz="1000">
              <a:latin typeface="Noto Sans Mono CJK JP Regular"/>
              <a:cs typeface="Noto Sans Mono CJK JP Regular"/>
            </a:endParaRPr>
          </a:p>
        </p:txBody>
      </p:sp>
      <p:sp>
        <p:nvSpPr>
          <p:cNvPr id="20" name="object 20"/>
          <p:cNvSpPr txBox="1"/>
          <p:nvPr/>
        </p:nvSpPr>
        <p:spPr>
          <a:xfrm>
            <a:off x="787908" y="1735835"/>
            <a:ext cx="678180" cy="340360"/>
          </a:xfrm>
          <a:prstGeom prst="rect">
            <a:avLst/>
          </a:prstGeom>
          <a:solidFill>
            <a:srgbClr val="FF9900"/>
          </a:solidFill>
          <a:ln w="12192">
            <a:solidFill>
              <a:srgbClr val="FFFFFF"/>
            </a:solidFill>
          </a:ln>
        </p:spPr>
        <p:txBody>
          <a:bodyPr vert="horz" wrap="square" lIns="0" tIns="80645" rIns="0" bIns="0" rtlCol="0">
            <a:spAutoFit/>
          </a:bodyPr>
          <a:lstStyle/>
          <a:p>
            <a:pPr marL="85090">
              <a:lnSpc>
                <a:spcPct val="100000"/>
              </a:lnSpc>
              <a:spcBef>
                <a:spcPts val="635"/>
              </a:spcBef>
            </a:pPr>
            <a:r>
              <a:rPr sz="1000" spc="5" dirty="0">
                <a:latin typeface="Noto Sans Mono CJK JP Regular"/>
                <a:cs typeface="Noto Sans Mono CJK JP Regular"/>
              </a:rPr>
              <a:t>群</a:t>
            </a:r>
            <a:r>
              <a:rPr sz="1000" spc="-5" dirty="0">
                <a:latin typeface="Noto Sans Mono CJK JP Regular"/>
                <a:cs typeface="Noto Sans Mono CJK JP Regular"/>
              </a:rPr>
              <a:t>族加工</a:t>
            </a:r>
            <a:endParaRPr sz="1000">
              <a:latin typeface="Noto Sans Mono CJK JP Regular"/>
              <a:cs typeface="Noto Sans Mono CJK JP Regular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618744" y="2217420"/>
            <a:ext cx="678180" cy="340360"/>
          </a:xfrm>
          <a:prstGeom prst="rect">
            <a:avLst/>
          </a:prstGeom>
          <a:solidFill>
            <a:srgbClr val="A4A4A4"/>
          </a:solidFill>
          <a:ln w="12192">
            <a:solidFill>
              <a:srgbClr val="FFFFFF"/>
            </a:solidFill>
          </a:ln>
        </p:spPr>
        <p:txBody>
          <a:bodyPr vert="horz" wrap="square" lIns="0" tIns="80645" rIns="0" bIns="0" rtlCol="0">
            <a:spAutoFit/>
          </a:bodyPr>
          <a:lstStyle/>
          <a:p>
            <a:pPr marL="52705">
              <a:lnSpc>
                <a:spcPct val="100000"/>
              </a:lnSpc>
              <a:spcBef>
                <a:spcPts val="635"/>
              </a:spcBef>
            </a:pPr>
            <a:r>
              <a:rPr sz="1000" spc="5" dirty="0">
                <a:latin typeface="Noto Sans Mono CJK JP Regular"/>
                <a:cs typeface="Noto Sans Mono CJK JP Regular"/>
              </a:rPr>
              <a:t>延</a:t>
            </a:r>
            <a:r>
              <a:rPr sz="1000" spc="-5" dirty="0">
                <a:latin typeface="Noto Sans Mono CJK JP Regular"/>
                <a:cs typeface="Noto Sans Mono CJK JP Regular"/>
              </a:rPr>
              <a:t>伸模</a:t>
            </a:r>
            <a:r>
              <a:rPr sz="1000" spc="5" dirty="0">
                <a:latin typeface="Noto Sans Mono CJK JP Regular"/>
                <a:cs typeface="Noto Sans Mono CJK JP Regular"/>
              </a:rPr>
              <a:t>型</a:t>
            </a:r>
            <a:r>
              <a:rPr sz="1000" spc="-5" dirty="0">
                <a:latin typeface="Noto Sans Mono CJK JP Regular"/>
                <a:cs typeface="Noto Sans Mono CJK JP Regular"/>
              </a:rPr>
              <a:t>1</a:t>
            </a:r>
            <a:endParaRPr sz="1000">
              <a:latin typeface="Noto Sans Mono CJK JP Regular"/>
              <a:cs typeface="Noto Sans Mono CJK JP Regular"/>
            </a:endParaRPr>
          </a:p>
        </p:txBody>
      </p:sp>
      <p:sp>
        <p:nvSpPr>
          <p:cNvPr id="22" name="object 22"/>
          <p:cNvSpPr txBox="1"/>
          <p:nvPr/>
        </p:nvSpPr>
        <p:spPr>
          <a:xfrm>
            <a:off x="618744" y="2699004"/>
            <a:ext cx="678180" cy="340360"/>
          </a:xfrm>
          <a:prstGeom prst="rect">
            <a:avLst/>
          </a:prstGeom>
          <a:solidFill>
            <a:srgbClr val="A4A4A4"/>
          </a:solidFill>
          <a:ln w="12192">
            <a:solidFill>
              <a:srgbClr val="FFFFFF"/>
            </a:solidFill>
          </a:ln>
        </p:spPr>
        <p:txBody>
          <a:bodyPr vert="horz" wrap="square" lIns="0" tIns="80645" rIns="0" bIns="0" rtlCol="0">
            <a:spAutoFit/>
          </a:bodyPr>
          <a:lstStyle/>
          <a:p>
            <a:pPr marL="52705">
              <a:lnSpc>
                <a:spcPct val="100000"/>
              </a:lnSpc>
              <a:spcBef>
                <a:spcPts val="635"/>
              </a:spcBef>
            </a:pPr>
            <a:r>
              <a:rPr sz="1000" spc="5" dirty="0">
                <a:latin typeface="Noto Sans Mono CJK JP Regular"/>
                <a:cs typeface="Noto Sans Mono CJK JP Regular"/>
              </a:rPr>
              <a:t>延</a:t>
            </a:r>
            <a:r>
              <a:rPr sz="1000" spc="-5" dirty="0">
                <a:latin typeface="Noto Sans Mono CJK JP Regular"/>
                <a:cs typeface="Noto Sans Mono CJK JP Regular"/>
              </a:rPr>
              <a:t>伸模</a:t>
            </a:r>
            <a:r>
              <a:rPr sz="1000" spc="5" dirty="0">
                <a:latin typeface="Noto Sans Mono CJK JP Regular"/>
                <a:cs typeface="Noto Sans Mono CJK JP Regular"/>
              </a:rPr>
              <a:t>型</a:t>
            </a:r>
            <a:r>
              <a:rPr sz="1000" spc="-5" dirty="0">
                <a:latin typeface="Noto Sans Mono CJK JP Regular"/>
                <a:cs typeface="Noto Sans Mono CJK JP Regular"/>
              </a:rPr>
              <a:t>2</a:t>
            </a:r>
            <a:endParaRPr sz="1000">
              <a:latin typeface="Noto Sans Mono CJK JP Regular"/>
              <a:cs typeface="Noto Sans Mono CJK JP Regular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618744" y="3180588"/>
            <a:ext cx="678180" cy="340360"/>
          </a:xfrm>
          <a:prstGeom prst="rect">
            <a:avLst/>
          </a:prstGeom>
          <a:solidFill>
            <a:srgbClr val="A4A4A4"/>
          </a:solidFill>
          <a:ln w="12192">
            <a:solidFill>
              <a:srgbClr val="FFFFFF"/>
            </a:solidFill>
          </a:ln>
        </p:spPr>
        <p:txBody>
          <a:bodyPr vert="horz" wrap="square" lIns="0" tIns="80645" rIns="0" bIns="0" rtlCol="0">
            <a:spAutoFit/>
          </a:bodyPr>
          <a:lstStyle/>
          <a:p>
            <a:pPr marL="52705">
              <a:lnSpc>
                <a:spcPct val="100000"/>
              </a:lnSpc>
              <a:spcBef>
                <a:spcPts val="635"/>
              </a:spcBef>
            </a:pPr>
            <a:r>
              <a:rPr sz="1000" spc="5" dirty="0">
                <a:latin typeface="Noto Sans Mono CJK JP Regular"/>
                <a:cs typeface="Noto Sans Mono CJK JP Regular"/>
              </a:rPr>
              <a:t>延</a:t>
            </a:r>
            <a:r>
              <a:rPr sz="1000" spc="-5" dirty="0">
                <a:latin typeface="Noto Sans Mono CJK JP Regular"/>
                <a:cs typeface="Noto Sans Mono CJK JP Regular"/>
              </a:rPr>
              <a:t>伸模</a:t>
            </a:r>
            <a:r>
              <a:rPr sz="1000" spc="5" dirty="0">
                <a:latin typeface="Noto Sans Mono CJK JP Regular"/>
                <a:cs typeface="Noto Sans Mono CJK JP Regular"/>
              </a:rPr>
              <a:t>型</a:t>
            </a:r>
            <a:r>
              <a:rPr sz="1000" spc="-5" dirty="0">
                <a:latin typeface="Noto Sans Mono CJK JP Regular"/>
                <a:cs typeface="Noto Sans Mono CJK JP Regular"/>
              </a:rPr>
              <a:t>3</a:t>
            </a:r>
            <a:endParaRPr sz="1000">
              <a:latin typeface="Noto Sans Mono CJK JP Regular"/>
              <a:cs typeface="Noto Sans Mono CJK JP Regular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618744" y="3662171"/>
            <a:ext cx="678180" cy="340360"/>
          </a:xfrm>
          <a:custGeom>
            <a:avLst/>
            <a:gdLst/>
            <a:ahLst/>
            <a:cxnLst/>
            <a:rect l="l" t="t" r="r" b="b"/>
            <a:pathLst>
              <a:path w="678180" h="340360">
                <a:moveTo>
                  <a:pt x="0" y="339851"/>
                </a:moveTo>
                <a:lnTo>
                  <a:pt x="678180" y="339851"/>
                </a:lnTo>
                <a:lnTo>
                  <a:pt x="678180" y="0"/>
                </a:lnTo>
                <a:lnTo>
                  <a:pt x="0" y="0"/>
                </a:lnTo>
                <a:lnTo>
                  <a:pt x="0" y="339851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18744" y="3662171"/>
            <a:ext cx="678180" cy="340360"/>
          </a:xfrm>
          <a:custGeom>
            <a:avLst/>
            <a:gdLst/>
            <a:ahLst/>
            <a:cxnLst/>
            <a:rect l="l" t="t" r="r" b="b"/>
            <a:pathLst>
              <a:path w="678180" h="340360">
                <a:moveTo>
                  <a:pt x="0" y="339851"/>
                </a:moveTo>
                <a:lnTo>
                  <a:pt x="678180" y="339851"/>
                </a:lnTo>
                <a:lnTo>
                  <a:pt x="678180" y="0"/>
                </a:lnTo>
                <a:lnTo>
                  <a:pt x="0" y="0"/>
                </a:lnTo>
                <a:lnTo>
                  <a:pt x="0" y="339851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1607819" y="1735835"/>
            <a:ext cx="678180" cy="340360"/>
          </a:xfrm>
          <a:prstGeom prst="rect">
            <a:avLst/>
          </a:prstGeom>
          <a:solidFill>
            <a:srgbClr val="FF9900"/>
          </a:solidFill>
          <a:ln w="12191">
            <a:solidFill>
              <a:srgbClr val="FFFFFF"/>
            </a:solidFill>
          </a:ln>
        </p:spPr>
        <p:txBody>
          <a:bodyPr vert="horz" wrap="square" lIns="0" tIns="80645" rIns="0" bIns="0" rtlCol="0">
            <a:spAutoFit/>
          </a:bodyPr>
          <a:lstStyle/>
          <a:p>
            <a:pPr marL="22225">
              <a:lnSpc>
                <a:spcPct val="100000"/>
              </a:lnSpc>
              <a:spcBef>
                <a:spcPts val="635"/>
              </a:spcBef>
            </a:pPr>
            <a:r>
              <a:rPr sz="1000" spc="5" dirty="0">
                <a:latin typeface="Noto Sans Mono CJK JP Regular"/>
                <a:cs typeface="Noto Sans Mono CJK JP Regular"/>
              </a:rPr>
              <a:t>流</a:t>
            </a:r>
            <a:r>
              <a:rPr sz="1000" spc="-5" dirty="0">
                <a:latin typeface="Noto Sans Mono CJK JP Regular"/>
                <a:cs typeface="Noto Sans Mono CJK JP Regular"/>
              </a:rPr>
              <a:t>水线</a:t>
            </a:r>
            <a:r>
              <a:rPr sz="1000" spc="5" dirty="0">
                <a:latin typeface="Noto Sans Mono CJK JP Regular"/>
                <a:cs typeface="Noto Sans Mono CJK JP Regular"/>
              </a:rPr>
              <a:t>加</a:t>
            </a:r>
            <a:r>
              <a:rPr sz="1000" spc="-5" dirty="0">
                <a:latin typeface="Noto Sans Mono CJK JP Regular"/>
                <a:cs typeface="Noto Sans Mono CJK JP Regular"/>
              </a:rPr>
              <a:t>工</a:t>
            </a:r>
            <a:endParaRPr sz="1000">
              <a:latin typeface="Noto Sans Mono CJK JP Regular"/>
              <a:cs typeface="Noto Sans Mono CJK JP Regular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1778507" y="2217420"/>
            <a:ext cx="678180" cy="340360"/>
          </a:xfrm>
          <a:prstGeom prst="rect">
            <a:avLst/>
          </a:prstGeom>
          <a:solidFill>
            <a:srgbClr val="A4A4A4"/>
          </a:solidFill>
          <a:ln w="12191">
            <a:solidFill>
              <a:srgbClr val="FFFFFF"/>
            </a:solidFill>
          </a:ln>
        </p:spPr>
        <p:txBody>
          <a:bodyPr vert="horz" wrap="square" lIns="0" tIns="80645" rIns="0" bIns="0" rtlCol="0">
            <a:spAutoFit/>
          </a:bodyPr>
          <a:lstStyle/>
          <a:p>
            <a:pPr marL="53340">
              <a:lnSpc>
                <a:spcPct val="100000"/>
              </a:lnSpc>
              <a:spcBef>
                <a:spcPts val="635"/>
              </a:spcBef>
            </a:pPr>
            <a:r>
              <a:rPr sz="1000" spc="5" dirty="0">
                <a:latin typeface="Noto Sans Mono CJK JP Regular"/>
                <a:cs typeface="Noto Sans Mono CJK JP Regular"/>
              </a:rPr>
              <a:t>延</a:t>
            </a:r>
            <a:r>
              <a:rPr sz="1000" spc="-5" dirty="0">
                <a:latin typeface="Noto Sans Mono CJK JP Regular"/>
                <a:cs typeface="Noto Sans Mono CJK JP Regular"/>
              </a:rPr>
              <a:t>伸模</a:t>
            </a:r>
            <a:r>
              <a:rPr sz="1000" spc="5" dirty="0">
                <a:latin typeface="Noto Sans Mono CJK JP Regular"/>
                <a:cs typeface="Noto Sans Mono CJK JP Regular"/>
              </a:rPr>
              <a:t>型</a:t>
            </a:r>
            <a:r>
              <a:rPr sz="1000" spc="-5" dirty="0">
                <a:latin typeface="Noto Sans Mono CJK JP Regular"/>
                <a:cs typeface="Noto Sans Mono CJK JP Regular"/>
              </a:rPr>
              <a:t>1</a:t>
            </a:r>
            <a:endParaRPr sz="1000">
              <a:latin typeface="Noto Sans Mono CJK JP Regular"/>
              <a:cs typeface="Noto Sans Mono CJK JP Regular"/>
            </a:endParaRPr>
          </a:p>
        </p:txBody>
      </p:sp>
      <p:sp>
        <p:nvSpPr>
          <p:cNvPr id="28" name="object 28"/>
          <p:cNvSpPr txBox="1"/>
          <p:nvPr/>
        </p:nvSpPr>
        <p:spPr>
          <a:xfrm>
            <a:off x="1778507" y="2699004"/>
            <a:ext cx="678180" cy="340360"/>
          </a:xfrm>
          <a:prstGeom prst="rect">
            <a:avLst/>
          </a:prstGeom>
          <a:solidFill>
            <a:srgbClr val="A4A4A4"/>
          </a:solidFill>
          <a:ln w="12191">
            <a:solidFill>
              <a:srgbClr val="FFFFFF"/>
            </a:solidFill>
          </a:ln>
        </p:spPr>
        <p:txBody>
          <a:bodyPr vert="horz" wrap="square" lIns="0" tIns="80645" rIns="0" bIns="0" rtlCol="0">
            <a:spAutoFit/>
          </a:bodyPr>
          <a:lstStyle/>
          <a:p>
            <a:pPr marL="53340">
              <a:lnSpc>
                <a:spcPct val="100000"/>
              </a:lnSpc>
              <a:spcBef>
                <a:spcPts val="635"/>
              </a:spcBef>
            </a:pPr>
            <a:r>
              <a:rPr sz="1000" spc="5" dirty="0">
                <a:latin typeface="Noto Sans Mono CJK JP Regular"/>
                <a:cs typeface="Noto Sans Mono CJK JP Regular"/>
              </a:rPr>
              <a:t>延</a:t>
            </a:r>
            <a:r>
              <a:rPr sz="1000" spc="-5" dirty="0">
                <a:latin typeface="Noto Sans Mono CJK JP Regular"/>
                <a:cs typeface="Noto Sans Mono CJK JP Regular"/>
              </a:rPr>
              <a:t>伸模</a:t>
            </a:r>
            <a:r>
              <a:rPr sz="1000" spc="5" dirty="0">
                <a:latin typeface="Noto Sans Mono CJK JP Regular"/>
                <a:cs typeface="Noto Sans Mono CJK JP Regular"/>
              </a:rPr>
              <a:t>型</a:t>
            </a:r>
            <a:r>
              <a:rPr sz="1000" spc="-5" dirty="0">
                <a:latin typeface="Noto Sans Mono CJK JP Regular"/>
                <a:cs typeface="Noto Sans Mono CJK JP Regular"/>
              </a:rPr>
              <a:t>2</a:t>
            </a:r>
            <a:endParaRPr sz="1000">
              <a:latin typeface="Noto Sans Mono CJK JP Regular"/>
              <a:cs typeface="Noto Sans Mono CJK JP Regular"/>
            </a:endParaRPr>
          </a:p>
        </p:txBody>
      </p:sp>
      <p:sp>
        <p:nvSpPr>
          <p:cNvPr id="29" name="object 29"/>
          <p:cNvSpPr txBox="1"/>
          <p:nvPr/>
        </p:nvSpPr>
        <p:spPr>
          <a:xfrm>
            <a:off x="1778507" y="3180588"/>
            <a:ext cx="678180" cy="340360"/>
          </a:xfrm>
          <a:prstGeom prst="rect">
            <a:avLst/>
          </a:prstGeom>
          <a:solidFill>
            <a:srgbClr val="A4A4A4"/>
          </a:solidFill>
          <a:ln w="12191">
            <a:solidFill>
              <a:srgbClr val="FFFFFF"/>
            </a:solidFill>
          </a:ln>
        </p:spPr>
        <p:txBody>
          <a:bodyPr vert="horz" wrap="square" lIns="0" tIns="80645" rIns="0" bIns="0" rtlCol="0">
            <a:spAutoFit/>
          </a:bodyPr>
          <a:lstStyle/>
          <a:p>
            <a:pPr marL="53340">
              <a:lnSpc>
                <a:spcPct val="100000"/>
              </a:lnSpc>
              <a:spcBef>
                <a:spcPts val="635"/>
              </a:spcBef>
            </a:pPr>
            <a:r>
              <a:rPr sz="1000" spc="5" dirty="0">
                <a:latin typeface="Noto Sans Mono CJK JP Regular"/>
                <a:cs typeface="Noto Sans Mono CJK JP Regular"/>
              </a:rPr>
              <a:t>延</a:t>
            </a:r>
            <a:r>
              <a:rPr sz="1000" spc="-5" dirty="0">
                <a:latin typeface="Noto Sans Mono CJK JP Regular"/>
                <a:cs typeface="Noto Sans Mono CJK JP Regular"/>
              </a:rPr>
              <a:t>伸模</a:t>
            </a:r>
            <a:r>
              <a:rPr sz="1000" spc="5" dirty="0">
                <a:latin typeface="Noto Sans Mono CJK JP Regular"/>
                <a:cs typeface="Noto Sans Mono CJK JP Regular"/>
              </a:rPr>
              <a:t>型</a:t>
            </a:r>
            <a:r>
              <a:rPr sz="1000" spc="-5" dirty="0">
                <a:latin typeface="Noto Sans Mono CJK JP Regular"/>
                <a:cs typeface="Noto Sans Mono CJK JP Regular"/>
              </a:rPr>
              <a:t>3</a:t>
            </a:r>
            <a:endParaRPr sz="1000">
              <a:latin typeface="Noto Sans Mono CJK JP Regular"/>
              <a:cs typeface="Noto Sans Mono CJK JP Regular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1778507" y="3662171"/>
            <a:ext cx="678180" cy="340360"/>
          </a:xfrm>
          <a:custGeom>
            <a:avLst/>
            <a:gdLst/>
            <a:ahLst/>
            <a:cxnLst/>
            <a:rect l="l" t="t" r="r" b="b"/>
            <a:pathLst>
              <a:path w="678180" h="340360">
                <a:moveTo>
                  <a:pt x="0" y="339851"/>
                </a:moveTo>
                <a:lnTo>
                  <a:pt x="678180" y="339851"/>
                </a:lnTo>
                <a:lnTo>
                  <a:pt x="678180" y="0"/>
                </a:lnTo>
                <a:lnTo>
                  <a:pt x="0" y="0"/>
                </a:lnTo>
                <a:lnTo>
                  <a:pt x="0" y="339851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778507" y="3662171"/>
            <a:ext cx="678180" cy="340360"/>
          </a:xfrm>
          <a:custGeom>
            <a:avLst/>
            <a:gdLst/>
            <a:ahLst/>
            <a:cxnLst/>
            <a:rect l="l" t="t" r="r" b="b"/>
            <a:pathLst>
              <a:path w="678180" h="340360">
                <a:moveTo>
                  <a:pt x="0" y="339851"/>
                </a:moveTo>
                <a:lnTo>
                  <a:pt x="678180" y="339851"/>
                </a:lnTo>
                <a:lnTo>
                  <a:pt x="678180" y="0"/>
                </a:lnTo>
                <a:lnTo>
                  <a:pt x="0" y="0"/>
                </a:lnTo>
                <a:lnTo>
                  <a:pt x="0" y="339851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86868" y="1252727"/>
            <a:ext cx="2901950" cy="2750820"/>
          </a:xfrm>
          <a:custGeom>
            <a:avLst/>
            <a:gdLst/>
            <a:ahLst/>
            <a:cxnLst/>
            <a:rect l="l" t="t" r="r" b="b"/>
            <a:pathLst>
              <a:path w="2901950" h="2750820">
                <a:moveTo>
                  <a:pt x="0" y="2750820"/>
                </a:moveTo>
                <a:lnTo>
                  <a:pt x="2901696" y="2750820"/>
                </a:lnTo>
                <a:lnTo>
                  <a:pt x="2901696" y="0"/>
                </a:lnTo>
                <a:lnTo>
                  <a:pt x="0" y="0"/>
                </a:lnTo>
                <a:lnTo>
                  <a:pt x="0" y="2750820"/>
                </a:lnTo>
                <a:close/>
              </a:path>
            </a:pathLst>
          </a:custGeom>
          <a:ln w="9144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6595871" y="850391"/>
            <a:ext cx="2397760" cy="344805"/>
          </a:xfrm>
          <a:prstGeom prst="rect">
            <a:avLst/>
          </a:prstGeom>
          <a:solidFill>
            <a:srgbClr val="D0CECE"/>
          </a:solidFill>
          <a:ln w="9144">
            <a:solidFill>
              <a:srgbClr val="000000"/>
            </a:solidFill>
          </a:ln>
        </p:spPr>
        <p:txBody>
          <a:bodyPr vert="horz" wrap="square" lIns="0" tIns="43815" rIns="0" bIns="0" rtlCol="0">
            <a:spAutoFit/>
          </a:bodyPr>
          <a:lstStyle/>
          <a:p>
            <a:pPr marL="334645">
              <a:lnSpc>
                <a:spcPct val="100000"/>
              </a:lnSpc>
              <a:spcBef>
                <a:spcPts val="345"/>
              </a:spcBef>
            </a:pPr>
            <a:r>
              <a:rPr sz="1800" spc="10" dirty="0">
                <a:latin typeface="Noto Sans Mono CJK JP Regular"/>
                <a:cs typeface="Noto Sans Mono CJK JP Regular"/>
              </a:rPr>
              <a:t>MES系统建置模型</a:t>
            </a:r>
            <a:endParaRPr sz="1800">
              <a:latin typeface="Noto Sans Mono CJK JP Regular"/>
              <a:cs typeface="Noto Sans Mono CJK JP Regular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2988564" y="858011"/>
            <a:ext cx="466725" cy="791210"/>
          </a:xfrm>
          <a:custGeom>
            <a:avLst/>
            <a:gdLst/>
            <a:ahLst/>
            <a:cxnLst/>
            <a:rect l="l" t="t" r="r" b="b"/>
            <a:pathLst>
              <a:path w="466725" h="791210">
                <a:moveTo>
                  <a:pt x="233172" y="0"/>
                </a:moveTo>
                <a:lnTo>
                  <a:pt x="233172" y="197738"/>
                </a:lnTo>
                <a:lnTo>
                  <a:pt x="0" y="197738"/>
                </a:lnTo>
                <a:lnTo>
                  <a:pt x="0" y="593216"/>
                </a:lnTo>
                <a:lnTo>
                  <a:pt x="233172" y="593216"/>
                </a:lnTo>
                <a:lnTo>
                  <a:pt x="233172" y="790955"/>
                </a:lnTo>
                <a:lnTo>
                  <a:pt x="466344" y="395477"/>
                </a:lnTo>
                <a:lnTo>
                  <a:pt x="233172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109715" y="858011"/>
            <a:ext cx="466725" cy="791210"/>
          </a:xfrm>
          <a:custGeom>
            <a:avLst/>
            <a:gdLst/>
            <a:ahLst/>
            <a:cxnLst/>
            <a:rect l="l" t="t" r="r" b="b"/>
            <a:pathLst>
              <a:path w="466725" h="791210">
                <a:moveTo>
                  <a:pt x="233172" y="0"/>
                </a:moveTo>
                <a:lnTo>
                  <a:pt x="233172" y="197738"/>
                </a:lnTo>
                <a:lnTo>
                  <a:pt x="0" y="197738"/>
                </a:lnTo>
                <a:lnTo>
                  <a:pt x="0" y="593216"/>
                </a:lnTo>
                <a:lnTo>
                  <a:pt x="233172" y="593216"/>
                </a:lnTo>
                <a:lnTo>
                  <a:pt x="233172" y="790955"/>
                </a:lnTo>
                <a:lnTo>
                  <a:pt x="466343" y="395477"/>
                </a:lnTo>
                <a:lnTo>
                  <a:pt x="233172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6601968" y="1263396"/>
            <a:ext cx="2391410" cy="3706495"/>
          </a:xfrm>
          <a:prstGeom prst="rect">
            <a:avLst/>
          </a:prstGeom>
          <a:solidFill>
            <a:srgbClr val="F1F1F1"/>
          </a:solidFill>
          <a:ln w="9144">
            <a:solidFill>
              <a:srgbClr val="000000"/>
            </a:solidFill>
          </a:ln>
        </p:spPr>
        <p:txBody>
          <a:bodyPr vert="horz" wrap="square" lIns="0" tIns="589280" rIns="0" bIns="0" rtlCol="0">
            <a:spAutoFit/>
          </a:bodyPr>
          <a:lstStyle/>
          <a:p>
            <a:pPr marL="681990">
              <a:lnSpc>
                <a:spcPct val="100000"/>
              </a:lnSpc>
              <a:spcBef>
                <a:spcPts val="4640"/>
              </a:spcBef>
            </a:pPr>
            <a:r>
              <a:rPr sz="54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MES</a:t>
            </a:r>
            <a:endParaRPr sz="5400">
              <a:latin typeface="Noto Sans Mono CJK JP Regular"/>
              <a:cs typeface="Noto Sans Mono CJK JP Regular"/>
            </a:endParaRPr>
          </a:p>
          <a:p>
            <a:pPr marL="166370" marR="158750" algn="ctr">
              <a:lnSpc>
                <a:spcPct val="100000"/>
              </a:lnSpc>
              <a:spcBef>
                <a:spcPts val="810"/>
              </a:spcBef>
            </a:pPr>
            <a:r>
              <a:rPr sz="54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制造执 行系统</a:t>
            </a:r>
            <a:endParaRPr sz="5400">
              <a:latin typeface="Noto Sans Mono CJK JP Regular"/>
              <a:cs typeface="Noto Sans Mono CJK JP Regular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869435" y="4062984"/>
            <a:ext cx="1815464" cy="1026160"/>
          </a:xfrm>
          <a:custGeom>
            <a:avLst/>
            <a:gdLst/>
            <a:ahLst/>
            <a:cxnLst/>
            <a:rect l="l" t="t" r="r" b="b"/>
            <a:pathLst>
              <a:path w="1815464" h="1026160">
                <a:moveTo>
                  <a:pt x="1815084" y="512825"/>
                </a:moveTo>
                <a:lnTo>
                  <a:pt x="0" y="512825"/>
                </a:lnTo>
                <a:lnTo>
                  <a:pt x="907541" y="1025651"/>
                </a:lnTo>
                <a:lnTo>
                  <a:pt x="1815084" y="512825"/>
                </a:lnTo>
                <a:close/>
              </a:path>
              <a:path w="1815464" h="1026160">
                <a:moveTo>
                  <a:pt x="1361313" y="0"/>
                </a:moveTo>
                <a:lnTo>
                  <a:pt x="453771" y="0"/>
                </a:lnTo>
                <a:lnTo>
                  <a:pt x="453771" y="512825"/>
                </a:lnTo>
                <a:lnTo>
                  <a:pt x="1361313" y="512825"/>
                </a:lnTo>
                <a:lnTo>
                  <a:pt x="1361313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869435" y="4062984"/>
            <a:ext cx="1815464" cy="1026160"/>
          </a:xfrm>
          <a:custGeom>
            <a:avLst/>
            <a:gdLst/>
            <a:ahLst/>
            <a:cxnLst/>
            <a:rect l="l" t="t" r="r" b="b"/>
            <a:pathLst>
              <a:path w="1815464" h="1026160">
                <a:moveTo>
                  <a:pt x="0" y="512825"/>
                </a:moveTo>
                <a:lnTo>
                  <a:pt x="453771" y="512825"/>
                </a:lnTo>
                <a:lnTo>
                  <a:pt x="453771" y="0"/>
                </a:lnTo>
                <a:lnTo>
                  <a:pt x="1361313" y="0"/>
                </a:lnTo>
                <a:lnTo>
                  <a:pt x="1361313" y="512825"/>
                </a:lnTo>
                <a:lnTo>
                  <a:pt x="1815084" y="512825"/>
                </a:lnTo>
                <a:lnTo>
                  <a:pt x="907541" y="1025651"/>
                </a:lnTo>
                <a:lnTo>
                  <a:pt x="0" y="512825"/>
                </a:lnTo>
                <a:close/>
              </a:path>
            </a:pathLst>
          </a:custGeom>
          <a:ln w="12192">
            <a:solidFill>
              <a:srgbClr val="41709C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629412" y="4053840"/>
            <a:ext cx="1815464" cy="1024255"/>
          </a:xfrm>
          <a:custGeom>
            <a:avLst/>
            <a:gdLst/>
            <a:ahLst/>
            <a:cxnLst/>
            <a:rect l="l" t="t" r="r" b="b"/>
            <a:pathLst>
              <a:path w="1815464" h="1024254">
                <a:moveTo>
                  <a:pt x="1815083" y="512064"/>
                </a:moveTo>
                <a:lnTo>
                  <a:pt x="0" y="512064"/>
                </a:lnTo>
                <a:lnTo>
                  <a:pt x="907541" y="1024128"/>
                </a:lnTo>
                <a:lnTo>
                  <a:pt x="1815083" y="512064"/>
                </a:lnTo>
                <a:close/>
              </a:path>
              <a:path w="1815464" h="1024254">
                <a:moveTo>
                  <a:pt x="1361313" y="0"/>
                </a:moveTo>
                <a:lnTo>
                  <a:pt x="453771" y="0"/>
                </a:lnTo>
                <a:lnTo>
                  <a:pt x="453771" y="512064"/>
                </a:lnTo>
                <a:lnTo>
                  <a:pt x="1361313" y="512064"/>
                </a:lnTo>
                <a:lnTo>
                  <a:pt x="1361313" y="0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618744" y="3731133"/>
            <a:ext cx="1838325" cy="102743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52705">
              <a:lnSpc>
                <a:spcPct val="100000"/>
              </a:lnSpc>
              <a:spcBef>
                <a:spcPts val="95"/>
              </a:spcBef>
              <a:tabLst>
                <a:tab pos="1212850" algn="l"/>
              </a:tabLst>
            </a:pPr>
            <a:r>
              <a:rPr sz="1000" spc="5" dirty="0">
                <a:latin typeface="Noto Sans Mono CJK JP Regular"/>
                <a:cs typeface="Noto Sans Mono CJK JP Regular"/>
              </a:rPr>
              <a:t>延</a:t>
            </a:r>
            <a:r>
              <a:rPr sz="1000" spc="-5" dirty="0">
                <a:latin typeface="Noto Sans Mono CJK JP Regular"/>
                <a:cs typeface="Noto Sans Mono CJK JP Regular"/>
              </a:rPr>
              <a:t>伸模</a:t>
            </a:r>
            <a:r>
              <a:rPr sz="1000" spc="5" dirty="0">
                <a:latin typeface="Noto Sans Mono CJK JP Regular"/>
                <a:cs typeface="Noto Sans Mono CJK JP Regular"/>
              </a:rPr>
              <a:t>型</a:t>
            </a:r>
            <a:r>
              <a:rPr sz="1000" spc="-5" dirty="0">
                <a:latin typeface="Noto Sans Mono CJK JP Regular"/>
                <a:cs typeface="Noto Sans Mono CJK JP Regular"/>
              </a:rPr>
              <a:t>4	</a:t>
            </a:r>
            <a:r>
              <a:rPr sz="1000" spc="5" dirty="0">
                <a:latin typeface="Noto Sans Mono CJK JP Regular"/>
                <a:cs typeface="Noto Sans Mono CJK JP Regular"/>
              </a:rPr>
              <a:t>延</a:t>
            </a:r>
            <a:r>
              <a:rPr sz="1000" spc="-5" dirty="0">
                <a:latin typeface="Noto Sans Mono CJK JP Regular"/>
                <a:cs typeface="Noto Sans Mono CJK JP Regular"/>
              </a:rPr>
              <a:t>伸模</a:t>
            </a:r>
            <a:r>
              <a:rPr sz="1000" spc="5" dirty="0">
                <a:latin typeface="Noto Sans Mono CJK JP Regular"/>
                <a:cs typeface="Noto Sans Mono CJK JP Regular"/>
              </a:rPr>
              <a:t>型</a:t>
            </a:r>
            <a:r>
              <a:rPr sz="1000" spc="-5" dirty="0">
                <a:latin typeface="Noto Sans Mono CJK JP Regular"/>
                <a:cs typeface="Noto Sans Mono CJK JP Regular"/>
              </a:rPr>
              <a:t>4</a:t>
            </a:r>
            <a:endParaRPr sz="1000">
              <a:latin typeface="Noto Sans Mono CJK JP Regular"/>
              <a:cs typeface="Noto Sans Mono CJK JP Regular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400">
              <a:latin typeface="Times New Roman"/>
              <a:cs typeface="Times New Roman"/>
            </a:endParaRPr>
          </a:p>
          <a:p>
            <a:pPr marL="562610" marR="553085" algn="just">
              <a:lnSpc>
                <a:spcPct val="100000"/>
              </a:lnSpc>
            </a:pPr>
            <a:r>
              <a:rPr sz="1400" dirty="0">
                <a:latin typeface="Noto Sans Mono CJK JP Regular"/>
                <a:cs typeface="Noto Sans Mono CJK JP Regular"/>
              </a:rPr>
              <a:t>参考</a:t>
            </a:r>
            <a:r>
              <a:rPr sz="1400" spc="-10" dirty="0">
                <a:latin typeface="Noto Sans Mono CJK JP Regular"/>
                <a:cs typeface="Noto Sans Mono CJK JP Regular"/>
              </a:rPr>
              <a:t>12</a:t>
            </a:r>
            <a:r>
              <a:rPr sz="1400" dirty="0">
                <a:latin typeface="Noto Sans Mono CJK JP Regular"/>
                <a:cs typeface="Noto Sans Mono CJK JP Regular"/>
              </a:rPr>
              <a:t>种 制造经典 布局模型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6207252" y="1685543"/>
            <a:ext cx="288290" cy="3458210"/>
          </a:xfrm>
          <a:custGeom>
            <a:avLst/>
            <a:gdLst/>
            <a:ahLst/>
            <a:cxnLst/>
            <a:rect l="l" t="t" r="r" b="b"/>
            <a:pathLst>
              <a:path w="288289" h="3458210">
                <a:moveTo>
                  <a:pt x="0" y="3457955"/>
                </a:moveTo>
                <a:lnTo>
                  <a:pt x="288036" y="3457955"/>
                </a:lnTo>
                <a:lnTo>
                  <a:pt x="288036" y="0"/>
                </a:lnTo>
                <a:lnTo>
                  <a:pt x="0" y="0"/>
                </a:lnTo>
                <a:lnTo>
                  <a:pt x="0" y="3457955"/>
                </a:lnTo>
                <a:close/>
              </a:path>
            </a:pathLst>
          </a:custGeom>
          <a:ln w="9144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 txBox="1"/>
          <p:nvPr/>
        </p:nvSpPr>
        <p:spPr>
          <a:xfrm>
            <a:off x="6221857" y="1731772"/>
            <a:ext cx="203835" cy="219964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algn="just">
              <a:lnSpc>
                <a:spcPct val="83500"/>
              </a:lnSpc>
              <a:spcBef>
                <a:spcPts val="380"/>
              </a:spcBef>
            </a:pPr>
            <a:r>
              <a:rPr sz="1400" dirty="0">
                <a:latin typeface="Noto Sans CJK JP Regular"/>
                <a:cs typeface="Noto Sans CJK JP Regular"/>
              </a:rPr>
              <a:t>管 制 方 法 转 换 为 信 息 化 系 统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6241474" y="3856990"/>
            <a:ext cx="224790" cy="120015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400" spc="-10" dirty="0">
                <a:latin typeface="Arial"/>
                <a:cs typeface="Arial"/>
              </a:rPr>
              <a:t>--------------------</a:t>
            </a:r>
            <a:endParaRPr sz="14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3069335" y="1648967"/>
            <a:ext cx="288290" cy="3495040"/>
          </a:xfrm>
          <a:custGeom>
            <a:avLst/>
            <a:gdLst/>
            <a:ahLst/>
            <a:cxnLst/>
            <a:rect l="l" t="t" r="r" b="b"/>
            <a:pathLst>
              <a:path w="288289" h="3495040">
                <a:moveTo>
                  <a:pt x="0" y="3494532"/>
                </a:moveTo>
                <a:lnTo>
                  <a:pt x="288036" y="3494532"/>
                </a:lnTo>
                <a:lnTo>
                  <a:pt x="288036" y="0"/>
                </a:lnTo>
                <a:lnTo>
                  <a:pt x="0" y="0"/>
                </a:lnTo>
                <a:lnTo>
                  <a:pt x="0" y="3494532"/>
                </a:lnTo>
                <a:close/>
              </a:path>
            </a:pathLst>
          </a:custGeom>
          <a:ln w="9144">
            <a:solidFill>
              <a:srgbClr val="000000"/>
            </a:solidFill>
            <a:prstDash val="sys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3082417" y="1696466"/>
            <a:ext cx="203835" cy="2199640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algn="just">
              <a:lnSpc>
                <a:spcPct val="83500"/>
              </a:lnSpc>
              <a:spcBef>
                <a:spcPts val="380"/>
              </a:spcBef>
            </a:pPr>
            <a:r>
              <a:rPr sz="1400" dirty="0">
                <a:latin typeface="Noto Sans CJK JP Regular"/>
                <a:cs typeface="Noto Sans CJK JP Regular"/>
              </a:rPr>
              <a:t>制 造 布 局 影 响 制 造 管 制 方 法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46" name="object 46"/>
          <p:cNvSpPr txBox="1"/>
          <p:nvPr/>
        </p:nvSpPr>
        <p:spPr>
          <a:xfrm>
            <a:off x="3102034" y="3821684"/>
            <a:ext cx="224790" cy="1259840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ts val="1650"/>
              </a:lnSpc>
            </a:pPr>
            <a:r>
              <a:rPr sz="1400" spc="-10" dirty="0">
                <a:latin typeface="Arial"/>
                <a:cs typeface="Arial"/>
              </a:rPr>
              <a:t>---------------------</a:t>
            </a:r>
            <a:endParaRPr sz="1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792480" y="847344"/>
            <a:ext cx="2087880" cy="1181100"/>
          </a:xfrm>
          <a:custGeom>
            <a:avLst/>
            <a:gdLst/>
            <a:ahLst/>
            <a:cxnLst/>
            <a:rect l="l" t="t" r="r" b="b"/>
            <a:pathLst>
              <a:path w="2087880" h="1181100">
                <a:moveTo>
                  <a:pt x="0" y="1181099"/>
                </a:moveTo>
                <a:lnTo>
                  <a:pt x="2087880" y="1181099"/>
                </a:lnTo>
                <a:lnTo>
                  <a:pt x="2087880" y="0"/>
                </a:lnTo>
                <a:lnTo>
                  <a:pt x="0" y="0"/>
                </a:lnTo>
                <a:lnTo>
                  <a:pt x="0" y="118109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12776" y="2142744"/>
            <a:ext cx="2083435" cy="1247140"/>
          </a:xfrm>
          <a:custGeom>
            <a:avLst/>
            <a:gdLst/>
            <a:ahLst/>
            <a:cxnLst/>
            <a:rect l="l" t="t" r="r" b="b"/>
            <a:pathLst>
              <a:path w="2083435" h="1247139">
                <a:moveTo>
                  <a:pt x="0" y="1246632"/>
                </a:moveTo>
                <a:lnTo>
                  <a:pt x="2083308" y="1246632"/>
                </a:lnTo>
                <a:lnTo>
                  <a:pt x="2083308" y="0"/>
                </a:lnTo>
                <a:lnTo>
                  <a:pt x="0" y="0"/>
                </a:lnTo>
                <a:lnTo>
                  <a:pt x="0" y="124663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345435" y="3508247"/>
            <a:ext cx="2153920" cy="1270000"/>
          </a:xfrm>
          <a:custGeom>
            <a:avLst/>
            <a:gdLst/>
            <a:ahLst/>
            <a:cxnLst/>
            <a:rect l="l" t="t" r="r" b="b"/>
            <a:pathLst>
              <a:path w="2153920" h="1270000">
                <a:moveTo>
                  <a:pt x="0" y="1269492"/>
                </a:moveTo>
                <a:lnTo>
                  <a:pt x="2153412" y="1269492"/>
                </a:lnTo>
                <a:lnTo>
                  <a:pt x="2153412" y="0"/>
                </a:lnTo>
                <a:lnTo>
                  <a:pt x="0" y="0"/>
                </a:lnTo>
                <a:lnTo>
                  <a:pt x="0" y="126949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643628" y="2142744"/>
            <a:ext cx="2087880" cy="1236345"/>
          </a:xfrm>
          <a:custGeom>
            <a:avLst/>
            <a:gdLst/>
            <a:ahLst/>
            <a:cxnLst/>
            <a:rect l="l" t="t" r="r" b="b"/>
            <a:pathLst>
              <a:path w="2087879" h="1236345">
                <a:moveTo>
                  <a:pt x="0" y="1235964"/>
                </a:moveTo>
                <a:lnTo>
                  <a:pt x="2087879" y="1235964"/>
                </a:lnTo>
                <a:lnTo>
                  <a:pt x="2087879" y="0"/>
                </a:lnTo>
                <a:lnTo>
                  <a:pt x="0" y="0"/>
                </a:lnTo>
                <a:lnTo>
                  <a:pt x="0" y="1235964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5329428" y="838200"/>
            <a:ext cx="2087880" cy="1183005"/>
          </a:xfrm>
          <a:custGeom>
            <a:avLst/>
            <a:gdLst/>
            <a:ahLst/>
            <a:cxnLst/>
            <a:rect l="l" t="t" r="r" b="b"/>
            <a:pathLst>
              <a:path w="2087879" h="1183005">
                <a:moveTo>
                  <a:pt x="0" y="1182624"/>
                </a:moveTo>
                <a:lnTo>
                  <a:pt x="2087879" y="1182624"/>
                </a:lnTo>
                <a:lnTo>
                  <a:pt x="2087879" y="0"/>
                </a:lnTo>
                <a:lnTo>
                  <a:pt x="0" y="0"/>
                </a:lnTo>
                <a:lnTo>
                  <a:pt x="0" y="1182624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876288" y="3508247"/>
            <a:ext cx="2159635" cy="1247140"/>
          </a:xfrm>
          <a:custGeom>
            <a:avLst/>
            <a:gdLst/>
            <a:ahLst/>
            <a:cxnLst/>
            <a:rect l="l" t="t" r="r" b="b"/>
            <a:pathLst>
              <a:path w="2159634" h="1247139">
                <a:moveTo>
                  <a:pt x="0" y="1246632"/>
                </a:moveTo>
                <a:lnTo>
                  <a:pt x="2159507" y="1246632"/>
                </a:lnTo>
                <a:lnTo>
                  <a:pt x="2159507" y="0"/>
                </a:lnTo>
                <a:lnTo>
                  <a:pt x="0" y="0"/>
                </a:lnTo>
                <a:lnTo>
                  <a:pt x="0" y="124663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25139" y="847344"/>
            <a:ext cx="2159635" cy="1181100"/>
          </a:xfrm>
          <a:custGeom>
            <a:avLst/>
            <a:gdLst/>
            <a:ahLst/>
            <a:cxnLst/>
            <a:rect l="l" t="t" r="r" b="b"/>
            <a:pathLst>
              <a:path w="2159635" h="1181100">
                <a:moveTo>
                  <a:pt x="0" y="1181099"/>
                </a:moveTo>
                <a:lnTo>
                  <a:pt x="2159508" y="1181099"/>
                </a:lnTo>
                <a:lnTo>
                  <a:pt x="2159508" y="0"/>
                </a:lnTo>
                <a:lnTo>
                  <a:pt x="0" y="0"/>
                </a:lnTo>
                <a:lnTo>
                  <a:pt x="0" y="118109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43911" y="2142744"/>
            <a:ext cx="2156460" cy="1247140"/>
          </a:xfrm>
          <a:custGeom>
            <a:avLst/>
            <a:gdLst/>
            <a:ahLst/>
            <a:cxnLst/>
            <a:rect l="l" t="t" r="r" b="b"/>
            <a:pathLst>
              <a:path w="2156460" h="1247139">
                <a:moveTo>
                  <a:pt x="0" y="1246632"/>
                </a:moveTo>
                <a:lnTo>
                  <a:pt x="2156460" y="1246632"/>
                </a:lnTo>
                <a:lnTo>
                  <a:pt x="2156460" y="0"/>
                </a:lnTo>
                <a:lnTo>
                  <a:pt x="0" y="0"/>
                </a:lnTo>
                <a:lnTo>
                  <a:pt x="0" y="124663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642103" y="3508247"/>
            <a:ext cx="2091055" cy="1270000"/>
          </a:xfrm>
          <a:custGeom>
            <a:avLst/>
            <a:gdLst/>
            <a:ahLst/>
            <a:cxnLst/>
            <a:rect l="l" t="t" r="r" b="b"/>
            <a:pathLst>
              <a:path w="2091054" h="1270000">
                <a:moveTo>
                  <a:pt x="0" y="1269492"/>
                </a:moveTo>
                <a:lnTo>
                  <a:pt x="2090927" y="1269492"/>
                </a:lnTo>
                <a:lnTo>
                  <a:pt x="2090927" y="0"/>
                </a:lnTo>
                <a:lnTo>
                  <a:pt x="0" y="0"/>
                </a:lnTo>
                <a:lnTo>
                  <a:pt x="0" y="126949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883919" y="961644"/>
            <a:ext cx="864235" cy="433070"/>
          </a:xfrm>
          <a:custGeom>
            <a:avLst/>
            <a:gdLst/>
            <a:ahLst/>
            <a:cxnLst/>
            <a:rect l="l" t="t" r="r" b="b"/>
            <a:pathLst>
              <a:path w="864235" h="433069">
                <a:moveTo>
                  <a:pt x="0" y="432815"/>
                </a:moveTo>
                <a:lnTo>
                  <a:pt x="864107" y="432815"/>
                </a:lnTo>
                <a:lnTo>
                  <a:pt x="864107" y="0"/>
                </a:lnTo>
                <a:lnTo>
                  <a:pt x="0" y="0"/>
                </a:lnTo>
                <a:lnTo>
                  <a:pt x="0" y="432815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810511" y="961644"/>
            <a:ext cx="864235" cy="433070"/>
          </a:xfrm>
          <a:custGeom>
            <a:avLst/>
            <a:gdLst/>
            <a:ahLst/>
            <a:cxnLst/>
            <a:rect l="l" t="t" r="r" b="b"/>
            <a:pathLst>
              <a:path w="864235" h="433069">
                <a:moveTo>
                  <a:pt x="0" y="432815"/>
                </a:moveTo>
                <a:lnTo>
                  <a:pt x="864108" y="432815"/>
                </a:lnTo>
                <a:lnTo>
                  <a:pt x="864108" y="0"/>
                </a:lnTo>
                <a:lnTo>
                  <a:pt x="0" y="0"/>
                </a:lnTo>
                <a:lnTo>
                  <a:pt x="0" y="432815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810511" y="1475232"/>
            <a:ext cx="864235" cy="433070"/>
          </a:xfrm>
          <a:custGeom>
            <a:avLst/>
            <a:gdLst/>
            <a:ahLst/>
            <a:cxnLst/>
            <a:rect l="l" t="t" r="r" b="b"/>
            <a:pathLst>
              <a:path w="864235" h="433069">
                <a:moveTo>
                  <a:pt x="0" y="432815"/>
                </a:moveTo>
                <a:lnTo>
                  <a:pt x="864108" y="432815"/>
                </a:lnTo>
                <a:lnTo>
                  <a:pt x="864108" y="0"/>
                </a:lnTo>
                <a:lnTo>
                  <a:pt x="0" y="0"/>
                </a:lnTo>
                <a:lnTo>
                  <a:pt x="0" y="432815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864108" y="1475232"/>
            <a:ext cx="866140" cy="433070"/>
          </a:xfrm>
          <a:custGeom>
            <a:avLst/>
            <a:gdLst/>
            <a:ahLst/>
            <a:cxnLst/>
            <a:rect l="l" t="t" r="r" b="b"/>
            <a:pathLst>
              <a:path w="866139" h="433069">
                <a:moveTo>
                  <a:pt x="0" y="432815"/>
                </a:moveTo>
                <a:lnTo>
                  <a:pt x="865631" y="432815"/>
                </a:lnTo>
                <a:lnTo>
                  <a:pt x="865631" y="0"/>
                </a:lnTo>
                <a:lnTo>
                  <a:pt x="0" y="0"/>
                </a:lnTo>
                <a:lnTo>
                  <a:pt x="0" y="432815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7091171" y="3669791"/>
            <a:ext cx="864235" cy="433070"/>
          </a:xfrm>
          <a:custGeom>
            <a:avLst/>
            <a:gdLst/>
            <a:ahLst/>
            <a:cxnLst/>
            <a:rect l="l" t="t" r="r" b="b"/>
            <a:pathLst>
              <a:path w="864234" h="433070">
                <a:moveTo>
                  <a:pt x="0" y="432815"/>
                </a:moveTo>
                <a:lnTo>
                  <a:pt x="864107" y="432815"/>
                </a:lnTo>
                <a:lnTo>
                  <a:pt x="864107" y="0"/>
                </a:lnTo>
                <a:lnTo>
                  <a:pt x="0" y="0"/>
                </a:lnTo>
                <a:lnTo>
                  <a:pt x="0" y="432815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8026907" y="3669791"/>
            <a:ext cx="866140" cy="433070"/>
          </a:xfrm>
          <a:custGeom>
            <a:avLst/>
            <a:gdLst/>
            <a:ahLst/>
            <a:cxnLst/>
            <a:rect l="l" t="t" r="r" b="b"/>
            <a:pathLst>
              <a:path w="866140" h="433070">
                <a:moveTo>
                  <a:pt x="0" y="432815"/>
                </a:moveTo>
                <a:lnTo>
                  <a:pt x="865631" y="432815"/>
                </a:lnTo>
                <a:lnTo>
                  <a:pt x="865631" y="0"/>
                </a:lnTo>
                <a:lnTo>
                  <a:pt x="0" y="0"/>
                </a:lnTo>
                <a:lnTo>
                  <a:pt x="0" y="432815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8026907" y="4183379"/>
            <a:ext cx="866140" cy="431800"/>
          </a:xfrm>
          <a:custGeom>
            <a:avLst/>
            <a:gdLst/>
            <a:ahLst/>
            <a:cxnLst/>
            <a:rect l="l" t="t" r="r" b="b"/>
            <a:pathLst>
              <a:path w="866140" h="431800">
                <a:moveTo>
                  <a:pt x="0" y="431292"/>
                </a:moveTo>
                <a:lnTo>
                  <a:pt x="865631" y="431292"/>
                </a:lnTo>
                <a:lnTo>
                  <a:pt x="865631" y="0"/>
                </a:lnTo>
                <a:lnTo>
                  <a:pt x="0" y="0"/>
                </a:lnTo>
                <a:lnTo>
                  <a:pt x="0" y="431292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8044433" y="4259072"/>
            <a:ext cx="836294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工作台四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071359" y="4183379"/>
            <a:ext cx="866140" cy="431800"/>
          </a:xfrm>
          <a:custGeom>
            <a:avLst/>
            <a:gdLst/>
            <a:ahLst/>
            <a:cxnLst/>
            <a:rect l="l" t="t" r="r" b="b"/>
            <a:pathLst>
              <a:path w="866140" h="431800">
                <a:moveTo>
                  <a:pt x="0" y="431292"/>
                </a:moveTo>
                <a:lnTo>
                  <a:pt x="865631" y="431292"/>
                </a:lnTo>
                <a:lnTo>
                  <a:pt x="865631" y="0"/>
                </a:lnTo>
                <a:lnTo>
                  <a:pt x="0" y="0"/>
                </a:lnTo>
                <a:lnTo>
                  <a:pt x="0" y="431292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7091171" y="4259072"/>
            <a:ext cx="84581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9525">
              <a:lnSpc>
                <a:spcPct val="100000"/>
              </a:lnSpc>
              <a:spcBef>
                <a:spcPts val="95"/>
              </a:spcBef>
            </a:pPr>
            <a:r>
              <a:rPr sz="16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工作台三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2487167" y="3697223"/>
            <a:ext cx="866140" cy="433070"/>
          </a:xfrm>
          <a:custGeom>
            <a:avLst/>
            <a:gdLst/>
            <a:ahLst/>
            <a:cxnLst/>
            <a:rect l="l" t="t" r="r" b="b"/>
            <a:pathLst>
              <a:path w="866139" h="433070">
                <a:moveTo>
                  <a:pt x="0" y="432816"/>
                </a:moveTo>
                <a:lnTo>
                  <a:pt x="865632" y="432816"/>
                </a:lnTo>
                <a:lnTo>
                  <a:pt x="865632" y="0"/>
                </a:lnTo>
                <a:lnTo>
                  <a:pt x="0" y="0"/>
                </a:lnTo>
                <a:lnTo>
                  <a:pt x="0" y="43281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377184" y="3697223"/>
            <a:ext cx="866140" cy="433070"/>
          </a:xfrm>
          <a:custGeom>
            <a:avLst/>
            <a:gdLst/>
            <a:ahLst/>
            <a:cxnLst/>
            <a:rect l="l" t="t" r="r" b="b"/>
            <a:pathLst>
              <a:path w="866139" h="433070">
                <a:moveTo>
                  <a:pt x="0" y="432816"/>
                </a:moveTo>
                <a:lnTo>
                  <a:pt x="865632" y="432816"/>
                </a:lnTo>
                <a:lnTo>
                  <a:pt x="865632" y="0"/>
                </a:lnTo>
                <a:lnTo>
                  <a:pt x="0" y="0"/>
                </a:lnTo>
                <a:lnTo>
                  <a:pt x="0" y="43281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377184" y="4210811"/>
            <a:ext cx="866140" cy="431800"/>
          </a:xfrm>
          <a:custGeom>
            <a:avLst/>
            <a:gdLst/>
            <a:ahLst/>
            <a:cxnLst/>
            <a:rect l="l" t="t" r="r" b="b"/>
            <a:pathLst>
              <a:path w="866139" h="431800">
                <a:moveTo>
                  <a:pt x="0" y="431292"/>
                </a:moveTo>
                <a:lnTo>
                  <a:pt x="865632" y="431292"/>
                </a:lnTo>
                <a:lnTo>
                  <a:pt x="865632" y="0"/>
                </a:lnTo>
                <a:lnTo>
                  <a:pt x="0" y="0"/>
                </a:lnTo>
                <a:lnTo>
                  <a:pt x="0" y="431292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377184" y="4286808"/>
            <a:ext cx="8661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8575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人机站四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2484120" y="4210811"/>
            <a:ext cx="866140" cy="431800"/>
          </a:xfrm>
          <a:custGeom>
            <a:avLst/>
            <a:gdLst/>
            <a:ahLst/>
            <a:cxnLst/>
            <a:rect l="l" t="t" r="r" b="b"/>
            <a:pathLst>
              <a:path w="866139" h="431800">
                <a:moveTo>
                  <a:pt x="0" y="431292"/>
                </a:moveTo>
                <a:lnTo>
                  <a:pt x="865632" y="431292"/>
                </a:lnTo>
                <a:lnTo>
                  <a:pt x="865632" y="0"/>
                </a:lnTo>
                <a:lnTo>
                  <a:pt x="0" y="0"/>
                </a:lnTo>
                <a:lnTo>
                  <a:pt x="0" y="431292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2484120" y="4286808"/>
            <a:ext cx="86614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9215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人机站</a:t>
            </a:r>
            <a:r>
              <a:rPr sz="1600" spc="6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3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2558795" y="2322576"/>
            <a:ext cx="1765300" cy="433070"/>
          </a:xfrm>
          <a:custGeom>
            <a:avLst/>
            <a:gdLst/>
            <a:ahLst/>
            <a:cxnLst/>
            <a:rect l="l" t="t" r="r" b="b"/>
            <a:pathLst>
              <a:path w="1765300" h="433069">
                <a:moveTo>
                  <a:pt x="0" y="432816"/>
                </a:moveTo>
                <a:lnTo>
                  <a:pt x="1764792" y="432816"/>
                </a:lnTo>
                <a:lnTo>
                  <a:pt x="1764792" y="0"/>
                </a:lnTo>
                <a:lnTo>
                  <a:pt x="0" y="0"/>
                </a:lnTo>
                <a:lnTo>
                  <a:pt x="0" y="43281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2555748" y="2836164"/>
            <a:ext cx="1765300" cy="431800"/>
          </a:xfrm>
          <a:custGeom>
            <a:avLst/>
            <a:gdLst/>
            <a:ahLst/>
            <a:cxnLst/>
            <a:rect l="l" t="t" r="r" b="b"/>
            <a:pathLst>
              <a:path w="1765300" h="431800">
                <a:moveTo>
                  <a:pt x="0" y="431292"/>
                </a:moveTo>
                <a:lnTo>
                  <a:pt x="1764792" y="431292"/>
                </a:lnTo>
                <a:lnTo>
                  <a:pt x="1764792" y="0"/>
                </a:lnTo>
                <a:lnTo>
                  <a:pt x="0" y="0"/>
                </a:lnTo>
                <a:lnTo>
                  <a:pt x="0" y="431292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2555748" y="2912109"/>
            <a:ext cx="176530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478155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人机站三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3672840" y="938783"/>
            <a:ext cx="866140" cy="431800"/>
          </a:xfrm>
          <a:custGeom>
            <a:avLst/>
            <a:gdLst/>
            <a:ahLst/>
            <a:cxnLst/>
            <a:rect l="l" t="t" r="r" b="b"/>
            <a:pathLst>
              <a:path w="866139" h="431800">
                <a:moveTo>
                  <a:pt x="0" y="431291"/>
                </a:moveTo>
                <a:lnTo>
                  <a:pt x="865632" y="431291"/>
                </a:lnTo>
                <a:lnTo>
                  <a:pt x="865632" y="0"/>
                </a:lnTo>
                <a:lnTo>
                  <a:pt x="0" y="0"/>
                </a:lnTo>
                <a:lnTo>
                  <a:pt x="0" y="431291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3729609" y="1014222"/>
            <a:ext cx="7550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工作台</a:t>
            </a:r>
            <a:r>
              <a:rPr sz="1600" spc="6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1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4177284" y="1452372"/>
            <a:ext cx="864235" cy="431800"/>
          </a:xfrm>
          <a:custGeom>
            <a:avLst/>
            <a:gdLst/>
            <a:ahLst/>
            <a:cxnLst/>
            <a:rect l="l" t="t" r="r" b="b"/>
            <a:pathLst>
              <a:path w="864235" h="431800">
                <a:moveTo>
                  <a:pt x="0" y="431291"/>
                </a:moveTo>
                <a:lnTo>
                  <a:pt x="864108" y="431291"/>
                </a:lnTo>
                <a:lnTo>
                  <a:pt x="864108" y="0"/>
                </a:lnTo>
                <a:lnTo>
                  <a:pt x="0" y="0"/>
                </a:lnTo>
                <a:lnTo>
                  <a:pt x="0" y="431291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3191255" y="1452372"/>
            <a:ext cx="866140" cy="431800"/>
          </a:xfrm>
          <a:custGeom>
            <a:avLst/>
            <a:gdLst/>
            <a:ahLst/>
            <a:cxnLst/>
            <a:rect l="l" t="t" r="r" b="b"/>
            <a:pathLst>
              <a:path w="866139" h="431800">
                <a:moveTo>
                  <a:pt x="0" y="431291"/>
                </a:moveTo>
                <a:lnTo>
                  <a:pt x="865632" y="431291"/>
                </a:lnTo>
                <a:lnTo>
                  <a:pt x="865632" y="0"/>
                </a:lnTo>
                <a:lnTo>
                  <a:pt x="0" y="0"/>
                </a:lnTo>
                <a:lnTo>
                  <a:pt x="0" y="431291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3191255" y="1527429"/>
            <a:ext cx="1850389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69215">
              <a:lnSpc>
                <a:spcPct val="100000"/>
              </a:lnSpc>
              <a:spcBef>
                <a:spcPts val="95"/>
              </a:spcBef>
              <a:tabLst>
                <a:tab pos="1054735" algn="l"/>
              </a:tabLst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工作台</a:t>
            </a:r>
            <a:r>
              <a:rPr sz="1600" spc="6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2	</a:t>
            </a: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工作台</a:t>
            </a:r>
            <a:r>
              <a:rPr sz="1600" spc="6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3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1475232" y="2269235"/>
            <a:ext cx="422275" cy="1026160"/>
          </a:xfrm>
          <a:custGeom>
            <a:avLst/>
            <a:gdLst/>
            <a:ahLst/>
            <a:cxnLst/>
            <a:rect l="l" t="t" r="r" b="b"/>
            <a:pathLst>
              <a:path w="422275" h="1026160">
                <a:moveTo>
                  <a:pt x="0" y="1025651"/>
                </a:moveTo>
                <a:lnTo>
                  <a:pt x="422148" y="1025651"/>
                </a:lnTo>
                <a:lnTo>
                  <a:pt x="422148" y="0"/>
                </a:lnTo>
                <a:lnTo>
                  <a:pt x="0" y="0"/>
                </a:lnTo>
                <a:lnTo>
                  <a:pt x="0" y="1025651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1540254" y="2963672"/>
            <a:ext cx="295275" cy="146685"/>
          </a:xfrm>
          <a:prstGeom prst="rect">
            <a:avLst/>
          </a:prstGeom>
        </p:spPr>
        <p:txBody>
          <a:bodyPr vert="vert" wrap="square" lIns="0" tIns="273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6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3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333756" y="2269235"/>
            <a:ext cx="422275" cy="1026160"/>
          </a:xfrm>
          <a:custGeom>
            <a:avLst/>
            <a:gdLst/>
            <a:ahLst/>
            <a:cxnLst/>
            <a:rect l="l" t="t" r="r" b="b"/>
            <a:pathLst>
              <a:path w="422275" h="1026160">
                <a:moveTo>
                  <a:pt x="0" y="1025651"/>
                </a:moveTo>
                <a:lnTo>
                  <a:pt x="422148" y="1025651"/>
                </a:lnTo>
                <a:lnTo>
                  <a:pt x="422148" y="0"/>
                </a:lnTo>
                <a:lnTo>
                  <a:pt x="0" y="0"/>
                </a:lnTo>
                <a:lnTo>
                  <a:pt x="0" y="1025651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398117" y="2963672"/>
            <a:ext cx="295275" cy="146685"/>
          </a:xfrm>
          <a:prstGeom prst="rect">
            <a:avLst/>
          </a:prstGeom>
        </p:spPr>
        <p:txBody>
          <a:bodyPr vert="vert" wrap="square" lIns="0" tIns="273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6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1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911352" y="2270760"/>
            <a:ext cx="421005" cy="1027430"/>
          </a:xfrm>
          <a:custGeom>
            <a:avLst/>
            <a:gdLst/>
            <a:ahLst/>
            <a:cxnLst/>
            <a:rect l="l" t="t" r="r" b="b"/>
            <a:pathLst>
              <a:path w="421005" h="1027429">
                <a:moveTo>
                  <a:pt x="0" y="1027176"/>
                </a:moveTo>
                <a:lnTo>
                  <a:pt x="420623" y="1027176"/>
                </a:lnTo>
                <a:lnTo>
                  <a:pt x="420623" y="0"/>
                </a:lnTo>
                <a:lnTo>
                  <a:pt x="0" y="0"/>
                </a:lnTo>
                <a:lnTo>
                  <a:pt x="0" y="102717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975409" y="2965830"/>
            <a:ext cx="295275" cy="146685"/>
          </a:xfrm>
          <a:prstGeom prst="rect">
            <a:avLst/>
          </a:prstGeom>
        </p:spPr>
        <p:txBody>
          <a:bodyPr vert="vert" wrap="square" lIns="0" tIns="273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5"/>
              </a:spcBef>
            </a:pPr>
            <a:r>
              <a:rPr sz="16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2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41" name="object 41"/>
          <p:cNvSpPr/>
          <p:nvPr/>
        </p:nvSpPr>
        <p:spPr>
          <a:xfrm>
            <a:off x="5195315" y="3563111"/>
            <a:ext cx="901065" cy="539750"/>
          </a:xfrm>
          <a:custGeom>
            <a:avLst/>
            <a:gdLst/>
            <a:ahLst/>
            <a:cxnLst/>
            <a:rect l="l" t="t" r="r" b="b"/>
            <a:pathLst>
              <a:path w="901064" h="539750">
                <a:moveTo>
                  <a:pt x="742696" y="0"/>
                </a:moveTo>
                <a:lnTo>
                  <a:pt x="157987" y="0"/>
                </a:lnTo>
                <a:lnTo>
                  <a:pt x="0" y="157987"/>
                </a:lnTo>
                <a:lnTo>
                  <a:pt x="0" y="381495"/>
                </a:lnTo>
                <a:lnTo>
                  <a:pt x="157987" y="539496"/>
                </a:lnTo>
                <a:lnTo>
                  <a:pt x="742696" y="539496"/>
                </a:lnTo>
                <a:lnTo>
                  <a:pt x="900684" y="381495"/>
                </a:lnTo>
                <a:lnTo>
                  <a:pt x="900684" y="157987"/>
                </a:lnTo>
                <a:lnTo>
                  <a:pt x="74269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4716779" y="4157471"/>
            <a:ext cx="901065" cy="539750"/>
          </a:xfrm>
          <a:custGeom>
            <a:avLst/>
            <a:gdLst/>
            <a:ahLst/>
            <a:cxnLst/>
            <a:rect l="l" t="t" r="r" b="b"/>
            <a:pathLst>
              <a:path w="901064" h="539750">
                <a:moveTo>
                  <a:pt x="742696" y="0"/>
                </a:moveTo>
                <a:lnTo>
                  <a:pt x="157987" y="0"/>
                </a:lnTo>
                <a:lnTo>
                  <a:pt x="0" y="158000"/>
                </a:lnTo>
                <a:lnTo>
                  <a:pt x="0" y="381495"/>
                </a:lnTo>
                <a:lnTo>
                  <a:pt x="157987" y="539495"/>
                </a:lnTo>
                <a:lnTo>
                  <a:pt x="742696" y="539495"/>
                </a:lnTo>
                <a:lnTo>
                  <a:pt x="900684" y="381495"/>
                </a:lnTo>
                <a:lnTo>
                  <a:pt x="900684" y="158000"/>
                </a:lnTo>
                <a:lnTo>
                  <a:pt x="74269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4892166" y="4287418"/>
            <a:ext cx="5518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机台</a:t>
            </a:r>
            <a:r>
              <a:rPr sz="1600" spc="6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2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721096" y="4157471"/>
            <a:ext cx="899160" cy="539750"/>
          </a:xfrm>
          <a:custGeom>
            <a:avLst/>
            <a:gdLst/>
            <a:ahLst/>
            <a:cxnLst/>
            <a:rect l="l" t="t" r="r" b="b"/>
            <a:pathLst>
              <a:path w="899159" h="539750">
                <a:moveTo>
                  <a:pt x="741171" y="0"/>
                </a:moveTo>
                <a:lnTo>
                  <a:pt x="157987" y="0"/>
                </a:lnTo>
                <a:lnTo>
                  <a:pt x="0" y="158000"/>
                </a:lnTo>
                <a:lnTo>
                  <a:pt x="0" y="381495"/>
                </a:lnTo>
                <a:lnTo>
                  <a:pt x="157987" y="539495"/>
                </a:lnTo>
                <a:lnTo>
                  <a:pt x="741171" y="539495"/>
                </a:lnTo>
                <a:lnTo>
                  <a:pt x="899159" y="381495"/>
                </a:lnTo>
                <a:lnTo>
                  <a:pt x="899159" y="158000"/>
                </a:lnTo>
                <a:lnTo>
                  <a:pt x="741171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5896483" y="4287418"/>
            <a:ext cx="551815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机台</a:t>
            </a:r>
            <a:r>
              <a:rPr sz="1600" spc="6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3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471159" y="885444"/>
            <a:ext cx="864235" cy="512445"/>
          </a:xfrm>
          <a:custGeom>
            <a:avLst/>
            <a:gdLst/>
            <a:ahLst/>
            <a:cxnLst/>
            <a:rect l="l" t="t" r="r" b="b"/>
            <a:pathLst>
              <a:path w="864235" h="512444">
                <a:moveTo>
                  <a:pt x="778763" y="0"/>
                </a:moveTo>
                <a:lnTo>
                  <a:pt x="85343" y="0"/>
                </a:lnTo>
                <a:lnTo>
                  <a:pt x="78634" y="33212"/>
                </a:lnTo>
                <a:lnTo>
                  <a:pt x="60340" y="60340"/>
                </a:lnTo>
                <a:lnTo>
                  <a:pt x="33212" y="78634"/>
                </a:lnTo>
                <a:lnTo>
                  <a:pt x="0" y="85343"/>
                </a:lnTo>
                <a:lnTo>
                  <a:pt x="0" y="426719"/>
                </a:lnTo>
                <a:lnTo>
                  <a:pt x="33212" y="433429"/>
                </a:lnTo>
                <a:lnTo>
                  <a:pt x="60340" y="451723"/>
                </a:lnTo>
                <a:lnTo>
                  <a:pt x="78634" y="478851"/>
                </a:lnTo>
                <a:lnTo>
                  <a:pt x="85343" y="512063"/>
                </a:lnTo>
                <a:lnTo>
                  <a:pt x="778763" y="512063"/>
                </a:lnTo>
                <a:lnTo>
                  <a:pt x="785473" y="478851"/>
                </a:lnTo>
                <a:lnTo>
                  <a:pt x="803767" y="451723"/>
                </a:lnTo>
                <a:lnTo>
                  <a:pt x="830895" y="433429"/>
                </a:lnTo>
                <a:lnTo>
                  <a:pt x="864107" y="426719"/>
                </a:lnTo>
                <a:lnTo>
                  <a:pt x="864107" y="85343"/>
                </a:lnTo>
                <a:lnTo>
                  <a:pt x="830895" y="78634"/>
                </a:lnTo>
                <a:lnTo>
                  <a:pt x="803767" y="60340"/>
                </a:lnTo>
                <a:lnTo>
                  <a:pt x="785473" y="33212"/>
                </a:lnTo>
                <a:lnTo>
                  <a:pt x="778763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6408420" y="911352"/>
            <a:ext cx="864235" cy="513715"/>
          </a:xfrm>
          <a:custGeom>
            <a:avLst/>
            <a:gdLst/>
            <a:ahLst/>
            <a:cxnLst/>
            <a:rect l="l" t="t" r="r" b="b"/>
            <a:pathLst>
              <a:path w="864234" h="513715">
                <a:moveTo>
                  <a:pt x="778509" y="0"/>
                </a:moveTo>
                <a:lnTo>
                  <a:pt x="85597" y="0"/>
                </a:lnTo>
                <a:lnTo>
                  <a:pt x="78866" y="33305"/>
                </a:lnTo>
                <a:lnTo>
                  <a:pt x="60515" y="60515"/>
                </a:lnTo>
                <a:lnTo>
                  <a:pt x="33305" y="78867"/>
                </a:lnTo>
                <a:lnTo>
                  <a:pt x="0" y="85598"/>
                </a:lnTo>
                <a:lnTo>
                  <a:pt x="0" y="427989"/>
                </a:lnTo>
                <a:lnTo>
                  <a:pt x="33305" y="434721"/>
                </a:lnTo>
                <a:lnTo>
                  <a:pt x="60515" y="453072"/>
                </a:lnTo>
                <a:lnTo>
                  <a:pt x="78866" y="480282"/>
                </a:lnTo>
                <a:lnTo>
                  <a:pt x="85597" y="513588"/>
                </a:lnTo>
                <a:lnTo>
                  <a:pt x="778509" y="513588"/>
                </a:lnTo>
                <a:lnTo>
                  <a:pt x="785240" y="480282"/>
                </a:lnTo>
                <a:lnTo>
                  <a:pt x="803592" y="453072"/>
                </a:lnTo>
                <a:lnTo>
                  <a:pt x="830802" y="434721"/>
                </a:lnTo>
                <a:lnTo>
                  <a:pt x="864107" y="427989"/>
                </a:lnTo>
                <a:lnTo>
                  <a:pt x="864107" y="85598"/>
                </a:lnTo>
                <a:lnTo>
                  <a:pt x="830802" y="78867"/>
                </a:lnTo>
                <a:lnTo>
                  <a:pt x="803592" y="60515"/>
                </a:lnTo>
                <a:lnTo>
                  <a:pt x="785240" y="33305"/>
                </a:lnTo>
                <a:lnTo>
                  <a:pt x="77850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6525259" y="1027303"/>
            <a:ext cx="6337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机台二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047232" y="1461516"/>
            <a:ext cx="864235" cy="512445"/>
          </a:xfrm>
          <a:custGeom>
            <a:avLst/>
            <a:gdLst/>
            <a:ahLst/>
            <a:cxnLst/>
            <a:rect l="l" t="t" r="r" b="b"/>
            <a:pathLst>
              <a:path w="864234" h="512444">
                <a:moveTo>
                  <a:pt x="778763" y="0"/>
                </a:moveTo>
                <a:lnTo>
                  <a:pt x="85343" y="0"/>
                </a:lnTo>
                <a:lnTo>
                  <a:pt x="78634" y="33212"/>
                </a:lnTo>
                <a:lnTo>
                  <a:pt x="60340" y="60340"/>
                </a:lnTo>
                <a:lnTo>
                  <a:pt x="33212" y="78634"/>
                </a:lnTo>
                <a:lnTo>
                  <a:pt x="0" y="85344"/>
                </a:lnTo>
                <a:lnTo>
                  <a:pt x="0" y="426720"/>
                </a:lnTo>
                <a:lnTo>
                  <a:pt x="33212" y="433429"/>
                </a:lnTo>
                <a:lnTo>
                  <a:pt x="60340" y="451723"/>
                </a:lnTo>
                <a:lnTo>
                  <a:pt x="78634" y="478851"/>
                </a:lnTo>
                <a:lnTo>
                  <a:pt x="85343" y="512064"/>
                </a:lnTo>
                <a:lnTo>
                  <a:pt x="778763" y="512064"/>
                </a:lnTo>
                <a:lnTo>
                  <a:pt x="785473" y="478851"/>
                </a:lnTo>
                <a:lnTo>
                  <a:pt x="803767" y="451723"/>
                </a:lnTo>
                <a:lnTo>
                  <a:pt x="830895" y="433429"/>
                </a:lnTo>
                <a:lnTo>
                  <a:pt x="864108" y="426720"/>
                </a:lnTo>
                <a:lnTo>
                  <a:pt x="864108" y="85344"/>
                </a:lnTo>
                <a:lnTo>
                  <a:pt x="830895" y="78634"/>
                </a:lnTo>
                <a:lnTo>
                  <a:pt x="803767" y="60340"/>
                </a:lnTo>
                <a:lnTo>
                  <a:pt x="785473" y="33212"/>
                </a:lnTo>
                <a:lnTo>
                  <a:pt x="778763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6164326" y="1577467"/>
            <a:ext cx="633730" cy="269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机台三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4823459" y="2275332"/>
            <a:ext cx="970915" cy="433070"/>
          </a:xfrm>
          <a:custGeom>
            <a:avLst/>
            <a:gdLst/>
            <a:ahLst/>
            <a:cxnLst/>
            <a:rect l="l" t="t" r="r" b="b"/>
            <a:pathLst>
              <a:path w="970914" h="433069">
                <a:moveTo>
                  <a:pt x="970788" y="0"/>
                </a:moveTo>
                <a:lnTo>
                  <a:pt x="182372" y="0"/>
                </a:lnTo>
                <a:lnTo>
                  <a:pt x="0" y="432816"/>
                </a:lnTo>
                <a:lnTo>
                  <a:pt x="788415" y="432816"/>
                </a:lnTo>
                <a:lnTo>
                  <a:pt x="97078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724144" y="2275332"/>
            <a:ext cx="970915" cy="433070"/>
          </a:xfrm>
          <a:custGeom>
            <a:avLst/>
            <a:gdLst/>
            <a:ahLst/>
            <a:cxnLst/>
            <a:rect l="l" t="t" r="r" b="b"/>
            <a:pathLst>
              <a:path w="970915" h="433069">
                <a:moveTo>
                  <a:pt x="970787" y="0"/>
                </a:moveTo>
                <a:lnTo>
                  <a:pt x="182371" y="0"/>
                </a:lnTo>
                <a:lnTo>
                  <a:pt x="0" y="432816"/>
                </a:lnTo>
                <a:lnTo>
                  <a:pt x="788415" y="432816"/>
                </a:lnTo>
                <a:lnTo>
                  <a:pt x="97078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751832" y="2816351"/>
            <a:ext cx="972819" cy="431800"/>
          </a:xfrm>
          <a:custGeom>
            <a:avLst/>
            <a:gdLst/>
            <a:ahLst/>
            <a:cxnLst/>
            <a:rect l="l" t="t" r="r" b="b"/>
            <a:pathLst>
              <a:path w="972820" h="431800">
                <a:moveTo>
                  <a:pt x="972312" y="0"/>
                </a:moveTo>
                <a:lnTo>
                  <a:pt x="181737" y="0"/>
                </a:lnTo>
                <a:lnTo>
                  <a:pt x="0" y="431292"/>
                </a:lnTo>
                <a:lnTo>
                  <a:pt x="790575" y="431292"/>
                </a:lnTo>
                <a:lnTo>
                  <a:pt x="972312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5724144" y="2816351"/>
            <a:ext cx="970915" cy="431800"/>
          </a:xfrm>
          <a:custGeom>
            <a:avLst/>
            <a:gdLst/>
            <a:ahLst/>
            <a:cxnLst/>
            <a:rect l="l" t="t" r="r" b="b"/>
            <a:pathLst>
              <a:path w="970915" h="431800">
                <a:moveTo>
                  <a:pt x="970787" y="0"/>
                </a:moveTo>
                <a:lnTo>
                  <a:pt x="181736" y="0"/>
                </a:lnTo>
                <a:lnTo>
                  <a:pt x="0" y="431292"/>
                </a:lnTo>
                <a:lnTo>
                  <a:pt x="789051" y="431292"/>
                </a:lnTo>
                <a:lnTo>
                  <a:pt x="97078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9900"/>
                </a:solidFill>
              </a:rPr>
              <a:t>制造布局模型</a:t>
            </a:r>
          </a:p>
        </p:txBody>
      </p:sp>
      <p:sp>
        <p:nvSpPr>
          <p:cNvPr id="56" name="object 56"/>
          <p:cNvSpPr txBox="1"/>
          <p:nvPr/>
        </p:nvSpPr>
        <p:spPr>
          <a:xfrm>
            <a:off x="308559" y="434162"/>
            <a:ext cx="810196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1-功能设</a:t>
            </a:r>
            <a:r>
              <a:rPr sz="2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备群组</a:t>
            </a:r>
            <a:r>
              <a:rPr sz="2000" spc="2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型</a:t>
            </a:r>
            <a:r>
              <a:rPr sz="20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作业</a:t>
            </a:r>
            <a:r>
              <a:rPr sz="2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-------------------------------------------</a:t>
            </a:r>
            <a:endParaRPr sz="2000">
              <a:latin typeface="Noto Sans Mono CJK JP Regular"/>
              <a:cs typeface="Noto Sans Mono CJK JP Regular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1400555" y="1162811"/>
            <a:ext cx="736854" cy="57226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920902" y="985304"/>
            <a:ext cx="1700530" cy="835025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19050" algn="ctr">
              <a:lnSpc>
                <a:spcPct val="100000"/>
              </a:lnSpc>
              <a:spcBef>
                <a:spcPts val="509"/>
              </a:spcBef>
              <a:tabLst>
                <a:tab pos="945515" algn="l"/>
              </a:tabLst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人机</a:t>
            </a:r>
            <a:r>
              <a:rPr sz="16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站</a:t>
            </a:r>
            <a:r>
              <a:rPr sz="1600" spc="6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1</a:t>
            </a:r>
            <a:r>
              <a:rPr sz="16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	</a:t>
            </a: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人机站</a:t>
            </a:r>
            <a:r>
              <a:rPr sz="1600" spc="6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2</a:t>
            </a:r>
            <a:endParaRPr sz="16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310"/>
              </a:spcBef>
            </a:pPr>
            <a:r>
              <a:rPr sz="1200" dirty="0">
                <a:latin typeface="Noto Sans CJK JP Regular"/>
                <a:cs typeface="Noto Sans CJK JP Regular"/>
              </a:rPr>
              <a:t>工件</a:t>
            </a:r>
            <a:endParaRPr sz="12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370"/>
              </a:spcBef>
              <a:tabLst>
                <a:tab pos="945515" algn="l"/>
              </a:tabLst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人机</a:t>
            </a:r>
            <a:r>
              <a:rPr sz="16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站</a:t>
            </a:r>
            <a:r>
              <a:rPr sz="1600" spc="6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3</a:t>
            </a:r>
            <a:r>
              <a:rPr sz="16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	</a:t>
            </a: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人机站</a:t>
            </a:r>
            <a:r>
              <a:rPr sz="1600" spc="6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4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3729228" y="1150607"/>
            <a:ext cx="724674" cy="5661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3927728" y="1301241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latin typeface="Noto Sans CJK JP Regular"/>
                <a:cs typeface="Noto Sans CJK JP Regular"/>
              </a:rPr>
              <a:t>工件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5961888" y="1146035"/>
            <a:ext cx="724662" cy="5661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5588000" y="929936"/>
            <a:ext cx="903605" cy="576580"/>
          </a:xfrm>
          <a:prstGeom prst="rect">
            <a:avLst/>
          </a:prstGeom>
        </p:spPr>
        <p:txBody>
          <a:bodyPr vert="horz" wrap="square" lIns="0" tIns="8318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5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机台一</a:t>
            </a:r>
            <a:endParaRPr sz="1600">
              <a:latin typeface="Noto Sans CJK JP Regular"/>
              <a:cs typeface="Noto Sans CJK JP Regular"/>
            </a:endParaRPr>
          </a:p>
          <a:p>
            <a:pPr marL="585470">
              <a:lnSpc>
                <a:spcPct val="100000"/>
              </a:lnSpc>
              <a:spcBef>
                <a:spcPts val="420"/>
              </a:spcBef>
            </a:pPr>
            <a:r>
              <a:rPr sz="1200" dirty="0">
                <a:latin typeface="Noto Sans CJK JP Regular"/>
                <a:cs typeface="Noto Sans CJK JP Regular"/>
              </a:rPr>
              <a:t>工件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762000" y="2529827"/>
            <a:ext cx="724674" cy="5661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398195" y="2473705"/>
            <a:ext cx="1370330" cy="5232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589915" algn="l"/>
                <a:tab pos="1154430" algn="l"/>
              </a:tabLst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机	机	机</a:t>
            </a:r>
            <a:endParaRPr sz="16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85"/>
              </a:spcBef>
              <a:tabLst>
                <a:tab pos="574040" algn="l"/>
                <a:tab pos="1154430" algn="l"/>
              </a:tabLst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台	</a:t>
            </a:r>
            <a:r>
              <a:rPr sz="1800" spc="-1620" baseline="34722" dirty="0">
                <a:latin typeface="Noto Sans CJK JP Regular"/>
                <a:cs typeface="Noto Sans CJK JP Regular"/>
              </a:rPr>
              <a:t>工</a:t>
            </a:r>
            <a:r>
              <a:rPr sz="1600" spc="-5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台</a:t>
            </a:r>
            <a:r>
              <a:rPr sz="1800" baseline="34722" dirty="0">
                <a:latin typeface="Noto Sans CJK JP Regular"/>
                <a:cs typeface="Noto Sans CJK JP Regular"/>
              </a:rPr>
              <a:t>件	</a:t>
            </a: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台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3075432" y="2525255"/>
            <a:ext cx="724674" cy="5661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2555748" y="2352317"/>
            <a:ext cx="1765300" cy="533400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6350" algn="ctr">
              <a:lnSpc>
                <a:spcPct val="100000"/>
              </a:lnSpc>
              <a:spcBef>
                <a:spcPts val="459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人机站一</a:t>
            </a:r>
            <a:endParaRPr sz="1600">
              <a:latin typeface="Noto Sans CJK JP Regular"/>
              <a:cs typeface="Noto Sans CJK JP Regular"/>
            </a:endParaRPr>
          </a:p>
          <a:p>
            <a:pPr marL="1270" algn="ctr">
              <a:lnSpc>
                <a:spcPct val="100000"/>
              </a:lnSpc>
              <a:spcBef>
                <a:spcPts val="275"/>
              </a:spcBef>
            </a:pPr>
            <a:r>
              <a:rPr sz="1200" dirty="0">
                <a:latin typeface="Noto Sans CJK JP Regular"/>
                <a:cs typeface="Noto Sans CJK JP Regular"/>
              </a:rPr>
              <a:t>工件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5356859" y="2485631"/>
            <a:ext cx="724674" cy="5661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4921377" y="2293713"/>
            <a:ext cx="1605915" cy="867410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71120" algn="ctr">
              <a:lnSpc>
                <a:spcPct val="100000"/>
              </a:lnSpc>
              <a:spcBef>
                <a:spcPts val="550"/>
              </a:spcBef>
              <a:tabLst>
                <a:tab pos="972185" algn="l"/>
              </a:tabLst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机台一	机台二</a:t>
            </a:r>
            <a:endParaRPr sz="16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340"/>
              </a:spcBef>
            </a:pPr>
            <a:r>
              <a:rPr sz="1200" dirty="0">
                <a:latin typeface="Noto Sans CJK JP Regular"/>
                <a:cs typeface="Noto Sans CJK JP Regular"/>
              </a:rPr>
              <a:t>工件</a:t>
            </a:r>
            <a:endParaRPr sz="12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555"/>
              </a:spcBef>
              <a:tabLst>
                <a:tab pos="972185" algn="l"/>
              </a:tabLst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机台三	机台四</a:t>
            </a:r>
            <a:endParaRPr sz="1600">
              <a:latin typeface="Noto Sans CJK JP Regular"/>
              <a:cs typeface="Noto Sans CJK JP Regular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2993135" y="3892296"/>
            <a:ext cx="726198" cy="56465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2484120" y="3737851"/>
            <a:ext cx="1758950" cy="51435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6350" algn="ctr">
              <a:lnSpc>
                <a:spcPct val="100000"/>
              </a:lnSpc>
              <a:spcBef>
                <a:spcPts val="375"/>
              </a:spcBef>
              <a:tabLst>
                <a:tab pos="895985" algn="l"/>
              </a:tabLst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人机站</a:t>
            </a:r>
            <a:r>
              <a:rPr sz="1600" spc="6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1	</a:t>
            </a: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人机站</a:t>
            </a:r>
            <a:r>
              <a:rPr sz="1600" spc="6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2</a:t>
            </a:r>
            <a:endParaRPr sz="1600">
              <a:latin typeface="Noto Sans CJK JP Regular"/>
              <a:cs typeface="Noto Sans CJK JP Regular"/>
            </a:endParaRPr>
          </a:p>
          <a:p>
            <a:pPr marR="3810" algn="ctr">
              <a:lnSpc>
                <a:spcPct val="100000"/>
              </a:lnSpc>
              <a:spcBef>
                <a:spcPts val="210"/>
              </a:spcBef>
            </a:pPr>
            <a:r>
              <a:rPr sz="1200" dirty="0">
                <a:latin typeface="Noto Sans CJK JP Regular"/>
                <a:cs typeface="Noto Sans CJK JP Regular"/>
              </a:rPr>
              <a:t>工件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5347715" y="3892296"/>
            <a:ext cx="724674" cy="56465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 txBox="1"/>
          <p:nvPr/>
        </p:nvSpPr>
        <p:spPr>
          <a:xfrm>
            <a:off x="5330444" y="3551073"/>
            <a:ext cx="633730" cy="701040"/>
          </a:xfrm>
          <a:prstGeom prst="rect">
            <a:avLst/>
          </a:prstGeom>
        </p:spPr>
        <p:txBody>
          <a:bodyPr vert="horz" wrap="square" lIns="0" tIns="15430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215"/>
              </a:spcBef>
            </a:pP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机台一</a:t>
            </a:r>
            <a:endParaRPr sz="1600">
              <a:latin typeface="Noto Sans CJK JP Regular"/>
              <a:cs typeface="Noto Sans CJK JP Regular"/>
            </a:endParaRPr>
          </a:p>
          <a:p>
            <a:pPr marL="228600">
              <a:lnSpc>
                <a:spcPct val="100000"/>
              </a:lnSpc>
              <a:spcBef>
                <a:spcPts val="840"/>
              </a:spcBef>
            </a:pPr>
            <a:r>
              <a:rPr sz="1200" dirty="0">
                <a:latin typeface="Noto Sans CJK JP Regular"/>
                <a:cs typeface="Noto Sans CJK JP Regular"/>
              </a:rPr>
              <a:t>工件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73" name="object 73"/>
          <p:cNvSpPr/>
          <p:nvPr/>
        </p:nvSpPr>
        <p:spPr>
          <a:xfrm>
            <a:off x="7635240" y="3867911"/>
            <a:ext cx="724661" cy="5661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>
            <a:off x="7107428" y="3705351"/>
            <a:ext cx="1785620" cy="523240"/>
          </a:xfrm>
          <a:prstGeom prst="rect">
            <a:avLst/>
          </a:prstGeom>
        </p:spPr>
        <p:txBody>
          <a:bodyPr vert="horz" wrap="square" lIns="0" tIns="52705" rIns="0" bIns="0" rtlCol="0">
            <a:spAutoFit/>
          </a:bodyPr>
          <a:lstStyle/>
          <a:p>
            <a:pPr marR="3810" algn="ctr">
              <a:lnSpc>
                <a:spcPct val="100000"/>
              </a:lnSpc>
              <a:spcBef>
                <a:spcPts val="415"/>
              </a:spcBef>
            </a:pPr>
            <a:r>
              <a:rPr sz="16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工作台</a:t>
            </a:r>
            <a:r>
              <a:rPr sz="16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一</a:t>
            </a:r>
            <a:r>
              <a:rPr sz="1600" spc="2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16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工作台二</a:t>
            </a:r>
            <a:endParaRPr sz="1600">
              <a:latin typeface="Noto Sans CJK JP Regular"/>
              <a:cs typeface="Noto Sans CJK JP Regular"/>
            </a:endParaRPr>
          </a:p>
          <a:p>
            <a:pPr algn="ctr">
              <a:lnSpc>
                <a:spcPct val="100000"/>
              </a:lnSpc>
              <a:spcBef>
                <a:spcPts val="240"/>
              </a:spcBef>
            </a:pPr>
            <a:r>
              <a:rPr sz="1200" spc="-5" dirty="0">
                <a:latin typeface="Noto Sans CJK JP Regular"/>
                <a:cs typeface="Noto Sans CJK JP Regular"/>
              </a:rPr>
              <a:t>工件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2022982" y="1369441"/>
            <a:ext cx="1818005" cy="86995"/>
          </a:xfrm>
          <a:custGeom>
            <a:avLst/>
            <a:gdLst/>
            <a:ahLst/>
            <a:cxnLst/>
            <a:rect l="l" t="t" r="r" b="b"/>
            <a:pathLst>
              <a:path w="1818004" h="86994">
                <a:moveTo>
                  <a:pt x="1789836" y="28829"/>
                </a:moveTo>
                <a:lnTo>
                  <a:pt x="1745488" y="28829"/>
                </a:lnTo>
                <a:lnTo>
                  <a:pt x="1745742" y="57785"/>
                </a:lnTo>
                <a:lnTo>
                  <a:pt x="1731306" y="57938"/>
                </a:lnTo>
                <a:lnTo>
                  <a:pt x="1731645" y="86868"/>
                </a:lnTo>
                <a:lnTo>
                  <a:pt x="1818005" y="42545"/>
                </a:lnTo>
                <a:lnTo>
                  <a:pt x="1789836" y="28829"/>
                </a:lnTo>
                <a:close/>
              </a:path>
              <a:path w="1818004" h="86994">
                <a:moveTo>
                  <a:pt x="1730967" y="28983"/>
                </a:moveTo>
                <a:lnTo>
                  <a:pt x="0" y="47371"/>
                </a:lnTo>
                <a:lnTo>
                  <a:pt x="254" y="76326"/>
                </a:lnTo>
                <a:lnTo>
                  <a:pt x="1731306" y="57938"/>
                </a:lnTo>
                <a:lnTo>
                  <a:pt x="1730967" y="28983"/>
                </a:lnTo>
                <a:close/>
              </a:path>
              <a:path w="1818004" h="86994">
                <a:moveTo>
                  <a:pt x="1745488" y="28829"/>
                </a:moveTo>
                <a:lnTo>
                  <a:pt x="1730967" y="28983"/>
                </a:lnTo>
                <a:lnTo>
                  <a:pt x="1731306" y="57938"/>
                </a:lnTo>
                <a:lnTo>
                  <a:pt x="1745742" y="57785"/>
                </a:lnTo>
                <a:lnTo>
                  <a:pt x="1745488" y="28829"/>
                </a:lnTo>
                <a:close/>
              </a:path>
              <a:path w="1818004" h="86994">
                <a:moveTo>
                  <a:pt x="1730629" y="0"/>
                </a:moveTo>
                <a:lnTo>
                  <a:pt x="1730967" y="28983"/>
                </a:lnTo>
                <a:lnTo>
                  <a:pt x="1745488" y="28829"/>
                </a:lnTo>
                <a:lnTo>
                  <a:pt x="1789836" y="28829"/>
                </a:lnTo>
                <a:lnTo>
                  <a:pt x="1730629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345685" y="1365630"/>
            <a:ext cx="1728470" cy="86995"/>
          </a:xfrm>
          <a:custGeom>
            <a:avLst/>
            <a:gdLst/>
            <a:ahLst/>
            <a:cxnLst/>
            <a:rect l="l" t="t" r="r" b="b"/>
            <a:pathLst>
              <a:path w="1728470" h="86994">
                <a:moveTo>
                  <a:pt x="1699641" y="28956"/>
                </a:moveTo>
                <a:lnTo>
                  <a:pt x="1655952" y="28956"/>
                </a:lnTo>
                <a:lnTo>
                  <a:pt x="1656079" y="57912"/>
                </a:lnTo>
                <a:lnTo>
                  <a:pt x="1641559" y="57942"/>
                </a:lnTo>
                <a:lnTo>
                  <a:pt x="1641602" y="86868"/>
                </a:lnTo>
                <a:lnTo>
                  <a:pt x="1728469" y="43307"/>
                </a:lnTo>
                <a:lnTo>
                  <a:pt x="1699641" y="28956"/>
                </a:lnTo>
                <a:close/>
              </a:path>
              <a:path w="1728470" h="86994">
                <a:moveTo>
                  <a:pt x="1641517" y="28985"/>
                </a:moveTo>
                <a:lnTo>
                  <a:pt x="0" y="32385"/>
                </a:lnTo>
                <a:lnTo>
                  <a:pt x="0" y="61341"/>
                </a:lnTo>
                <a:lnTo>
                  <a:pt x="1641559" y="57942"/>
                </a:lnTo>
                <a:lnTo>
                  <a:pt x="1641517" y="28985"/>
                </a:lnTo>
                <a:close/>
              </a:path>
              <a:path w="1728470" h="86994">
                <a:moveTo>
                  <a:pt x="1655952" y="28956"/>
                </a:moveTo>
                <a:lnTo>
                  <a:pt x="1641517" y="28985"/>
                </a:lnTo>
                <a:lnTo>
                  <a:pt x="1641559" y="57942"/>
                </a:lnTo>
                <a:lnTo>
                  <a:pt x="1656079" y="57912"/>
                </a:lnTo>
                <a:lnTo>
                  <a:pt x="1655952" y="28956"/>
                </a:lnTo>
                <a:close/>
              </a:path>
              <a:path w="1728470" h="86994">
                <a:moveTo>
                  <a:pt x="1641475" y="0"/>
                </a:moveTo>
                <a:lnTo>
                  <a:pt x="1641517" y="28985"/>
                </a:lnTo>
                <a:lnTo>
                  <a:pt x="1699641" y="28956"/>
                </a:lnTo>
                <a:lnTo>
                  <a:pt x="1641475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3438905" y="1556892"/>
            <a:ext cx="2892425" cy="1080135"/>
          </a:xfrm>
          <a:custGeom>
            <a:avLst/>
            <a:gdLst/>
            <a:ahLst/>
            <a:cxnLst/>
            <a:rect l="l" t="t" r="r" b="b"/>
            <a:pathLst>
              <a:path w="2892425" h="1080135">
                <a:moveTo>
                  <a:pt x="66675" y="998220"/>
                </a:moveTo>
                <a:lnTo>
                  <a:pt x="0" y="1068832"/>
                </a:lnTo>
                <a:lnTo>
                  <a:pt x="96520" y="1079754"/>
                </a:lnTo>
                <a:lnTo>
                  <a:pt x="88384" y="1057529"/>
                </a:lnTo>
                <a:lnTo>
                  <a:pt x="73025" y="1057529"/>
                </a:lnTo>
                <a:lnTo>
                  <a:pt x="62992" y="1030351"/>
                </a:lnTo>
                <a:lnTo>
                  <a:pt x="76614" y="1025372"/>
                </a:lnTo>
                <a:lnTo>
                  <a:pt x="66675" y="998220"/>
                </a:lnTo>
                <a:close/>
              </a:path>
              <a:path w="2892425" h="1080135">
                <a:moveTo>
                  <a:pt x="76614" y="1025372"/>
                </a:moveTo>
                <a:lnTo>
                  <a:pt x="62992" y="1030351"/>
                </a:lnTo>
                <a:lnTo>
                  <a:pt x="73025" y="1057529"/>
                </a:lnTo>
                <a:lnTo>
                  <a:pt x="86572" y="1052577"/>
                </a:lnTo>
                <a:lnTo>
                  <a:pt x="76614" y="1025372"/>
                </a:lnTo>
                <a:close/>
              </a:path>
              <a:path w="2892425" h="1080135">
                <a:moveTo>
                  <a:pt x="86572" y="1052577"/>
                </a:moveTo>
                <a:lnTo>
                  <a:pt x="73025" y="1057529"/>
                </a:lnTo>
                <a:lnTo>
                  <a:pt x="88384" y="1057529"/>
                </a:lnTo>
                <a:lnTo>
                  <a:pt x="86572" y="1052577"/>
                </a:lnTo>
                <a:close/>
              </a:path>
              <a:path w="2892425" h="1080135">
                <a:moveTo>
                  <a:pt x="2882265" y="0"/>
                </a:moveTo>
                <a:lnTo>
                  <a:pt x="76614" y="1025372"/>
                </a:lnTo>
                <a:lnTo>
                  <a:pt x="86572" y="1052577"/>
                </a:lnTo>
                <a:lnTo>
                  <a:pt x="2892298" y="27178"/>
                </a:lnTo>
                <a:lnTo>
                  <a:pt x="2882265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1378458" y="2744977"/>
            <a:ext cx="1808480" cy="86995"/>
          </a:xfrm>
          <a:custGeom>
            <a:avLst/>
            <a:gdLst/>
            <a:ahLst/>
            <a:cxnLst/>
            <a:rect l="l" t="t" r="r" b="b"/>
            <a:pathLst>
              <a:path w="1808480" h="86994">
                <a:moveTo>
                  <a:pt x="1779439" y="28829"/>
                </a:moveTo>
                <a:lnTo>
                  <a:pt x="1735963" y="28829"/>
                </a:lnTo>
                <a:lnTo>
                  <a:pt x="1735963" y="57785"/>
                </a:lnTo>
                <a:lnTo>
                  <a:pt x="1721527" y="57818"/>
                </a:lnTo>
                <a:lnTo>
                  <a:pt x="1721612" y="86868"/>
                </a:lnTo>
                <a:lnTo>
                  <a:pt x="1808352" y="43180"/>
                </a:lnTo>
                <a:lnTo>
                  <a:pt x="1779439" y="28829"/>
                </a:lnTo>
                <a:close/>
              </a:path>
              <a:path w="1808480" h="86994">
                <a:moveTo>
                  <a:pt x="1721442" y="28862"/>
                </a:moveTo>
                <a:lnTo>
                  <a:pt x="0" y="32893"/>
                </a:lnTo>
                <a:lnTo>
                  <a:pt x="0" y="61849"/>
                </a:lnTo>
                <a:lnTo>
                  <a:pt x="1721527" y="57818"/>
                </a:lnTo>
                <a:lnTo>
                  <a:pt x="1721442" y="28862"/>
                </a:lnTo>
                <a:close/>
              </a:path>
              <a:path w="1808480" h="86994">
                <a:moveTo>
                  <a:pt x="1735963" y="28829"/>
                </a:moveTo>
                <a:lnTo>
                  <a:pt x="1721442" y="28862"/>
                </a:lnTo>
                <a:lnTo>
                  <a:pt x="1721527" y="57818"/>
                </a:lnTo>
                <a:lnTo>
                  <a:pt x="1735963" y="57785"/>
                </a:lnTo>
                <a:lnTo>
                  <a:pt x="1735963" y="28829"/>
                </a:lnTo>
                <a:close/>
              </a:path>
              <a:path w="1808480" h="86994">
                <a:moveTo>
                  <a:pt x="1721358" y="0"/>
                </a:moveTo>
                <a:lnTo>
                  <a:pt x="1721442" y="28862"/>
                </a:lnTo>
                <a:lnTo>
                  <a:pt x="1779439" y="28829"/>
                </a:lnTo>
                <a:lnTo>
                  <a:pt x="1721358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1117968" y="2941827"/>
            <a:ext cx="1987550" cy="1212850"/>
          </a:xfrm>
          <a:custGeom>
            <a:avLst/>
            <a:gdLst/>
            <a:ahLst/>
            <a:cxnLst/>
            <a:rect l="l" t="t" r="r" b="b"/>
            <a:pathLst>
              <a:path w="1987550" h="1212850">
                <a:moveTo>
                  <a:pt x="1905537" y="1179561"/>
                </a:moveTo>
                <a:lnTo>
                  <a:pt x="1890534" y="1204353"/>
                </a:lnTo>
                <a:lnTo>
                  <a:pt x="1987308" y="1212227"/>
                </a:lnTo>
                <a:lnTo>
                  <a:pt x="1971459" y="1187094"/>
                </a:lnTo>
                <a:lnTo>
                  <a:pt x="1917966" y="1187094"/>
                </a:lnTo>
                <a:lnTo>
                  <a:pt x="1905537" y="1179561"/>
                </a:lnTo>
                <a:close/>
              </a:path>
              <a:path w="1987550" h="1212850">
                <a:moveTo>
                  <a:pt x="1920523" y="1154796"/>
                </a:moveTo>
                <a:lnTo>
                  <a:pt x="1905537" y="1179561"/>
                </a:lnTo>
                <a:lnTo>
                  <a:pt x="1917966" y="1187094"/>
                </a:lnTo>
                <a:lnTo>
                  <a:pt x="1932952" y="1162329"/>
                </a:lnTo>
                <a:lnTo>
                  <a:pt x="1920523" y="1154796"/>
                </a:lnTo>
                <a:close/>
              </a:path>
              <a:path w="1987550" h="1212850">
                <a:moveTo>
                  <a:pt x="1935492" y="1130058"/>
                </a:moveTo>
                <a:lnTo>
                  <a:pt x="1920523" y="1154796"/>
                </a:lnTo>
                <a:lnTo>
                  <a:pt x="1932952" y="1162329"/>
                </a:lnTo>
                <a:lnTo>
                  <a:pt x="1917966" y="1187094"/>
                </a:lnTo>
                <a:lnTo>
                  <a:pt x="1971459" y="1187094"/>
                </a:lnTo>
                <a:lnTo>
                  <a:pt x="1935492" y="1130058"/>
                </a:lnTo>
                <a:close/>
              </a:path>
              <a:path w="1987550" h="1212850">
                <a:moveTo>
                  <a:pt x="15011" y="0"/>
                </a:moveTo>
                <a:lnTo>
                  <a:pt x="0" y="24765"/>
                </a:lnTo>
                <a:lnTo>
                  <a:pt x="1905537" y="1179561"/>
                </a:lnTo>
                <a:lnTo>
                  <a:pt x="1920523" y="1154796"/>
                </a:lnTo>
                <a:lnTo>
                  <a:pt x="15011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3350767" y="2748533"/>
            <a:ext cx="2118360" cy="1256030"/>
          </a:xfrm>
          <a:custGeom>
            <a:avLst/>
            <a:gdLst/>
            <a:ahLst/>
            <a:cxnLst/>
            <a:rect l="l" t="t" r="r" b="b"/>
            <a:pathLst>
              <a:path w="2118360" h="1256029">
                <a:moveTo>
                  <a:pt x="2035846" y="31641"/>
                </a:moveTo>
                <a:lnTo>
                  <a:pt x="0" y="1230833"/>
                </a:lnTo>
                <a:lnTo>
                  <a:pt x="14732" y="1255776"/>
                </a:lnTo>
                <a:lnTo>
                  <a:pt x="2050508" y="56500"/>
                </a:lnTo>
                <a:lnTo>
                  <a:pt x="2035846" y="31641"/>
                </a:lnTo>
                <a:close/>
              </a:path>
              <a:path w="2118360" h="1256029">
                <a:moveTo>
                  <a:pt x="2102298" y="24257"/>
                </a:moveTo>
                <a:lnTo>
                  <a:pt x="2048383" y="24257"/>
                </a:lnTo>
                <a:lnTo>
                  <a:pt x="2062988" y="49149"/>
                </a:lnTo>
                <a:lnTo>
                  <a:pt x="2050508" y="56500"/>
                </a:lnTo>
                <a:lnTo>
                  <a:pt x="2065274" y="81534"/>
                </a:lnTo>
                <a:lnTo>
                  <a:pt x="2102298" y="24257"/>
                </a:lnTo>
                <a:close/>
              </a:path>
              <a:path w="2118360" h="1256029">
                <a:moveTo>
                  <a:pt x="2048383" y="24257"/>
                </a:moveTo>
                <a:lnTo>
                  <a:pt x="2035846" y="31641"/>
                </a:lnTo>
                <a:lnTo>
                  <a:pt x="2050508" y="56500"/>
                </a:lnTo>
                <a:lnTo>
                  <a:pt x="2062988" y="49149"/>
                </a:lnTo>
                <a:lnTo>
                  <a:pt x="2048383" y="24257"/>
                </a:lnTo>
                <a:close/>
              </a:path>
              <a:path w="2118360" h="1256029">
                <a:moveTo>
                  <a:pt x="2117979" y="0"/>
                </a:moveTo>
                <a:lnTo>
                  <a:pt x="2021078" y="6604"/>
                </a:lnTo>
                <a:lnTo>
                  <a:pt x="2035846" y="31641"/>
                </a:lnTo>
                <a:lnTo>
                  <a:pt x="2048383" y="24257"/>
                </a:lnTo>
                <a:lnTo>
                  <a:pt x="2102298" y="24257"/>
                </a:lnTo>
                <a:lnTo>
                  <a:pt x="2117979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5670041" y="2909951"/>
            <a:ext cx="86995" cy="1082040"/>
          </a:xfrm>
          <a:custGeom>
            <a:avLst/>
            <a:gdLst/>
            <a:ahLst/>
            <a:cxnLst/>
            <a:rect l="l" t="t" r="r" b="b"/>
            <a:pathLst>
              <a:path w="86995" h="1082039">
                <a:moveTo>
                  <a:pt x="0" y="994270"/>
                </a:moveTo>
                <a:lnTo>
                  <a:pt x="42672" y="1081506"/>
                </a:lnTo>
                <a:lnTo>
                  <a:pt x="79599" y="1009243"/>
                </a:lnTo>
                <a:lnTo>
                  <a:pt x="57785" y="1009243"/>
                </a:lnTo>
                <a:lnTo>
                  <a:pt x="28829" y="1008989"/>
                </a:lnTo>
                <a:lnTo>
                  <a:pt x="28952" y="994520"/>
                </a:lnTo>
                <a:lnTo>
                  <a:pt x="0" y="994270"/>
                </a:lnTo>
                <a:close/>
              </a:path>
              <a:path w="86995" h="1082039">
                <a:moveTo>
                  <a:pt x="28952" y="994520"/>
                </a:moveTo>
                <a:lnTo>
                  <a:pt x="28829" y="1008989"/>
                </a:lnTo>
                <a:lnTo>
                  <a:pt x="57785" y="1009243"/>
                </a:lnTo>
                <a:lnTo>
                  <a:pt x="57908" y="994769"/>
                </a:lnTo>
                <a:lnTo>
                  <a:pt x="28952" y="994520"/>
                </a:lnTo>
                <a:close/>
              </a:path>
              <a:path w="86995" h="1082039">
                <a:moveTo>
                  <a:pt x="57908" y="994769"/>
                </a:moveTo>
                <a:lnTo>
                  <a:pt x="57785" y="1009243"/>
                </a:lnTo>
                <a:lnTo>
                  <a:pt x="79599" y="1009243"/>
                </a:lnTo>
                <a:lnTo>
                  <a:pt x="86868" y="995019"/>
                </a:lnTo>
                <a:lnTo>
                  <a:pt x="57908" y="994769"/>
                </a:lnTo>
                <a:close/>
              </a:path>
              <a:path w="86995" h="1082039">
                <a:moveTo>
                  <a:pt x="37465" y="0"/>
                </a:moveTo>
                <a:lnTo>
                  <a:pt x="28952" y="994520"/>
                </a:lnTo>
                <a:lnTo>
                  <a:pt x="57908" y="994769"/>
                </a:lnTo>
                <a:lnTo>
                  <a:pt x="66421" y="254"/>
                </a:lnTo>
                <a:lnTo>
                  <a:pt x="37465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5963920" y="4088498"/>
            <a:ext cx="1783714" cy="86995"/>
          </a:xfrm>
          <a:custGeom>
            <a:avLst/>
            <a:gdLst/>
            <a:ahLst/>
            <a:cxnLst/>
            <a:rect l="l" t="t" r="r" b="b"/>
            <a:pathLst>
              <a:path w="1783715" h="86995">
                <a:moveTo>
                  <a:pt x="1755330" y="28765"/>
                </a:moveTo>
                <a:lnTo>
                  <a:pt x="1710689" y="28765"/>
                </a:lnTo>
                <a:lnTo>
                  <a:pt x="1711071" y="57721"/>
                </a:lnTo>
                <a:lnTo>
                  <a:pt x="1696592" y="57910"/>
                </a:lnTo>
                <a:lnTo>
                  <a:pt x="1696974" y="86868"/>
                </a:lnTo>
                <a:lnTo>
                  <a:pt x="1783333" y="42303"/>
                </a:lnTo>
                <a:lnTo>
                  <a:pt x="1755330" y="28765"/>
                </a:lnTo>
                <a:close/>
              </a:path>
              <a:path w="1783715" h="86995">
                <a:moveTo>
                  <a:pt x="1696211" y="28954"/>
                </a:moveTo>
                <a:lnTo>
                  <a:pt x="0" y="51066"/>
                </a:lnTo>
                <a:lnTo>
                  <a:pt x="380" y="80010"/>
                </a:lnTo>
                <a:lnTo>
                  <a:pt x="1696592" y="57910"/>
                </a:lnTo>
                <a:lnTo>
                  <a:pt x="1696211" y="28954"/>
                </a:lnTo>
                <a:close/>
              </a:path>
              <a:path w="1783715" h="86995">
                <a:moveTo>
                  <a:pt x="1710689" y="28765"/>
                </a:moveTo>
                <a:lnTo>
                  <a:pt x="1696211" y="28954"/>
                </a:lnTo>
                <a:lnTo>
                  <a:pt x="1696592" y="57910"/>
                </a:lnTo>
                <a:lnTo>
                  <a:pt x="1711071" y="57721"/>
                </a:lnTo>
                <a:lnTo>
                  <a:pt x="1710689" y="28765"/>
                </a:lnTo>
                <a:close/>
              </a:path>
              <a:path w="1783715" h="86995">
                <a:moveTo>
                  <a:pt x="1695830" y="0"/>
                </a:moveTo>
                <a:lnTo>
                  <a:pt x="1696211" y="28954"/>
                </a:lnTo>
                <a:lnTo>
                  <a:pt x="1710689" y="28765"/>
                </a:lnTo>
                <a:lnTo>
                  <a:pt x="1755330" y="28765"/>
                </a:lnTo>
                <a:lnTo>
                  <a:pt x="1695830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68580" y="1141475"/>
            <a:ext cx="722630" cy="550545"/>
          </a:xfrm>
          <a:custGeom>
            <a:avLst/>
            <a:gdLst/>
            <a:ahLst/>
            <a:cxnLst/>
            <a:rect l="l" t="t" r="r" b="b"/>
            <a:pathLst>
              <a:path w="722630" h="550544">
                <a:moveTo>
                  <a:pt x="447294" y="0"/>
                </a:moveTo>
                <a:lnTo>
                  <a:pt x="447294" y="137540"/>
                </a:lnTo>
                <a:lnTo>
                  <a:pt x="0" y="137540"/>
                </a:lnTo>
                <a:lnTo>
                  <a:pt x="0" y="412623"/>
                </a:lnTo>
                <a:lnTo>
                  <a:pt x="447294" y="412623"/>
                </a:lnTo>
                <a:lnTo>
                  <a:pt x="447294" y="550163"/>
                </a:lnTo>
                <a:lnTo>
                  <a:pt x="722376" y="275082"/>
                </a:lnTo>
                <a:lnTo>
                  <a:pt x="447294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7746492" y="2948939"/>
            <a:ext cx="504825" cy="579120"/>
          </a:xfrm>
          <a:custGeom>
            <a:avLst/>
            <a:gdLst/>
            <a:ahLst/>
            <a:cxnLst/>
            <a:rect l="l" t="t" r="r" b="b"/>
            <a:pathLst>
              <a:path w="504825" h="579120">
                <a:moveTo>
                  <a:pt x="378332" y="252222"/>
                </a:moveTo>
                <a:lnTo>
                  <a:pt x="126110" y="252222"/>
                </a:lnTo>
                <a:lnTo>
                  <a:pt x="126110" y="579120"/>
                </a:lnTo>
                <a:lnTo>
                  <a:pt x="378332" y="579120"/>
                </a:lnTo>
                <a:lnTo>
                  <a:pt x="378332" y="252222"/>
                </a:lnTo>
                <a:close/>
              </a:path>
              <a:path w="504825" h="579120">
                <a:moveTo>
                  <a:pt x="252222" y="0"/>
                </a:moveTo>
                <a:lnTo>
                  <a:pt x="0" y="252222"/>
                </a:lnTo>
                <a:lnTo>
                  <a:pt x="504443" y="252222"/>
                </a:lnTo>
                <a:lnTo>
                  <a:pt x="252222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 txBox="1"/>
          <p:nvPr/>
        </p:nvSpPr>
        <p:spPr>
          <a:xfrm>
            <a:off x="7721" y="3798214"/>
            <a:ext cx="156972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0"/>
              </a:spcBef>
              <a:buFont typeface="Wingdings"/>
              <a:buChar char=""/>
              <a:tabLst>
                <a:tab pos="185420" algn="l"/>
              </a:tabLst>
            </a:pPr>
            <a:r>
              <a:rPr sz="1200" dirty="0">
                <a:latin typeface="Noto Sans CJK JP Regular"/>
                <a:cs typeface="Noto Sans CJK JP Regular"/>
              </a:rPr>
              <a:t>机工作</a:t>
            </a:r>
            <a:endParaRPr sz="1200">
              <a:latin typeface="Noto Sans CJK JP Regular"/>
              <a:cs typeface="Noto Sans CJK JP Regular"/>
            </a:endParaRPr>
          </a:p>
          <a:p>
            <a:pPr marL="184785" indent="-172085">
              <a:lnSpc>
                <a:spcPct val="100000"/>
              </a:lnSpc>
              <a:buFont typeface="Wingdings"/>
              <a:buChar char=""/>
              <a:tabLst>
                <a:tab pos="185420" algn="l"/>
              </a:tabLst>
            </a:pPr>
            <a:r>
              <a:rPr sz="1200" dirty="0">
                <a:latin typeface="Noto Sans CJK JP Regular"/>
                <a:cs typeface="Noto Sans CJK JP Regular"/>
              </a:rPr>
              <a:t>人工作</a:t>
            </a:r>
            <a:endParaRPr sz="1200">
              <a:latin typeface="Noto Sans CJK JP Regular"/>
              <a:cs typeface="Noto Sans CJK JP Regular"/>
            </a:endParaRPr>
          </a:p>
          <a:p>
            <a:pPr marL="184785" indent="-172085">
              <a:lnSpc>
                <a:spcPct val="100000"/>
              </a:lnSpc>
              <a:buFont typeface="Wingdings"/>
              <a:buChar char=""/>
              <a:tabLst>
                <a:tab pos="185420" algn="l"/>
              </a:tabLst>
            </a:pPr>
            <a:r>
              <a:rPr sz="1200" spc="-5" dirty="0">
                <a:latin typeface="Noto Sans CJK JP Regular"/>
                <a:cs typeface="Noto Sans CJK JP Regular"/>
              </a:rPr>
              <a:t>机工作，人辅助工作</a:t>
            </a:r>
            <a:endParaRPr sz="1200">
              <a:latin typeface="Noto Sans CJK JP Regular"/>
              <a:cs typeface="Noto Sans CJK JP Regular"/>
            </a:endParaRPr>
          </a:p>
          <a:p>
            <a:pPr marL="184785" indent="-172085">
              <a:lnSpc>
                <a:spcPct val="100000"/>
              </a:lnSpc>
              <a:buFont typeface="Wingdings"/>
              <a:buChar char=""/>
              <a:tabLst>
                <a:tab pos="185420" algn="l"/>
              </a:tabLst>
            </a:pPr>
            <a:r>
              <a:rPr sz="1200" dirty="0">
                <a:latin typeface="Noto Sans CJK JP Regular"/>
                <a:cs typeface="Noto Sans CJK JP Regular"/>
              </a:rPr>
              <a:t>人工作、机辅助工作</a:t>
            </a:r>
            <a:endParaRPr sz="1200">
              <a:latin typeface="Noto Sans CJK JP Regular"/>
              <a:cs typeface="Noto Sans CJK JP Regular"/>
            </a:endParaRPr>
          </a:p>
          <a:p>
            <a:pPr marL="184785" indent="-172085">
              <a:lnSpc>
                <a:spcPct val="100000"/>
              </a:lnSpc>
              <a:buFont typeface="Wingdings"/>
              <a:buChar char=""/>
              <a:tabLst>
                <a:tab pos="185420" algn="l"/>
              </a:tabLst>
            </a:pPr>
            <a:r>
              <a:rPr sz="1200" dirty="0">
                <a:latin typeface="Noto Sans CJK JP Regular"/>
                <a:cs typeface="Noto Sans CJK JP Regular"/>
              </a:rPr>
              <a:t>人机共同工作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3759" y="4672380"/>
            <a:ext cx="3329940" cy="553998"/>
          </a:xfrm>
          <a:prstGeom prst="rect">
            <a:avLst/>
          </a:prstGeom>
        </p:spPr>
        <p:txBody>
          <a:bodyPr vert="horz" wrap="square" lIns="0" tIns="53340" rIns="0" bIns="0" rtlCol="0">
            <a:spAutoFit/>
          </a:bodyPr>
          <a:lstStyle/>
          <a:p>
            <a:pPr marL="188595" indent="-172085">
              <a:lnSpc>
                <a:spcPct val="100000"/>
              </a:lnSpc>
              <a:spcBef>
                <a:spcPts val="420"/>
              </a:spcBef>
              <a:buFont typeface="Wingdings"/>
              <a:buChar char=""/>
              <a:tabLst>
                <a:tab pos="189230" algn="l"/>
              </a:tabLst>
            </a:pPr>
            <a:r>
              <a:rPr sz="1200" dirty="0">
                <a:latin typeface="Noto Sans CJK JP Regular"/>
                <a:cs typeface="Noto Sans CJK JP Regular"/>
              </a:rPr>
              <a:t>机工作，人接续工作</a:t>
            </a:r>
          </a:p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900" spc="-250" dirty="0">
                <a:latin typeface="Arial"/>
                <a:cs typeface="Arial"/>
              </a:rPr>
              <a:t>J</a:t>
            </a:r>
            <a:r>
              <a:rPr sz="1800" spc="-375" baseline="13888" dirty="0" smtClean="0">
                <a:latin typeface="Wingdings"/>
                <a:cs typeface="Wingdings"/>
              </a:rPr>
              <a:t>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7450328" y="3219450"/>
            <a:ext cx="109728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终产品产出点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230047" y="1096263"/>
            <a:ext cx="203835" cy="59626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4"/>
              </a:spcBef>
            </a:pPr>
            <a:r>
              <a:rPr sz="1400" dirty="0">
                <a:latin typeface="Noto Sans CJK JP Regular"/>
                <a:cs typeface="Noto Sans CJK JP Regular"/>
              </a:rPr>
              <a:t>投 产 点</a:t>
            </a:r>
            <a:endParaRPr sz="14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bject 5"/>
          <p:cNvSpPr/>
          <p:nvPr/>
        </p:nvSpPr>
        <p:spPr>
          <a:xfrm>
            <a:off x="243840" y="876300"/>
            <a:ext cx="2315210" cy="1183005"/>
          </a:xfrm>
          <a:custGeom>
            <a:avLst/>
            <a:gdLst/>
            <a:ahLst/>
            <a:cxnLst/>
            <a:rect l="l" t="t" r="r" b="b"/>
            <a:pathLst>
              <a:path w="2315210" h="1183005">
                <a:moveTo>
                  <a:pt x="0" y="1182624"/>
                </a:moveTo>
                <a:lnTo>
                  <a:pt x="2314956" y="1182624"/>
                </a:lnTo>
                <a:lnTo>
                  <a:pt x="2314956" y="0"/>
                </a:lnTo>
                <a:lnTo>
                  <a:pt x="0" y="0"/>
                </a:lnTo>
                <a:lnTo>
                  <a:pt x="0" y="1182624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88620" y="3811523"/>
            <a:ext cx="2310765" cy="1270000"/>
          </a:xfrm>
          <a:custGeom>
            <a:avLst/>
            <a:gdLst/>
            <a:ahLst/>
            <a:cxnLst/>
            <a:rect l="l" t="t" r="r" b="b"/>
            <a:pathLst>
              <a:path w="2310765" h="1270000">
                <a:moveTo>
                  <a:pt x="0" y="1269492"/>
                </a:moveTo>
                <a:lnTo>
                  <a:pt x="2310384" y="1269492"/>
                </a:lnTo>
                <a:lnTo>
                  <a:pt x="2310384" y="0"/>
                </a:lnTo>
                <a:lnTo>
                  <a:pt x="0" y="0"/>
                </a:lnTo>
                <a:lnTo>
                  <a:pt x="0" y="126949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6624828" y="2299716"/>
            <a:ext cx="2382520" cy="1236345"/>
          </a:xfrm>
          <a:custGeom>
            <a:avLst/>
            <a:gdLst/>
            <a:ahLst/>
            <a:cxnLst/>
            <a:rect l="l" t="t" r="r" b="b"/>
            <a:pathLst>
              <a:path w="2382520" h="1236345">
                <a:moveTo>
                  <a:pt x="0" y="1235964"/>
                </a:moveTo>
                <a:lnTo>
                  <a:pt x="2382012" y="1235964"/>
                </a:lnTo>
                <a:lnTo>
                  <a:pt x="2382012" y="0"/>
                </a:lnTo>
                <a:lnTo>
                  <a:pt x="0" y="0"/>
                </a:lnTo>
                <a:lnTo>
                  <a:pt x="0" y="1235964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624828" y="867155"/>
            <a:ext cx="2382520" cy="1183005"/>
          </a:xfrm>
          <a:custGeom>
            <a:avLst/>
            <a:gdLst/>
            <a:ahLst/>
            <a:cxnLst/>
            <a:rect l="l" t="t" r="r" b="b"/>
            <a:pathLst>
              <a:path w="2382520" h="1183005">
                <a:moveTo>
                  <a:pt x="0" y="1182624"/>
                </a:moveTo>
                <a:lnTo>
                  <a:pt x="2382012" y="1182624"/>
                </a:lnTo>
                <a:lnTo>
                  <a:pt x="2382012" y="0"/>
                </a:lnTo>
                <a:lnTo>
                  <a:pt x="0" y="0"/>
                </a:lnTo>
                <a:lnTo>
                  <a:pt x="0" y="1182624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624828" y="3811523"/>
            <a:ext cx="2382520" cy="1247140"/>
          </a:xfrm>
          <a:custGeom>
            <a:avLst/>
            <a:gdLst/>
            <a:ahLst/>
            <a:cxnLst/>
            <a:rect l="l" t="t" r="r" b="b"/>
            <a:pathLst>
              <a:path w="2382520" h="1247139">
                <a:moveTo>
                  <a:pt x="0" y="1246632"/>
                </a:moveTo>
                <a:lnTo>
                  <a:pt x="2382012" y="1246632"/>
                </a:lnTo>
                <a:lnTo>
                  <a:pt x="2382012" y="0"/>
                </a:lnTo>
                <a:lnTo>
                  <a:pt x="0" y="0"/>
                </a:lnTo>
                <a:lnTo>
                  <a:pt x="0" y="124663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416808" y="876300"/>
            <a:ext cx="2313940" cy="1183005"/>
          </a:xfrm>
          <a:custGeom>
            <a:avLst/>
            <a:gdLst/>
            <a:ahLst/>
            <a:cxnLst/>
            <a:rect l="l" t="t" r="r" b="b"/>
            <a:pathLst>
              <a:path w="2313940" h="1183005">
                <a:moveTo>
                  <a:pt x="0" y="1182624"/>
                </a:moveTo>
                <a:lnTo>
                  <a:pt x="2313432" y="1182624"/>
                </a:lnTo>
                <a:lnTo>
                  <a:pt x="2313432" y="0"/>
                </a:lnTo>
                <a:lnTo>
                  <a:pt x="0" y="0"/>
                </a:lnTo>
                <a:lnTo>
                  <a:pt x="0" y="1182624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49396" y="3811523"/>
            <a:ext cx="2308860" cy="1270000"/>
          </a:xfrm>
          <a:custGeom>
            <a:avLst/>
            <a:gdLst/>
            <a:ahLst/>
            <a:cxnLst/>
            <a:rect l="l" t="t" r="r" b="b"/>
            <a:pathLst>
              <a:path w="2308860" h="1270000">
                <a:moveTo>
                  <a:pt x="0" y="1269492"/>
                </a:moveTo>
                <a:lnTo>
                  <a:pt x="2308860" y="1269492"/>
                </a:lnTo>
                <a:lnTo>
                  <a:pt x="2308860" y="0"/>
                </a:lnTo>
                <a:lnTo>
                  <a:pt x="0" y="0"/>
                </a:lnTo>
                <a:lnTo>
                  <a:pt x="0" y="1269492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722376" y="1045463"/>
            <a:ext cx="1403985" cy="836930"/>
          </a:xfrm>
          <a:custGeom>
            <a:avLst/>
            <a:gdLst/>
            <a:ahLst/>
            <a:cxnLst/>
            <a:rect l="l" t="t" r="r" b="b"/>
            <a:pathLst>
              <a:path w="1403985" h="836930">
                <a:moveTo>
                  <a:pt x="0" y="836676"/>
                </a:moveTo>
                <a:lnTo>
                  <a:pt x="1403604" y="836676"/>
                </a:lnTo>
                <a:lnTo>
                  <a:pt x="1403604" y="0"/>
                </a:lnTo>
                <a:lnTo>
                  <a:pt x="0" y="0"/>
                </a:lnTo>
                <a:lnTo>
                  <a:pt x="0" y="83667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90955" y="4055364"/>
            <a:ext cx="1546860" cy="783590"/>
          </a:xfrm>
          <a:custGeom>
            <a:avLst/>
            <a:gdLst/>
            <a:ahLst/>
            <a:cxnLst/>
            <a:rect l="l" t="t" r="r" b="b"/>
            <a:pathLst>
              <a:path w="1546860" h="783589">
                <a:moveTo>
                  <a:pt x="0" y="783336"/>
                </a:moveTo>
                <a:lnTo>
                  <a:pt x="1546859" y="783336"/>
                </a:lnTo>
                <a:lnTo>
                  <a:pt x="1546859" y="0"/>
                </a:lnTo>
                <a:lnTo>
                  <a:pt x="0" y="0"/>
                </a:lnTo>
                <a:lnTo>
                  <a:pt x="0" y="78333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763395" y="4239869"/>
            <a:ext cx="21399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4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1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3992879" y="4027932"/>
            <a:ext cx="1422400" cy="810895"/>
          </a:xfrm>
          <a:custGeom>
            <a:avLst/>
            <a:gdLst/>
            <a:ahLst/>
            <a:cxnLst/>
            <a:rect l="l" t="t" r="r" b="b"/>
            <a:pathLst>
              <a:path w="1422400" h="810895">
                <a:moveTo>
                  <a:pt x="1184402" y="0"/>
                </a:moveTo>
                <a:lnTo>
                  <a:pt x="237490" y="0"/>
                </a:lnTo>
                <a:lnTo>
                  <a:pt x="0" y="237451"/>
                </a:lnTo>
                <a:lnTo>
                  <a:pt x="0" y="573316"/>
                </a:lnTo>
                <a:lnTo>
                  <a:pt x="237490" y="810768"/>
                </a:lnTo>
                <a:lnTo>
                  <a:pt x="1184402" y="810768"/>
                </a:lnTo>
                <a:lnTo>
                  <a:pt x="1421892" y="573316"/>
                </a:lnTo>
                <a:lnTo>
                  <a:pt x="1421892" y="237451"/>
                </a:lnTo>
                <a:lnTo>
                  <a:pt x="1184402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7127747" y="1123188"/>
            <a:ext cx="1477010" cy="661670"/>
          </a:xfrm>
          <a:custGeom>
            <a:avLst/>
            <a:gdLst/>
            <a:ahLst/>
            <a:cxnLst/>
            <a:rect l="l" t="t" r="r" b="b"/>
            <a:pathLst>
              <a:path w="1477009" h="661669">
                <a:moveTo>
                  <a:pt x="1366520" y="0"/>
                </a:moveTo>
                <a:lnTo>
                  <a:pt x="110235" y="0"/>
                </a:lnTo>
                <a:lnTo>
                  <a:pt x="101566" y="42888"/>
                </a:lnTo>
                <a:lnTo>
                  <a:pt x="77930" y="77930"/>
                </a:lnTo>
                <a:lnTo>
                  <a:pt x="42888" y="101566"/>
                </a:lnTo>
                <a:lnTo>
                  <a:pt x="0" y="110236"/>
                </a:lnTo>
                <a:lnTo>
                  <a:pt x="0" y="551179"/>
                </a:lnTo>
                <a:lnTo>
                  <a:pt x="42888" y="559849"/>
                </a:lnTo>
                <a:lnTo>
                  <a:pt x="77930" y="583485"/>
                </a:lnTo>
                <a:lnTo>
                  <a:pt x="101566" y="618527"/>
                </a:lnTo>
                <a:lnTo>
                  <a:pt x="110235" y="661415"/>
                </a:lnTo>
                <a:lnTo>
                  <a:pt x="1366520" y="661415"/>
                </a:lnTo>
                <a:lnTo>
                  <a:pt x="1375189" y="618527"/>
                </a:lnTo>
                <a:lnTo>
                  <a:pt x="1398825" y="583485"/>
                </a:lnTo>
                <a:lnTo>
                  <a:pt x="1433867" y="559849"/>
                </a:lnTo>
                <a:lnTo>
                  <a:pt x="1476755" y="551179"/>
                </a:lnTo>
                <a:lnTo>
                  <a:pt x="1476755" y="110236"/>
                </a:lnTo>
                <a:lnTo>
                  <a:pt x="1433867" y="101566"/>
                </a:lnTo>
                <a:lnTo>
                  <a:pt x="1398825" y="77930"/>
                </a:lnTo>
                <a:lnTo>
                  <a:pt x="1375189" y="42888"/>
                </a:lnTo>
                <a:lnTo>
                  <a:pt x="136652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056119" y="2567939"/>
            <a:ext cx="1728470" cy="702945"/>
          </a:xfrm>
          <a:custGeom>
            <a:avLst/>
            <a:gdLst/>
            <a:ahLst/>
            <a:cxnLst/>
            <a:rect l="l" t="t" r="r" b="b"/>
            <a:pathLst>
              <a:path w="1728470" h="702945">
                <a:moveTo>
                  <a:pt x="1728215" y="0"/>
                </a:moveTo>
                <a:lnTo>
                  <a:pt x="323850" y="0"/>
                </a:lnTo>
                <a:lnTo>
                  <a:pt x="0" y="702564"/>
                </a:lnTo>
                <a:lnTo>
                  <a:pt x="1404365" y="702564"/>
                </a:lnTo>
                <a:lnTo>
                  <a:pt x="172821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2183892" y="4245864"/>
            <a:ext cx="1518920" cy="431800"/>
          </a:xfrm>
          <a:custGeom>
            <a:avLst/>
            <a:gdLst/>
            <a:ahLst/>
            <a:cxnLst/>
            <a:rect l="l" t="t" r="r" b="b"/>
            <a:pathLst>
              <a:path w="1518920" h="431800">
                <a:moveTo>
                  <a:pt x="449960" y="0"/>
                </a:moveTo>
                <a:lnTo>
                  <a:pt x="0" y="215646"/>
                </a:lnTo>
                <a:lnTo>
                  <a:pt x="449960" y="431292"/>
                </a:lnTo>
                <a:lnTo>
                  <a:pt x="449960" y="323469"/>
                </a:lnTo>
                <a:lnTo>
                  <a:pt x="1518666" y="323469"/>
                </a:lnTo>
                <a:lnTo>
                  <a:pt x="1518666" y="107823"/>
                </a:lnTo>
                <a:lnTo>
                  <a:pt x="449960" y="107823"/>
                </a:lnTo>
                <a:lnTo>
                  <a:pt x="44996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758819" y="4353686"/>
            <a:ext cx="113030" cy="215900"/>
          </a:xfrm>
          <a:custGeom>
            <a:avLst/>
            <a:gdLst/>
            <a:ahLst/>
            <a:cxnLst/>
            <a:rect l="l" t="t" r="r" b="b"/>
            <a:pathLst>
              <a:path w="113029" h="215900">
                <a:moveTo>
                  <a:pt x="0" y="215645"/>
                </a:moveTo>
                <a:lnTo>
                  <a:pt x="112490" y="215645"/>
                </a:lnTo>
                <a:lnTo>
                  <a:pt x="112490" y="0"/>
                </a:lnTo>
                <a:lnTo>
                  <a:pt x="0" y="0"/>
                </a:lnTo>
                <a:lnTo>
                  <a:pt x="0" y="215645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955597" y="4353686"/>
            <a:ext cx="0" cy="215900"/>
          </a:xfrm>
          <a:custGeom>
            <a:avLst/>
            <a:gdLst/>
            <a:ahLst/>
            <a:cxnLst/>
            <a:rect l="l" t="t" r="r" b="b"/>
            <a:pathLst>
              <a:path h="215900">
                <a:moveTo>
                  <a:pt x="0" y="0"/>
                </a:moveTo>
                <a:lnTo>
                  <a:pt x="0" y="215645"/>
                </a:lnTo>
              </a:path>
            </a:pathLst>
          </a:custGeom>
          <a:ln w="56244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689603" y="1182624"/>
            <a:ext cx="1765300" cy="539750"/>
          </a:xfrm>
          <a:custGeom>
            <a:avLst/>
            <a:gdLst/>
            <a:ahLst/>
            <a:cxnLst/>
            <a:rect l="l" t="t" r="r" b="b"/>
            <a:pathLst>
              <a:path w="1765300" h="539750">
                <a:moveTo>
                  <a:pt x="0" y="539496"/>
                </a:moveTo>
                <a:lnTo>
                  <a:pt x="1764792" y="539496"/>
                </a:lnTo>
                <a:lnTo>
                  <a:pt x="1764792" y="0"/>
                </a:lnTo>
                <a:lnTo>
                  <a:pt x="0" y="0"/>
                </a:lnTo>
                <a:lnTo>
                  <a:pt x="0" y="53949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310129" y="1237488"/>
            <a:ext cx="1398270" cy="431800"/>
          </a:xfrm>
          <a:custGeom>
            <a:avLst/>
            <a:gdLst/>
            <a:ahLst/>
            <a:cxnLst/>
            <a:rect l="l" t="t" r="r" b="b"/>
            <a:pathLst>
              <a:path w="1398270" h="431800">
                <a:moveTo>
                  <a:pt x="983615" y="0"/>
                </a:moveTo>
                <a:lnTo>
                  <a:pt x="983615" y="107823"/>
                </a:lnTo>
                <a:lnTo>
                  <a:pt x="0" y="107823"/>
                </a:lnTo>
                <a:lnTo>
                  <a:pt x="0" y="323469"/>
                </a:lnTo>
                <a:lnTo>
                  <a:pt x="983615" y="323469"/>
                </a:lnTo>
                <a:lnTo>
                  <a:pt x="983615" y="431291"/>
                </a:lnTo>
                <a:lnTo>
                  <a:pt x="1397761" y="215646"/>
                </a:lnTo>
                <a:lnTo>
                  <a:pt x="98361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154808" y="1345311"/>
            <a:ext cx="104139" cy="215900"/>
          </a:xfrm>
          <a:custGeom>
            <a:avLst/>
            <a:gdLst/>
            <a:ahLst/>
            <a:cxnLst/>
            <a:rect l="l" t="t" r="r" b="b"/>
            <a:pathLst>
              <a:path w="104139" h="215900">
                <a:moveTo>
                  <a:pt x="0" y="215646"/>
                </a:moveTo>
                <a:lnTo>
                  <a:pt x="103536" y="215646"/>
                </a:lnTo>
                <a:lnTo>
                  <a:pt x="103536" y="0"/>
                </a:lnTo>
                <a:lnTo>
                  <a:pt x="0" y="0"/>
                </a:lnTo>
                <a:lnTo>
                  <a:pt x="0" y="21564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077187" y="1345311"/>
            <a:ext cx="0" cy="215900"/>
          </a:xfrm>
          <a:custGeom>
            <a:avLst/>
            <a:gdLst/>
            <a:ahLst/>
            <a:cxnLst/>
            <a:rect l="l" t="t" r="r" b="b"/>
            <a:pathLst>
              <a:path h="215900">
                <a:moveTo>
                  <a:pt x="0" y="0"/>
                </a:moveTo>
                <a:lnTo>
                  <a:pt x="0" y="215646"/>
                </a:lnTo>
              </a:path>
            </a:pathLst>
          </a:custGeom>
          <a:ln w="51767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7632192" y="1946910"/>
            <a:ext cx="647700" cy="621030"/>
          </a:xfrm>
          <a:custGeom>
            <a:avLst/>
            <a:gdLst/>
            <a:ahLst/>
            <a:cxnLst/>
            <a:rect l="l" t="t" r="r" b="b"/>
            <a:pathLst>
              <a:path w="647700" h="621030">
                <a:moveTo>
                  <a:pt x="647700" y="437006"/>
                </a:moveTo>
                <a:lnTo>
                  <a:pt x="0" y="437006"/>
                </a:lnTo>
                <a:lnTo>
                  <a:pt x="323850" y="621029"/>
                </a:lnTo>
                <a:lnTo>
                  <a:pt x="647700" y="437006"/>
                </a:lnTo>
                <a:close/>
              </a:path>
              <a:path w="647700" h="621030">
                <a:moveTo>
                  <a:pt x="485775" y="0"/>
                </a:moveTo>
                <a:lnTo>
                  <a:pt x="161925" y="0"/>
                </a:lnTo>
                <a:lnTo>
                  <a:pt x="161925" y="437006"/>
                </a:lnTo>
                <a:lnTo>
                  <a:pt x="485775" y="437006"/>
                </a:lnTo>
                <a:lnTo>
                  <a:pt x="48577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7794117" y="1900793"/>
            <a:ext cx="323850" cy="0"/>
          </a:xfrm>
          <a:custGeom>
            <a:avLst/>
            <a:gdLst/>
            <a:ahLst/>
            <a:cxnLst/>
            <a:rect l="l" t="t" r="r" b="b"/>
            <a:pathLst>
              <a:path w="323850">
                <a:moveTo>
                  <a:pt x="0" y="0"/>
                </a:moveTo>
                <a:lnTo>
                  <a:pt x="323850" y="0"/>
                </a:lnTo>
              </a:path>
            </a:pathLst>
          </a:custGeom>
          <a:ln w="46005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7794117" y="1843333"/>
            <a:ext cx="323850" cy="0"/>
          </a:xfrm>
          <a:custGeom>
            <a:avLst/>
            <a:gdLst/>
            <a:ahLst/>
            <a:cxnLst/>
            <a:rect l="l" t="t" r="r" b="b"/>
            <a:pathLst>
              <a:path w="323850">
                <a:moveTo>
                  <a:pt x="0" y="0"/>
                </a:moveTo>
                <a:lnTo>
                  <a:pt x="323850" y="0"/>
                </a:lnTo>
              </a:path>
            </a:pathLst>
          </a:custGeom>
          <a:ln w="2300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7056119" y="4027932"/>
            <a:ext cx="1728470" cy="944880"/>
          </a:xfrm>
          <a:custGeom>
            <a:avLst/>
            <a:gdLst/>
            <a:ahLst/>
            <a:cxnLst/>
            <a:rect l="l" t="t" r="r" b="b"/>
            <a:pathLst>
              <a:path w="1728470" h="944879">
                <a:moveTo>
                  <a:pt x="0" y="944880"/>
                </a:moveTo>
                <a:lnTo>
                  <a:pt x="1728216" y="944880"/>
                </a:lnTo>
                <a:lnTo>
                  <a:pt x="1728216" y="0"/>
                </a:lnTo>
                <a:lnTo>
                  <a:pt x="0" y="0"/>
                </a:lnTo>
                <a:lnTo>
                  <a:pt x="0" y="94488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615428" y="3419728"/>
            <a:ext cx="647700" cy="608330"/>
          </a:xfrm>
          <a:custGeom>
            <a:avLst/>
            <a:gdLst/>
            <a:ahLst/>
            <a:cxnLst/>
            <a:rect l="l" t="t" r="r" b="b"/>
            <a:pathLst>
              <a:path w="647700" h="608329">
                <a:moveTo>
                  <a:pt x="647700" y="427990"/>
                </a:moveTo>
                <a:lnTo>
                  <a:pt x="0" y="427990"/>
                </a:lnTo>
                <a:lnTo>
                  <a:pt x="323850" y="608203"/>
                </a:lnTo>
                <a:lnTo>
                  <a:pt x="647700" y="427990"/>
                </a:lnTo>
                <a:close/>
              </a:path>
              <a:path w="647700" h="608329">
                <a:moveTo>
                  <a:pt x="485775" y="0"/>
                </a:moveTo>
                <a:lnTo>
                  <a:pt x="161925" y="0"/>
                </a:lnTo>
                <a:lnTo>
                  <a:pt x="161925" y="427990"/>
                </a:lnTo>
                <a:lnTo>
                  <a:pt x="485775" y="427990"/>
                </a:lnTo>
                <a:lnTo>
                  <a:pt x="48577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777353" y="3374596"/>
            <a:ext cx="323850" cy="0"/>
          </a:xfrm>
          <a:custGeom>
            <a:avLst/>
            <a:gdLst/>
            <a:ahLst/>
            <a:cxnLst/>
            <a:rect l="l" t="t" r="r" b="b"/>
            <a:pathLst>
              <a:path w="323850">
                <a:moveTo>
                  <a:pt x="0" y="0"/>
                </a:moveTo>
                <a:lnTo>
                  <a:pt x="323850" y="0"/>
                </a:lnTo>
              </a:path>
            </a:pathLst>
          </a:custGeom>
          <a:ln w="45053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777353" y="3318295"/>
            <a:ext cx="323850" cy="0"/>
          </a:xfrm>
          <a:custGeom>
            <a:avLst/>
            <a:gdLst/>
            <a:ahLst/>
            <a:cxnLst/>
            <a:rect l="l" t="t" r="r" b="b"/>
            <a:pathLst>
              <a:path w="323850">
                <a:moveTo>
                  <a:pt x="0" y="0"/>
                </a:moveTo>
                <a:lnTo>
                  <a:pt x="323850" y="0"/>
                </a:lnTo>
              </a:path>
            </a:pathLst>
          </a:custGeom>
          <a:ln w="22525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756655" y="1210055"/>
            <a:ext cx="1336040" cy="433070"/>
          </a:xfrm>
          <a:custGeom>
            <a:avLst/>
            <a:gdLst/>
            <a:ahLst/>
            <a:cxnLst/>
            <a:rect l="l" t="t" r="r" b="b"/>
            <a:pathLst>
              <a:path w="1336040" h="433069">
                <a:moveTo>
                  <a:pt x="940180" y="0"/>
                </a:moveTo>
                <a:lnTo>
                  <a:pt x="940180" y="108204"/>
                </a:lnTo>
                <a:lnTo>
                  <a:pt x="0" y="108204"/>
                </a:lnTo>
                <a:lnTo>
                  <a:pt x="0" y="324612"/>
                </a:lnTo>
                <a:lnTo>
                  <a:pt x="940180" y="324612"/>
                </a:lnTo>
                <a:lnTo>
                  <a:pt x="940180" y="432816"/>
                </a:lnTo>
                <a:lnTo>
                  <a:pt x="1336040" y="216408"/>
                </a:lnTo>
                <a:lnTo>
                  <a:pt x="94018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608192" y="1318260"/>
            <a:ext cx="99060" cy="216535"/>
          </a:xfrm>
          <a:custGeom>
            <a:avLst/>
            <a:gdLst/>
            <a:ahLst/>
            <a:cxnLst/>
            <a:rect l="l" t="t" r="r" b="b"/>
            <a:pathLst>
              <a:path w="99060" h="216534">
                <a:moveTo>
                  <a:pt x="0" y="216408"/>
                </a:moveTo>
                <a:lnTo>
                  <a:pt x="98964" y="216408"/>
                </a:lnTo>
                <a:lnTo>
                  <a:pt x="98964" y="0"/>
                </a:lnTo>
                <a:lnTo>
                  <a:pt x="0" y="0"/>
                </a:lnTo>
                <a:lnTo>
                  <a:pt x="0" y="21640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5534000" y="1318260"/>
            <a:ext cx="0" cy="216535"/>
          </a:xfrm>
          <a:custGeom>
            <a:avLst/>
            <a:gdLst/>
            <a:ahLst/>
            <a:cxnLst/>
            <a:rect l="l" t="t" r="r" b="b"/>
            <a:pathLst>
              <a:path h="216534">
                <a:moveTo>
                  <a:pt x="0" y="0"/>
                </a:moveTo>
                <a:lnTo>
                  <a:pt x="0" y="216408"/>
                </a:lnTo>
              </a:path>
            </a:pathLst>
          </a:custGeom>
          <a:ln w="49481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423915" y="4264152"/>
            <a:ext cx="1306830" cy="433070"/>
          </a:xfrm>
          <a:custGeom>
            <a:avLst/>
            <a:gdLst/>
            <a:ahLst/>
            <a:cxnLst/>
            <a:rect l="l" t="t" r="r" b="b"/>
            <a:pathLst>
              <a:path w="1306829" h="433070">
                <a:moveTo>
                  <a:pt x="387096" y="0"/>
                </a:moveTo>
                <a:lnTo>
                  <a:pt x="0" y="216408"/>
                </a:lnTo>
                <a:lnTo>
                  <a:pt x="387096" y="432816"/>
                </a:lnTo>
                <a:lnTo>
                  <a:pt x="387096" y="324612"/>
                </a:lnTo>
                <a:lnTo>
                  <a:pt x="1306449" y="324612"/>
                </a:lnTo>
                <a:lnTo>
                  <a:pt x="1306449" y="108204"/>
                </a:lnTo>
                <a:lnTo>
                  <a:pt x="387096" y="108204"/>
                </a:lnTo>
                <a:lnTo>
                  <a:pt x="38709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6778752" y="4372355"/>
            <a:ext cx="97155" cy="216535"/>
          </a:xfrm>
          <a:custGeom>
            <a:avLst/>
            <a:gdLst/>
            <a:ahLst/>
            <a:cxnLst/>
            <a:rect l="l" t="t" r="r" b="b"/>
            <a:pathLst>
              <a:path w="97154" h="216535">
                <a:moveTo>
                  <a:pt x="0" y="216408"/>
                </a:moveTo>
                <a:lnTo>
                  <a:pt x="96774" y="216408"/>
                </a:lnTo>
                <a:lnTo>
                  <a:pt x="96774" y="0"/>
                </a:lnTo>
                <a:lnTo>
                  <a:pt x="0" y="0"/>
                </a:lnTo>
                <a:lnTo>
                  <a:pt x="0" y="21640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948106" y="4372355"/>
            <a:ext cx="0" cy="216535"/>
          </a:xfrm>
          <a:custGeom>
            <a:avLst/>
            <a:gdLst/>
            <a:ahLst/>
            <a:cxnLst/>
            <a:rect l="l" t="t" r="r" b="b"/>
            <a:pathLst>
              <a:path h="216535">
                <a:moveTo>
                  <a:pt x="0" y="0"/>
                </a:moveTo>
                <a:lnTo>
                  <a:pt x="0" y="216408"/>
                </a:lnTo>
              </a:path>
            </a:pathLst>
          </a:custGeom>
          <a:ln w="48386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9900"/>
                </a:solidFill>
              </a:rPr>
              <a:t>制造布局模型</a:t>
            </a:r>
          </a:p>
        </p:txBody>
      </p:sp>
      <p:sp>
        <p:nvSpPr>
          <p:cNvPr id="39" name="object 39"/>
          <p:cNvSpPr txBox="1"/>
          <p:nvPr/>
        </p:nvSpPr>
        <p:spPr>
          <a:xfrm>
            <a:off x="78739" y="2283967"/>
            <a:ext cx="1569720" cy="13061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0"/>
              </a:spcBef>
              <a:buFont typeface="Wingdings"/>
              <a:buChar char=""/>
              <a:tabLst>
                <a:tab pos="185420" algn="l"/>
              </a:tabLst>
            </a:pPr>
            <a:r>
              <a:rPr sz="1200" dirty="0">
                <a:latin typeface="Noto Sans CJK JP Regular"/>
                <a:cs typeface="Noto Sans CJK JP Regular"/>
              </a:rPr>
              <a:t>机工作</a:t>
            </a:r>
            <a:endParaRPr sz="1200">
              <a:latin typeface="Noto Sans CJK JP Regular"/>
              <a:cs typeface="Noto Sans CJK JP Regular"/>
            </a:endParaRPr>
          </a:p>
          <a:p>
            <a:pPr marL="184785" indent="-172085">
              <a:lnSpc>
                <a:spcPct val="100000"/>
              </a:lnSpc>
              <a:buFont typeface="Wingdings"/>
              <a:buChar char=""/>
              <a:tabLst>
                <a:tab pos="185420" algn="l"/>
              </a:tabLst>
            </a:pPr>
            <a:r>
              <a:rPr sz="1200" dirty="0">
                <a:latin typeface="Noto Sans CJK JP Regular"/>
                <a:cs typeface="Noto Sans CJK JP Regular"/>
              </a:rPr>
              <a:t>人工作</a:t>
            </a:r>
            <a:endParaRPr sz="1200">
              <a:latin typeface="Noto Sans CJK JP Regular"/>
              <a:cs typeface="Noto Sans CJK JP Regular"/>
            </a:endParaRPr>
          </a:p>
          <a:p>
            <a:pPr marL="184785" indent="-172085">
              <a:lnSpc>
                <a:spcPct val="100000"/>
              </a:lnSpc>
              <a:buFont typeface="Wingdings"/>
              <a:buChar char=""/>
              <a:tabLst>
                <a:tab pos="185420" algn="l"/>
              </a:tabLst>
            </a:pPr>
            <a:r>
              <a:rPr sz="1200" dirty="0">
                <a:latin typeface="Noto Sans CJK JP Regular"/>
                <a:cs typeface="Noto Sans CJK JP Regular"/>
              </a:rPr>
              <a:t>机工作，人辅助工作</a:t>
            </a:r>
            <a:endParaRPr sz="1200">
              <a:latin typeface="Noto Sans CJK JP Regular"/>
              <a:cs typeface="Noto Sans CJK JP Regular"/>
            </a:endParaRPr>
          </a:p>
          <a:p>
            <a:pPr marL="184785" indent="-172085">
              <a:lnSpc>
                <a:spcPct val="100000"/>
              </a:lnSpc>
              <a:buFont typeface="Wingdings"/>
              <a:buChar char=""/>
              <a:tabLst>
                <a:tab pos="185420" algn="l"/>
              </a:tabLst>
            </a:pPr>
            <a:r>
              <a:rPr sz="1200" dirty="0">
                <a:latin typeface="Noto Sans CJK JP Regular"/>
                <a:cs typeface="Noto Sans CJK JP Regular"/>
              </a:rPr>
              <a:t>人工作、机辅助工作</a:t>
            </a:r>
            <a:endParaRPr sz="1200">
              <a:latin typeface="Noto Sans CJK JP Regular"/>
              <a:cs typeface="Noto Sans CJK JP Regular"/>
            </a:endParaRPr>
          </a:p>
          <a:p>
            <a:pPr marL="184785" indent="-172085">
              <a:lnSpc>
                <a:spcPct val="100000"/>
              </a:lnSpc>
              <a:buFont typeface="Wingdings"/>
              <a:buChar char=""/>
              <a:tabLst>
                <a:tab pos="185420" algn="l"/>
              </a:tabLst>
            </a:pPr>
            <a:r>
              <a:rPr sz="1200" spc="-5" dirty="0">
                <a:latin typeface="Noto Sans CJK JP Regular"/>
                <a:cs typeface="Noto Sans CJK JP Regular"/>
              </a:rPr>
              <a:t>人机共同工作</a:t>
            </a:r>
            <a:endParaRPr sz="1200">
              <a:latin typeface="Noto Sans CJK JP Regular"/>
              <a:cs typeface="Noto Sans CJK JP Regular"/>
            </a:endParaRPr>
          </a:p>
          <a:p>
            <a:pPr marL="184785" indent="-172085">
              <a:lnSpc>
                <a:spcPct val="100000"/>
              </a:lnSpc>
              <a:buFont typeface="Wingdings"/>
              <a:buChar char=""/>
              <a:tabLst>
                <a:tab pos="185420" algn="l"/>
              </a:tabLst>
            </a:pPr>
            <a:r>
              <a:rPr sz="1200" dirty="0">
                <a:latin typeface="Noto Sans CJK JP Regular"/>
                <a:cs typeface="Noto Sans CJK JP Regular"/>
              </a:rPr>
              <a:t>机工作，人接续工作</a:t>
            </a:r>
            <a:endParaRPr sz="1200">
              <a:latin typeface="Noto Sans CJK JP Regular"/>
              <a:cs typeface="Noto Sans CJK JP Regular"/>
            </a:endParaRPr>
          </a:p>
          <a:p>
            <a:pPr marL="184785" indent="-172085">
              <a:lnSpc>
                <a:spcPct val="100000"/>
              </a:lnSpc>
              <a:buFont typeface="Wingdings"/>
              <a:buChar char=""/>
              <a:tabLst>
                <a:tab pos="185420" algn="l"/>
              </a:tabLst>
            </a:pPr>
            <a:r>
              <a:rPr sz="1200" dirty="0">
                <a:latin typeface="Noto Sans CJK JP Regular"/>
                <a:cs typeface="Noto Sans CJK JP Regular"/>
              </a:rPr>
              <a:t>人工作、机接续工作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112519" y="1199375"/>
            <a:ext cx="724674" cy="5661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7569707" y="1171943"/>
            <a:ext cx="724674" cy="5661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7577328" y="1938515"/>
            <a:ext cx="724674" cy="5661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7776209" y="2090420"/>
            <a:ext cx="330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工件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7569707" y="2663939"/>
            <a:ext cx="724674" cy="5661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7450581" y="2711957"/>
            <a:ext cx="941069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机</a:t>
            </a:r>
            <a:r>
              <a:rPr sz="2400" spc="-229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台</a:t>
            </a:r>
            <a:r>
              <a:rPr sz="1800" baseline="18518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</a:t>
            </a:r>
            <a:r>
              <a:rPr sz="1800" spc="-165" baseline="18518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件</a:t>
            </a:r>
            <a:r>
              <a:rPr sz="2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二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7569707" y="3407664"/>
            <a:ext cx="724674" cy="5661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7769479" y="3558921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工件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7577328" y="4209288"/>
            <a:ext cx="724674" cy="5661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7464932" y="4294123"/>
            <a:ext cx="9131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5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机</a:t>
            </a:r>
            <a:r>
              <a:rPr sz="1800" spc="-817" baseline="30092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</a:t>
            </a:r>
            <a:r>
              <a:rPr sz="2400" spc="-185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台</a:t>
            </a:r>
            <a:r>
              <a:rPr sz="1800" baseline="30092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件</a:t>
            </a:r>
            <a:r>
              <a:rPr sz="1800" spc="44" baseline="30092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2400" spc="14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3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5841491" y="4209288"/>
            <a:ext cx="726198" cy="5661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6041516" y="4361789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工件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306823" y="4209288"/>
            <a:ext cx="726198" cy="56617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4234688" y="4227372"/>
            <a:ext cx="9398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-26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机</a:t>
            </a:r>
            <a:r>
              <a:rPr sz="1800" spc="-1417" baseline="6944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</a:t>
            </a:r>
            <a:r>
              <a:rPr sz="2400" spc="-146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台</a:t>
            </a:r>
            <a:r>
              <a:rPr sz="1800" baseline="6944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件</a:t>
            </a:r>
            <a:r>
              <a:rPr sz="1800" spc="-127" baseline="6944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2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一</a:t>
            </a:r>
            <a:endParaRPr sz="2400">
              <a:latin typeface="Noto Sans CJK JP Regular"/>
              <a:cs typeface="Noto Sans CJK JP Regular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2676144" y="4192523"/>
            <a:ext cx="724674" cy="5661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2874391" y="4344416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工件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1130808" y="4187952"/>
            <a:ext cx="726198" cy="56617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1153464" y="4187444"/>
            <a:ext cx="50673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spc="-1522" baseline="-9259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机</a:t>
            </a:r>
            <a:r>
              <a:rPr sz="1200" spc="-19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</a:t>
            </a:r>
            <a:r>
              <a:rPr sz="3600" spc="-3322" baseline="-9259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台</a:t>
            </a: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件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1728977" y="1416050"/>
            <a:ext cx="946150" cy="86995"/>
          </a:xfrm>
          <a:custGeom>
            <a:avLst/>
            <a:gdLst/>
            <a:ahLst/>
            <a:cxnLst/>
            <a:rect l="l" t="t" r="r" b="b"/>
            <a:pathLst>
              <a:path w="946150" h="86994">
                <a:moveTo>
                  <a:pt x="916982" y="28828"/>
                </a:moveTo>
                <a:lnTo>
                  <a:pt x="873506" y="28828"/>
                </a:lnTo>
                <a:lnTo>
                  <a:pt x="873506" y="57785"/>
                </a:lnTo>
                <a:lnTo>
                  <a:pt x="859070" y="57816"/>
                </a:lnTo>
                <a:lnTo>
                  <a:pt x="859155" y="86867"/>
                </a:lnTo>
                <a:lnTo>
                  <a:pt x="945896" y="43179"/>
                </a:lnTo>
                <a:lnTo>
                  <a:pt x="916982" y="28828"/>
                </a:lnTo>
                <a:close/>
              </a:path>
              <a:path w="946150" h="86994">
                <a:moveTo>
                  <a:pt x="858985" y="28860"/>
                </a:moveTo>
                <a:lnTo>
                  <a:pt x="0" y="30734"/>
                </a:lnTo>
                <a:lnTo>
                  <a:pt x="0" y="59689"/>
                </a:lnTo>
                <a:lnTo>
                  <a:pt x="859070" y="57816"/>
                </a:lnTo>
                <a:lnTo>
                  <a:pt x="858985" y="28860"/>
                </a:lnTo>
                <a:close/>
              </a:path>
              <a:path w="946150" h="86994">
                <a:moveTo>
                  <a:pt x="873506" y="28828"/>
                </a:moveTo>
                <a:lnTo>
                  <a:pt x="858985" y="28860"/>
                </a:lnTo>
                <a:lnTo>
                  <a:pt x="859070" y="57816"/>
                </a:lnTo>
                <a:lnTo>
                  <a:pt x="873506" y="57785"/>
                </a:lnTo>
                <a:lnTo>
                  <a:pt x="873506" y="28828"/>
                </a:lnTo>
                <a:close/>
              </a:path>
              <a:path w="946150" h="86994">
                <a:moveTo>
                  <a:pt x="858901" y="0"/>
                </a:moveTo>
                <a:lnTo>
                  <a:pt x="858985" y="28860"/>
                </a:lnTo>
                <a:lnTo>
                  <a:pt x="916982" y="28828"/>
                </a:lnTo>
                <a:lnTo>
                  <a:pt x="858901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3179698" y="1403096"/>
            <a:ext cx="1149985" cy="86995"/>
          </a:xfrm>
          <a:custGeom>
            <a:avLst/>
            <a:gdLst/>
            <a:ahLst/>
            <a:cxnLst/>
            <a:rect l="l" t="t" r="r" b="b"/>
            <a:pathLst>
              <a:path w="1149985" h="86994">
                <a:moveTo>
                  <a:pt x="1121731" y="28701"/>
                </a:moveTo>
                <a:lnTo>
                  <a:pt x="1077467" y="28701"/>
                </a:lnTo>
                <a:lnTo>
                  <a:pt x="1077722" y="57657"/>
                </a:lnTo>
                <a:lnTo>
                  <a:pt x="1063285" y="57819"/>
                </a:lnTo>
                <a:lnTo>
                  <a:pt x="1063625" y="86867"/>
                </a:lnTo>
                <a:lnTo>
                  <a:pt x="1149985" y="42417"/>
                </a:lnTo>
                <a:lnTo>
                  <a:pt x="1121731" y="28701"/>
                </a:lnTo>
                <a:close/>
              </a:path>
              <a:path w="1149985" h="86994">
                <a:moveTo>
                  <a:pt x="1062946" y="28864"/>
                </a:moveTo>
                <a:lnTo>
                  <a:pt x="0" y="40766"/>
                </a:lnTo>
                <a:lnTo>
                  <a:pt x="253" y="69723"/>
                </a:lnTo>
                <a:lnTo>
                  <a:pt x="1063285" y="57819"/>
                </a:lnTo>
                <a:lnTo>
                  <a:pt x="1062946" y="28864"/>
                </a:lnTo>
                <a:close/>
              </a:path>
              <a:path w="1149985" h="86994">
                <a:moveTo>
                  <a:pt x="1077467" y="28701"/>
                </a:moveTo>
                <a:lnTo>
                  <a:pt x="1062946" y="28864"/>
                </a:lnTo>
                <a:lnTo>
                  <a:pt x="1063285" y="57819"/>
                </a:lnTo>
                <a:lnTo>
                  <a:pt x="1077722" y="57657"/>
                </a:lnTo>
                <a:lnTo>
                  <a:pt x="1077467" y="28701"/>
                </a:lnTo>
                <a:close/>
              </a:path>
              <a:path w="1149985" h="86994">
                <a:moveTo>
                  <a:pt x="1062609" y="0"/>
                </a:moveTo>
                <a:lnTo>
                  <a:pt x="1062946" y="28864"/>
                </a:lnTo>
                <a:lnTo>
                  <a:pt x="1077467" y="28701"/>
                </a:lnTo>
                <a:lnTo>
                  <a:pt x="1121731" y="28701"/>
                </a:lnTo>
                <a:lnTo>
                  <a:pt x="106260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4834890" y="1402080"/>
            <a:ext cx="1148080" cy="86995"/>
          </a:xfrm>
          <a:custGeom>
            <a:avLst/>
            <a:gdLst/>
            <a:ahLst/>
            <a:cxnLst/>
            <a:rect l="l" t="t" r="r" b="b"/>
            <a:pathLst>
              <a:path w="1148079" h="86994">
                <a:moveTo>
                  <a:pt x="1060958" y="0"/>
                </a:moveTo>
                <a:lnTo>
                  <a:pt x="1060958" y="86868"/>
                </a:lnTo>
                <a:lnTo>
                  <a:pt x="1118870" y="57912"/>
                </a:lnTo>
                <a:lnTo>
                  <a:pt x="1075436" y="57912"/>
                </a:lnTo>
                <a:lnTo>
                  <a:pt x="1075436" y="28956"/>
                </a:lnTo>
                <a:lnTo>
                  <a:pt x="1118870" y="28956"/>
                </a:lnTo>
                <a:lnTo>
                  <a:pt x="1060958" y="0"/>
                </a:lnTo>
                <a:close/>
              </a:path>
              <a:path w="1148079" h="86994">
                <a:moveTo>
                  <a:pt x="1060958" y="28956"/>
                </a:moveTo>
                <a:lnTo>
                  <a:pt x="0" y="28956"/>
                </a:lnTo>
                <a:lnTo>
                  <a:pt x="0" y="57912"/>
                </a:lnTo>
                <a:lnTo>
                  <a:pt x="1060958" y="57912"/>
                </a:lnTo>
                <a:lnTo>
                  <a:pt x="1060958" y="28956"/>
                </a:lnTo>
                <a:close/>
              </a:path>
              <a:path w="1148079" h="86994">
                <a:moveTo>
                  <a:pt x="1118870" y="28956"/>
                </a:moveTo>
                <a:lnTo>
                  <a:pt x="1075436" y="28956"/>
                </a:lnTo>
                <a:lnTo>
                  <a:pt x="1075436" y="57912"/>
                </a:lnTo>
                <a:lnTo>
                  <a:pt x="1118870" y="57912"/>
                </a:lnTo>
                <a:lnTo>
                  <a:pt x="1147826" y="43434"/>
                </a:lnTo>
                <a:lnTo>
                  <a:pt x="1118870" y="2895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6482334" y="1391285"/>
            <a:ext cx="1200150" cy="86995"/>
          </a:xfrm>
          <a:custGeom>
            <a:avLst/>
            <a:gdLst/>
            <a:ahLst/>
            <a:cxnLst/>
            <a:rect l="l" t="t" r="r" b="b"/>
            <a:pathLst>
              <a:path w="1200150" h="86994">
                <a:moveTo>
                  <a:pt x="1112943" y="57893"/>
                </a:moveTo>
                <a:lnTo>
                  <a:pt x="1112900" y="86867"/>
                </a:lnTo>
                <a:lnTo>
                  <a:pt x="1171067" y="57912"/>
                </a:lnTo>
                <a:lnTo>
                  <a:pt x="1127506" y="57912"/>
                </a:lnTo>
                <a:lnTo>
                  <a:pt x="1112943" y="57893"/>
                </a:lnTo>
                <a:close/>
              </a:path>
              <a:path w="1200150" h="86994">
                <a:moveTo>
                  <a:pt x="1112985" y="28938"/>
                </a:moveTo>
                <a:lnTo>
                  <a:pt x="1112943" y="57893"/>
                </a:lnTo>
                <a:lnTo>
                  <a:pt x="1127506" y="57912"/>
                </a:lnTo>
                <a:lnTo>
                  <a:pt x="1127506" y="28955"/>
                </a:lnTo>
                <a:lnTo>
                  <a:pt x="1112985" y="28938"/>
                </a:lnTo>
                <a:close/>
              </a:path>
              <a:path w="1200150" h="86994">
                <a:moveTo>
                  <a:pt x="1113027" y="0"/>
                </a:moveTo>
                <a:lnTo>
                  <a:pt x="1112985" y="28938"/>
                </a:lnTo>
                <a:lnTo>
                  <a:pt x="1127506" y="28955"/>
                </a:lnTo>
                <a:lnTo>
                  <a:pt x="1127506" y="57912"/>
                </a:lnTo>
                <a:lnTo>
                  <a:pt x="1171067" y="57912"/>
                </a:lnTo>
                <a:lnTo>
                  <a:pt x="1199895" y="43561"/>
                </a:lnTo>
                <a:lnTo>
                  <a:pt x="1113027" y="0"/>
                </a:lnTo>
                <a:close/>
              </a:path>
              <a:path w="1200150" h="86994">
                <a:moveTo>
                  <a:pt x="0" y="27559"/>
                </a:moveTo>
                <a:lnTo>
                  <a:pt x="0" y="56514"/>
                </a:lnTo>
                <a:lnTo>
                  <a:pt x="1112943" y="57893"/>
                </a:lnTo>
                <a:lnTo>
                  <a:pt x="1112985" y="28938"/>
                </a:lnTo>
                <a:lnTo>
                  <a:pt x="0" y="27559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896859" y="1596136"/>
            <a:ext cx="86995" cy="443230"/>
          </a:xfrm>
          <a:custGeom>
            <a:avLst/>
            <a:gdLst/>
            <a:ahLst/>
            <a:cxnLst/>
            <a:rect l="l" t="t" r="r" b="b"/>
            <a:pathLst>
              <a:path w="86995" h="443230">
                <a:moveTo>
                  <a:pt x="28982" y="356149"/>
                </a:moveTo>
                <a:lnTo>
                  <a:pt x="0" y="356615"/>
                </a:lnTo>
                <a:lnTo>
                  <a:pt x="44704" y="442721"/>
                </a:lnTo>
                <a:lnTo>
                  <a:pt x="79463" y="370586"/>
                </a:lnTo>
                <a:lnTo>
                  <a:pt x="29210" y="370586"/>
                </a:lnTo>
                <a:lnTo>
                  <a:pt x="28982" y="356149"/>
                </a:lnTo>
                <a:close/>
              </a:path>
              <a:path w="86995" h="443230">
                <a:moveTo>
                  <a:pt x="57816" y="355686"/>
                </a:moveTo>
                <a:lnTo>
                  <a:pt x="28982" y="356149"/>
                </a:lnTo>
                <a:lnTo>
                  <a:pt x="29210" y="370586"/>
                </a:lnTo>
                <a:lnTo>
                  <a:pt x="58039" y="370077"/>
                </a:lnTo>
                <a:lnTo>
                  <a:pt x="57816" y="355686"/>
                </a:lnTo>
                <a:close/>
              </a:path>
              <a:path w="86995" h="443230">
                <a:moveTo>
                  <a:pt x="86868" y="355219"/>
                </a:moveTo>
                <a:lnTo>
                  <a:pt x="57816" y="355686"/>
                </a:lnTo>
                <a:lnTo>
                  <a:pt x="58039" y="370077"/>
                </a:lnTo>
                <a:lnTo>
                  <a:pt x="29210" y="370586"/>
                </a:lnTo>
                <a:lnTo>
                  <a:pt x="79463" y="370586"/>
                </a:lnTo>
                <a:lnTo>
                  <a:pt x="86868" y="355219"/>
                </a:lnTo>
                <a:close/>
              </a:path>
              <a:path w="86995" h="443230">
                <a:moveTo>
                  <a:pt x="52324" y="0"/>
                </a:moveTo>
                <a:lnTo>
                  <a:pt x="23368" y="508"/>
                </a:lnTo>
                <a:lnTo>
                  <a:pt x="28982" y="356149"/>
                </a:lnTo>
                <a:lnTo>
                  <a:pt x="57816" y="355686"/>
                </a:lnTo>
                <a:lnTo>
                  <a:pt x="52324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7892795" y="2362707"/>
            <a:ext cx="86995" cy="401955"/>
          </a:xfrm>
          <a:custGeom>
            <a:avLst/>
            <a:gdLst/>
            <a:ahLst/>
            <a:cxnLst/>
            <a:rect l="l" t="t" r="r" b="b"/>
            <a:pathLst>
              <a:path w="86995" h="401955">
                <a:moveTo>
                  <a:pt x="0" y="314071"/>
                </a:moveTo>
                <a:lnTo>
                  <a:pt x="41909" y="401700"/>
                </a:lnTo>
                <a:lnTo>
                  <a:pt x="79573" y="329565"/>
                </a:lnTo>
                <a:lnTo>
                  <a:pt x="57657" y="329565"/>
                </a:lnTo>
                <a:lnTo>
                  <a:pt x="28701" y="329056"/>
                </a:lnTo>
                <a:lnTo>
                  <a:pt x="28947" y="314578"/>
                </a:lnTo>
                <a:lnTo>
                  <a:pt x="0" y="314071"/>
                </a:lnTo>
                <a:close/>
              </a:path>
              <a:path w="86995" h="401955">
                <a:moveTo>
                  <a:pt x="28947" y="314578"/>
                </a:moveTo>
                <a:lnTo>
                  <a:pt x="28701" y="329056"/>
                </a:lnTo>
                <a:lnTo>
                  <a:pt x="57657" y="329565"/>
                </a:lnTo>
                <a:lnTo>
                  <a:pt x="57903" y="315086"/>
                </a:lnTo>
                <a:lnTo>
                  <a:pt x="28947" y="314578"/>
                </a:lnTo>
                <a:close/>
              </a:path>
              <a:path w="86995" h="401955">
                <a:moveTo>
                  <a:pt x="57903" y="315086"/>
                </a:moveTo>
                <a:lnTo>
                  <a:pt x="57657" y="329565"/>
                </a:lnTo>
                <a:lnTo>
                  <a:pt x="79573" y="329565"/>
                </a:lnTo>
                <a:lnTo>
                  <a:pt x="86868" y="315594"/>
                </a:lnTo>
                <a:lnTo>
                  <a:pt x="57903" y="315086"/>
                </a:lnTo>
                <a:close/>
              </a:path>
              <a:path w="86995" h="401955">
                <a:moveTo>
                  <a:pt x="34289" y="0"/>
                </a:moveTo>
                <a:lnTo>
                  <a:pt x="28947" y="314578"/>
                </a:lnTo>
                <a:lnTo>
                  <a:pt x="57903" y="315086"/>
                </a:lnTo>
                <a:lnTo>
                  <a:pt x="63246" y="508"/>
                </a:lnTo>
                <a:lnTo>
                  <a:pt x="34289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891271" y="3088385"/>
            <a:ext cx="86995" cy="419734"/>
          </a:xfrm>
          <a:custGeom>
            <a:avLst/>
            <a:gdLst/>
            <a:ahLst/>
            <a:cxnLst/>
            <a:rect l="l" t="t" r="r" b="b"/>
            <a:pathLst>
              <a:path w="86995" h="419735">
                <a:moveTo>
                  <a:pt x="28955" y="332358"/>
                </a:moveTo>
                <a:lnTo>
                  <a:pt x="0" y="332358"/>
                </a:lnTo>
                <a:lnTo>
                  <a:pt x="43433" y="419226"/>
                </a:lnTo>
                <a:lnTo>
                  <a:pt x="79628" y="346837"/>
                </a:lnTo>
                <a:lnTo>
                  <a:pt x="28955" y="346837"/>
                </a:lnTo>
                <a:lnTo>
                  <a:pt x="28955" y="332358"/>
                </a:lnTo>
                <a:close/>
              </a:path>
              <a:path w="86995" h="419735">
                <a:moveTo>
                  <a:pt x="57911" y="0"/>
                </a:moveTo>
                <a:lnTo>
                  <a:pt x="28955" y="0"/>
                </a:lnTo>
                <a:lnTo>
                  <a:pt x="28955" y="346837"/>
                </a:lnTo>
                <a:lnTo>
                  <a:pt x="57911" y="346837"/>
                </a:lnTo>
                <a:lnTo>
                  <a:pt x="57911" y="0"/>
                </a:lnTo>
                <a:close/>
              </a:path>
              <a:path w="86995" h="419735">
                <a:moveTo>
                  <a:pt x="86868" y="332358"/>
                </a:moveTo>
                <a:lnTo>
                  <a:pt x="57911" y="332358"/>
                </a:lnTo>
                <a:lnTo>
                  <a:pt x="57911" y="346837"/>
                </a:lnTo>
                <a:lnTo>
                  <a:pt x="79628" y="346837"/>
                </a:lnTo>
                <a:lnTo>
                  <a:pt x="86868" y="33235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896986" y="3830320"/>
            <a:ext cx="86995" cy="479425"/>
          </a:xfrm>
          <a:custGeom>
            <a:avLst/>
            <a:gdLst/>
            <a:ahLst/>
            <a:cxnLst/>
            <a:rect l="l" t="t" r="r" b="b"/>
            <a:pathLst>
              <a:path w="86995" h="479425">
                <a:moveTo>
                  <a:pt x="28874" y="392443"/>
                </a:moveTo>
                <a:lnTo>
                  <a:pt x="0" y="392861"/>
                </a:lnTo>
                <a:lnTo>
                  <a:pt x="44577" y="479094"/>
                </a:lnTo>
                <a:lnTo>
                  <a:pt x="79359" y="406920"/>
                </a:lnTo>
                <a:lnTo>
                  <a:pt x="29083" y="406920"/>
                </a:lnTo>
                <a:lnTo>
                  <a:pt x="28874" y="392443"/>
                </a:lnTo>
                <a:close/>
              </a:path>
              <a:path w="86995" h="479425">
                <a:moveTo>
                  <a:pt x="57830" y="392023"/>
                </a:moveTo>
                <a:lnTo>
                  <a:pt x="28874" y="392443"/>
                </a:lnTo>
                <a:lnTo>
                  <a:pt x="29083" y="406920"/>
                </a:lnTo>
                <a:lnTo>
                  <a:pt x="58039" y="406501"/>
                </a:lnTo>
                <a:lnTo>
                  <a:pt x="57830" y="392023"/>
                </a:lnTo>
                <a:close/>
              </a:path>
              <a:path w="86995" h="479425">
                <a:moveTo>
                  <a:pt x="86741" y="391604"/>
                </a:moveTo>
                <a:lnTo>
                  <a:pt x="57830" y="392023"/>
                </a:lnTo>
                <a:lnTo>
                  <a:pt x="58039" y="406501"/>
                </a:lnTo>
                <a:lnTo>
                  <a:pt x="29083" y="406920"/>
                </a:lnTo>
                <a:lnTo>
                  <a:pt x="79359" y="406920"/>
                </a:lnTo>
                <a:lnTo>
                  <a:pt x="86741" y="391604"/>
                </a:lnTo>
                <a:close/>
              </a:path>
              <a:path w="86995" h="479425">
                <a:moveTo>
                  <a:pt x="52197" y="0"/>
                </a:moveTo>
                <a:lnTo>
                  <a:pt x="23241" y="507"/>
                </a:lnTo>
                <a:lnTo>
                  <a:pt x="28874" y="392443"/>
                </a:lnTo>
                <a:lnTo>
                  <a:pt x="57830" y="392023"/>
                </a:lnTo>
                <a:lnTo>
                  <a:pt x="52197" y="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459473" y="4428744"/>
            <a:ext cx="1229995" cy="86995"/>
          </a:xfrm>
          <a:custGeom>
            <a:avLst/>
            <a:gdLst/>
            <a:ahLst/>
            <a:cxnLst/>
            <a:rect l="l" t="t" r="r" b="b"/>
            <a:pathLst>
              <a:path w="1229995" h="86995">
                <a:moveTo>
                  <a:pt x="86868" y="0"/>
                </a:moveTo>
                <a:lnTo>
                  <a:pt x="0" y="43433"/>
                </a:lnTo>
                <a:lnTo>
                  <a:pt x="86868" y="86867"/>
                </a:lnTo>
                <a:lnTo>
                  <a:pt x="86868" y="57911"/>
                </a:lnTo>
                <a:lnTo>
                  <a:pt x="72390" y="57911"/>
                </a:lnTo>
                <a:lnTo>
                  <a:pt x="72390" y="28955"/>
                </a:lnTo>
                <a:lnTo>
                  <a:pt x="86868" y="28955"/>
                </a:lnTo>
                <a:lnTo>
                  <a:pt x="86868" y="0"/>
                </a:lnTo>
                <a:close/>
              </a:path>
              <a:path w="1229995" h="86995">
                <a:moveTo>
                  <a:pt x="86868" y="28955"/>
                </a:moveTo>
                <a:lnTo>
                  <a:pt x="72390" y="28955"/>
                </a:lnTo>
                <a:lnTo>
                  <a:pt x="72390" y="57911"/>
                </a:lnTo>
                <a:lnTo>
                  <a:pt x="86868" y="57911"/>
                </a:lnTo>
                <a:lnTo>
                  <a:pt x="86868" y="28955"/>
                </a:lnTo>
                <a:close/>
              </a:path>
              <a:path w="1229995" h="86995">
                <a:moveTo>
                  <a:pt x="1229741" y="28955"/>
                </a:moveTo>
                <a:lnTo>
                  <a:pt x="86868" y="28955"/>
                </a:lnTo>
                <a:lnTo>
                  <a:pt x="86868" y="57911"/>
                </a:lnTo>
                <a:lnTo>
                  <a:pt x="1229741" y="57911"/>
                </a:lnTo>
                <a:lnTo>
                  <a:pt x="1229741" y="289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4924805" y="4428883"/>
            <a:ext cx="1029969" cy="86995"/>
          </a:xfrm>
          <a:custGeom>
            <a:avLst/>
            <a:gdLst/>
            <a:ahLst/>
            <a:cxnLst/>
            <a:rect l="l" t="t" r="r" b="b"/>
            <a:pathLst>
              <a:path w="1029970" h="86995">
                <a:moveTo>
                  <a:pt x="86868" y="0"/>
                </a:moveTo>
                <a:lnTo>
                  <a:pt x="0" y="43446"/>
                </a:lnTo>
                <a:lnTo>
                  <a:pt x="86868" y="86868"/>
                </a:lnTo>
                <a:lnTo>
                  <a:pt x="86868" y="57912"/>
                </a:lnTo>
                <a:lnTo>
                  <a:pt x="72390" y="57912"/>
                </a:lnTo>
                <a:lnTo>
                  <a:pt x="72390" y="28956"/>
                </a:lnTo>
                <a:lnTo>
                  <a:pt x="86868" y="28953"/>
                </a:lnTo>
                <a:lnTo>
                  <a:pt x="86868" y="0"/>
                </a:lnTo>
                <a:close/>
              </a:path>
              <a:path w="1029970" h="86995">
                <a:moveTo>
                  <a:pt x="86868" y="28953"/>
                </a:moveTo>
                <a:lnTo>
                  <a:pt x="72390" y="28956"/>
                </a:lnTo>
                <a:lnTo>
                  <a:pt x="72390" y="57912"/>
                </a:lnTo>
                <a:lnTo>
                  <a:pt x="86868" y="57909"/>
                </a:lnTo>
                <a:lnTo>
                  <a:pt x="86868" y="28953"/>
                </a:lnTo>
                <a:close/>
              </a:path>
              <a:path w="1029970" h="86995">
                <a:moveTo>
                  <a:pt x="86868" y="57909"/>
                </a:moveTo>
                <a:lnTo>
                  <a:pt x="72390" y="57912"/>
                </a:lnTo>
                <a:lnTo>
                  <a:pt x="86868" y="57912"/>
                </a:lnTo>
                <a:close/>
              </a:path>
              <a:path w="1029970" h="86995">
                <a:moveTo>
                  <a:pt x="1029843" y="28816"/>
                </a:moveTo>
                <a:lnTo>
                  <a:pt x="86868" y="28953"/>
                </a:lnTo>
                <a:lnTo>
                  <a:pt x="86868" y="57909"/>
                </a:lnTo>
                <a:lnTo>
                  <a:pt x="1029843" y="57772"/>
                </a:lnTo>
                <a:lnTo>
                  <a:pt x="1029843" y="2881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3292602" y="4411827"/>
            <a:ext cx="1127760" cy="86995"/>
          </a:xfrm>
          <a:custGeom>
            <a:avLst/>
            <a:gdLst/>
            <a:ahLst/>
            <a:cxnLst/>
            <a:rect l="l" t="t" r="r" b="b"/>
            <a:pathLst>
              <a:path w="1127760" h="86995">
                <a:moveTo>
                  <a:pt x="87502" y="0"/>
                </a:moveTo>
                <a:lnTo>
                  <a:pt x="0" y="42062"/>
                </a:lnTo>
                <a:lnTo>
                  <a:pt x="86233" y="86855"/>
                </a:lnTo>
                <a:lnTo>
                  <a:pt x="86656" y="57899"/>
                </a:lnTo>
                <a:lnTo>
                  <a:pt x="72136" y="57670"/>
                </a:lnTo>
                <a:lnTo>
                  <a:pt x="72644" y="28727"/>
                </a:lnTo>
                <a:lnTo>
                  <a:pt x="87082" y="28727"/>
                </a:lnTo>
                <a:lnTo>
                  <a:pt x="87502" y="0"/>
                </a:lnTo>
                <a:close/>
              </a:path>
              <a:path w="1127760" h="86995">
                <a:moveTo>
                  <a:pt x="87079" y="28954"/>
                </a:moveTo>
                <a:lnTo>
                  <a:pt x="86656" y="57899"/>
                </a:lnTo>
                <a:lnTo>
                  <a:pt x="1126744" y="74256"/>
                </a:lnTo>
                <a:lnTo>
                  <a:pt x="1127252" y="45300"/>
                </a:lnTo>
                <a:lnTo>
                  <a:pt x="87079" y="28954"/>
                </a:lnTo>
                <a:close/>
              </a:path>
              <a:path w="1127760" h="86995">
                <a:moveTo>
                  <a:pt x="72644" y="28727"/>
                </a:moveTo>
                <a:lnTo>
                  <a:pt x="72136" y="57670"/>
                </a:lnTo>
                <a:lnTo>
                  <a:pt x="86656" y="57899"/>
                </a:lnTo>
                <a:lnTo>
                  <a:pt x="87079" y="28954"/>
                </a:lnTo>
                <a:lnTo>
                  <a:pt x="72644" y="28727"/>
                </a:lnTo>
                <a:close/>
              </a:path>
              <a:path w="1127760" h="86995">
                <a:moveTo>
                  <a:pt x="87082" y="28727"/>
                </a:moveTo>
                <a:lnTo>
                  <a:pt x="72644" y="28727"/>
                </a:lnTo>
                <a:lnTo>
                  <a:pt x="87079" y="28954"/>
                </a:lnTo>
                <a:lnTo>
                  <a:pt x="87082" y="28727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748789" y="4406265"/>
            <a:ext cx="1040130" cy="86995"/>
          </a:xfrm>
          <a:custGeom>
            <a:avLst/>
            <a:gdLst/>
            <a:ahLst/>
            <a:cxnLst/>
            <a:rect l="l" t="t" r="r" b="b"/>
            <a:pathLst>
              <a:path w="1040130" h="86995">
                <a:moveTo>
                  <a:pt x="86995" y="0"/>
                </a:moveTo>
                <a:lnTo>
                  <a:pt x="0" y="43053"/>
                </a:lnTo>
                <a:lnTo>
                  <a:pt x="86614" y="86868"/>
                </a:lnTo>
                <a:lnTo>
                  <a:pt x="86741" y="57911"/>
                </a:lnTo>
                <a:lnTo>
                  <a:pt x="72262" y="57848"/>
                </a:lnTo>
                <a:lnTo>
                  <a:pt x="72390" y="28892"/>
                </a:lnTo>
                <a:lnTo>
                  <a:pt x="86868" y="28892"/>
                </a:lnTo>
                <a:lnTo>
                  <a:pt x="86995" y="0"/>
                </a:lnTo>
                <a:close/>
              </a:path>
              <a:path w="1040130" h="86995">
                <a:moveTo>
                  <a:pt x="86868" y="28955"/>
                </a:moveTo>
                <a:lnTo>
                  <a:pt x="86741" y="57911"/>
                </a:lnTo>
                <a:lnTo>
                  <a:pt x="1039495" y="62090"/>
                </a:lnTo>
                <a:lnTo>
                  <a:pt x="1039622" y="33134"/>
                </a:lnTo>
                <a:lnTo>
                  <a:pt x="86868" y="28955"/>
                </a:lnTo>
                <a:close/>
              </a:path>
              <a:path w="1040130" h="86995">
                <a:moveTo>
                  <a:pt x="72390" y="28892"/>
                </a:moveTo>
                <a:lnTo>
                  <a:pt x="72262" y="57848"/>
                </a:lnTo>
                <a:lnTo>
                  <a:pt x="86741" y="57911"/>
                </a:lnTo>
                <a:lnTo>
                  <a:pt x="86868" y="28955"/>
                </a:lnTo>
                <a:lnTo>
                  <a:pt x="72390" y="28892"/>
                </a:lnTo>
                <a:close/>
              </a:path>
              <a:path w="1040130" h="86995">
                <a:moveTo>
                  <a:pt x="86868" y="28892"/>
                </a:moveTo>
                <a:lnTo>
                  <a:pt x="72390" y="28892"/>
                </a:lnTo>
                <a:lnTo>
                  <a:pt x="86868" y="289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558795" y="1211567"/>
            <a:ext cx="724674" cy="56617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2757677" y="1363471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工件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4180332" y="1184135"/>
            <a:ext cx="726198" cy="56617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722376" y="1256233"/>
            <a:ext cx="7615555" cy="3917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0805">
              <a:lnSpc>
                <a:spcPct val="100000"/>
              </a:lnSpc>
              <a:spcBef>
                <a:spcPts val="100"/>
              </a:spcBef>
              <a:tabLst>
                <a:tab pos="3393440" algn="l"/>
                <a:tab pos="6687820" algn="l"/>
              </a:tabLst>
            </a:pPr>
            <a:r>
              <a:rPr sz="2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机</a:t>
            </a:r>
            <a:r>
              <a:rPr sz="2400" spc="-78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台</a:t>
            </a:r>
            <a:r>
              <a:rPr sz="1800" spc="-630" baseline="20833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</a:t>
            </a:r>
            <a:r>
              <a:rPr sz="2400" spc="-919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2</a:t>
            </a:r>
            <a:r>
              <a:rPr sz="1800" baseline="20833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件	</a:t>
            </a:r>
            <a:r>
              <a:rPr sz="3600" spc="-345" baseline="2314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机</a:t>
            </a:r>
            <a:r>
              <a:rPr sz="1800" spc="-1470" baseline="27777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</a:t>
            </a:r>
            <a:r>
              <a:rPr sz="3600" spc="-2145" baseline="2314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台</a:t>
            </a:r>
            <a:r>
              <a:rPr sz="1800" baseline="27777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件</a:t>
            </a:r>
            <a:r>
              <a:rPr sz="1800" spc="-75" baseline="27777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 </a:t>
            </a:r>
            <a:r>
              <a:rPr sz="3600" baseline="2314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一	</a:t>
            </a:r>
            <a:r>
              <a:rPr sz="3600" spc="-7" baseline="2314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机</a:t>
            </a:r>
            <a:r>
              <a:rPr sz="3600" spc="-2812" baseline="2314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台</a:t>
            </a:r>
            <a:r>
              <a:rPr sz="1800" baseline="30092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</a:t>
            </a:r>
            <a:r>
              <a:rPr sz="1800" spc="-794" baseline="30092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件</a:t>
            </a:r>
            <a:r>
              <a:rPr sz="3600" spc="-7" baseline="2314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三</a:t>
            </a:r>
            <a:endParaRPr sz="3600" baseline="2314">
              <a:latin typeface="Noto Sans CJK JP Regular"/>
              <a:cs typeface="Noto Sans CJK JP Regular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5864352" y="1170419"/>
            <a:ext cx="726198" cy="56617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6064377" y="1322323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工件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21335" y="1156716"/>
            <a:ext cx="722630" cy="550545"/>
          </a:xfrm>
          <a:custGeom>
            <a:avLst/>
            <a:gdLst/>
            <a:ahLst/>
            <a:cxnLst/>
            <a:rect l="l" t="t" r="r" b="b"/>
            <a:pathLst>
              <a:path w="722630" h="550544">
                <a:moveTo>
                  <a:pt x="447294" y="0"/>
                </a:moveTo>
                <a:lnTo>
                  <a:pt x="447294" y="137541"/>
                </a:lnTo>
                <a:lnTo>
                  <a:pt x="0" y="137541"/>
                </a:lnTo>
                <a:lnTo>
                  <a:pt x="0" y="412623"/>
                </a:lnTo>
                <a:lnTo>
                  <a:pt x="447294" y="412623"/>
                </a:lnTo>
                <a:lnTo>
                  <a:pt x="447294" y="550163"/>
                </a:lnTo>
                <a:lnTo>
                  <a:pt x="722376" y="275082"/>
                </a:lnTo>
                <a:lnTo>
                  <a:pt x="447294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25907" y="4139184"/>
            <a:ext cx="718185" cy="550545"/>
          </a:xfrm>
          <a:custGeom>
            <a:avLst/>
            <a:gdLst/>
            <a:ahLst/>
            <a:cxnLst/>
            <a:rect l="l" t="t" r="r" b="b"/>
            <a:pathLst>
              <a:path w="718185" h="550545">
                <a:moveTo>
                  <a:pt x="275082" y="0"/>
                </a:moveTo>
                <a:lnTo>
                  <a:pt x="0" y="275081"/>
                </a:lnTo>
                <a:lnTo>
                  <a:pt x="275082" y="550163"/>
                </a:lnTo>
                <a:lnTo>
                  <a:pt x="275082" y="412622"/>
                </a:lnTo>
                <a:lnTo>
                  <a:pt x="717804" y="412622"/>
                </a:lnTo>
                <a:lnTo>
                  <a:pt x="717804" y="137540"/>
                </a:lnTo>
                <a:lnTo>
                  <a:pt x="275082" y="137540"/>
                </a:lnTo>
                <a:lnTo>
                  <a:pt x="275082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 txBox="1"/>
          <p:nvPr/>
        </p:nvSpPr>
        <p:spPr>
          <a:xfrm>
            <a:off x="8636" y="434162"/>
            <a:ext cx="8274684" cy="8083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312420">
              <a:lnSpc>
                <a:spcPct val="100000"/>
              </a:lnSpc>
              <a:spcBef>
                <a:spcPts val="105"/>
              </a:spcBef>
            </a:pPr>
            <a:r>
              <a:rPr sz="20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2-功能设</a:t>
            </a:r>
            <a:r>
              <a:rPr sz="2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备联组</a:t>
            </a:r>
            <a:r>
              <a:rPr sz="2000" spc="2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型</a:t>
            </a:r>
            <a:r>
              <a:rPr sz="20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作业</a:t>
            </a:r>
            <a:r>
              <a:rPr sz="2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------------------------------------------</a:t>
            </a:r>
            <a:endParaRPr sz="2000">
              <a:latin typeface="Noto Sans Mono CJK JP Regular"/>
              <a:cs typeface="Noto Sans Mono CJK JP Regular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Noto Sans CJK JP Regular"/>
                <a:cs typeface="Noto Sans CJK JP Regular"/>
              </a:rPr>
              <a:t>投产点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79" name="object 79"/>
          <p:cNvSpPr txBox="1"/>
          <p:nvPr/>
        </p:nvSpPr>
        <p:spPr>
          <a:xfrm>
            <a:off x="20523" y="4687925"/>
            <a:ext cx="10953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终产品产出点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2361564" y="1528952"/>
            <a:ext cx="368935" cy="539750"/>
          </a:xfrm>
          <a:custGeom>
            <a:avLst/>
            <a:gdLst/>
            <a:ahLst/>
            <a:cxnLst/>
            <a:rect l="l" t="t" r="r" b="b"/>
            <a:pathLst>
              <a:path w="368935" h="539750">
                <a:moveTo>
                  <a:pt x="47990" y="59492"/>
                </a:moveTo>
                <a:lnTo>
                  <a:pt x="37466" y="66628"/>
                </a:lnTo>
                <a:lnTo>
                  <a:pt x="357886" y="539369"/>
                </a:lnTo>
                <a:lnTo>
                  <a:pt x="368427" y="532257"/>
                </a:lnTo>
                <a:lnTo>
                  <a:pt x="47990" y="59492"/>
                </a:lnTo>
                <a:close/>
              </a:path>
              <a:path w="368935" h="539750">
                <a:moveTo>
                  <a:pt x="0" y="0"/>
                </a:moveTo>
                <a:lnTo>
                  <a:pt x="11176" y="84455"/>
                </a:lnTo>
                <a:lnTo>
                  <a:pt x="37466" y="66628"/>
                </a:lnTo>
                <a:lnTo>
                  <a:pt x="30353" y="56134"/>
                </a:lnTo>
                <a:lnTo>
                  <a:pt x="40893" y="49022"/>
                </a:lnTo>
                <a:lnTo>
                  <a:pt x="63431" y="49022"/>
                </a:lnTo>
                <a:lnTo>
                  <a:pt x="74295" y="41656"/>
                </a:lnTo>
                <a:lnTo>
                  <a:pt x="0" y="0"/>
                </a:lnTo>
                <a:close/>
              </a:path>
              <a:path w="368935" h="539750">
                <a:moveTo>
                  <a:pt x="40893" y="49022"/>
                </a:moveTo>
                <a:lnTo>
                  <a:pt x="30353" y="56134"/>
                </a:lnTo>
                <a:lnTo>
                  <a:pt x="37466" y="66628"/>
                </a:lnTo>
                <a:lnTo>
                  <a:pt x="47990" y="59492"/>
                </a:lnTo>
                <a:lnTo>
                  <a:pt x="40893" y="49022"/>
                </a:lnTo>
                <a:close/>
              </a:path>
              <a:path w="368935" h="539750">
                <a:moveTo>
                  <a:pt x="63431" y="49022"/>
                </a:moveTo>
                <a:lnTo>
                  <a:pt x="40893" y="49022"/>
                </a:lnTo>
                <a:lnTo>
                  <a:pt x="47990" y="59492"/>
                </a:lnTo>
                <a:lnTo>
                  <a:pt x="63431" y="4902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1970532" y="2077211"/>
            <a:ext cx="1457325" cy="408940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17145" rIns="0" bIns="0" rtlCol="0">
            <a:spAutoFit/>
          </a:bodyPr>
          <a:lstStyle/>
          <a:p>
            <a:pPr marL="194310" marR="187325">
              <a:lnSpc>
                <a:spcPct val="100000"/>
              </a:lnSpc>
              <a:spcBef>
                <a:spcPts val="135"/>
              </a:spcBef>
            </a:pPr>
            <a:r>
              <a:rPr sz="1200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人工控制输送带 自动控制输送带</a:t>
            </a:r>
            <a:endParaRPr sz="12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9900"/>
                </a:solidFill>
              </a:rPr>
              <a:t>制造布局模型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8559" y="434162"/>
            <a:ext cx="810069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3-流水</a:t>
            </a:r>
            <a:r>
              <a:rPr sz="2000" spc="1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线</a:t>
            </a: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机工</a:t>
            </a:r>
            <a:r>
              <a:rPr sz="2000" spc="1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作</a:t>
            </a: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_</a:t>
            </a:r>
            <a:r>
              <a:rPr sz="20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自动输</a:t>
            </a:r>
            <a:r>
              <a:rPr sz="2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送</a:t>
            </a:r>
            <a:r>
              <a:rPr sz="2000" spc="1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型</a:t>
            </a:r>
            <a:r>
              <a:rPr sz="2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--------------------------------------</a:t>
            </a:r>
            <a:endParaRPr sz="2000">
              <a:latin typeface="Noto Sans Mono CJK JP Regular"/>
              <a:cs typeface="Noto Sans Mono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1540763"/>
            <a:ext cx="2714625" cy="504825"/>
          </a:xfrm>
          <a:custGeom>
            <a:avLst/>
            <a:gdLst/>
            <a:ahLst/>
            <a:cxnLst/>
            <a:rect l="l" t="t" r="r" b="b"/>
            <a:pathLst>
              <a:path w="2714625" h="504825">
                <a:moveTo>
                  <a:pt x="0" y="504444"/>
                </a:moveTo>
                <a:lnTo>
                  <a:pt x="2714244" y="504444"/>
                </a:lnTo>
                <a:lnTo>
                  <a:pt x="2714244" y="0"/>
                </a:lnTo>
                <a:lnTo>
                  <a:pt x="0" y="0"/>
                </a:lnTo>
                <a:lnTo>
                  <a:pt x="0" y="504444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360802" y="1572005"/>
            <a:ext cx="1454150" cy="1737360"/>
          </a:xfrm>
          <a:custGeom>
            <a:avLst/>
            <a:gdLst/>
            <a:ahLst/>
            <a:cxnLst/>
            <a:rect l="l" t="t" r="r" b="b"/>
            <a:pathLst>
              <a:path w="1454150" h="1737360">
                <a:moveTo>
                  <a:pt x="426593" y="0"/>
                </a:moveTo>
                <a:lnTo>
                  <a:pt x="0" y="306197"/>
                </a:lnTo>
                <a:lnTo>
                  <a:pt x="1027430" y="1737233"/>
                </a:lnTo>
                <a:lnTo>
                  <a:pt x="1454023" y="1431036"/>
                </a:lnTo>
                <a:lnTo>
                  <a:pt x="426593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08020" y="2904744"/>
            <a:ext cx="2481580" cy="464820"/>
          </a:xfrm>
          <a:custGeom>
            <a:avLst/>
            <a:gdLst/>
            <a:ahLst/>
            <a:cxnLst/>
            <a:rect l="l" t="t" r="r" b="b"/>
            <a:pathLst>
              <a:path w="2481579" h="464820">
                <a:moveTo>
                  <a:pt x="0" y="464819"/>
                </a:moveTo>
                <a:lnTo>
                  <a:pt x="2481072" y="464819"/>
                </a:lnTo>
                <a:lnTo>
                  <a:pt x="2481072" y="0"/>
                </a:lnTo>
                <a:lnTo>
                  <a:pt x="0" y="0"/>
                </a:lnTo>
                <a:lnTo>
                  <a:pt x="0" y="464819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310759" y="2925572"/>
            <a:ext cx="1450975" cy="1781810"/>
          </a:xfrm>
          <a:custGeom>
            <a:avLst/>
            <a:gdLst/>
            <a:ahLst/>
            <a:cxnLst/>
            <a:rect l="l" t="t" r="r" b="b"/>
            <a:pathLst>
              <a:path w="1450975" h="1781810">
                <a:moveTo>
                  <a:pt x="395731" y="0"/>
                </a:moveTo>
                <a:lnTo>
                  <a:pt x="0" y="277621"/>
                </a:lnTo>
                <a:lnTo>
                  <a:pt x="1054607" y="1781352"/>
                </a:lnTo>
                <a:lnTo>
                  <a:pt x="1450466" y="1503781"/>
                </a:lnTo>
                <a:lnTo>
                  <a:pt x="395731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6380988" y="4279391"/>
            <a:ext cx="2100580" cy="437515"/>
          </a:xfrm>
          <a:custGeom>
            <a:avLst/>
            <a:gdLst/>
            <a:ahLst/>
            <a:cxnLst/>
            <a:rect l="l" t="t" r="r" b="b"/>
            <a:pathLst>
              <a:path w="2100579" h="437514">
                <a:moveTo>
                  <a:pt x="0" y="437387"/>
                </a:moveTo>
                <a:lnTo>
                  <a:pt x="2100071" y="437387"/>
                </a:lnTo>
                <a:lnTo>
                  <a:pt x="2100071" y="0"/>
                </a:lnTo>
                <a:lnTo>
                  <a:pt x="0" y="0"/>
                </a:lnTo>
                <a:lnTo>
                  <a:pt x="0" y="437387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063483" y="996696"/>
            <a:ext cx="490855" cy="3327400"/>
          </a:xfrm>
          <a:custGeom>
            <a:avLst/>
            <a:gdLst/>
            <a:ahLst/>
            <a:cxnLst/>
            <a:rect l="l" t="t" r="r" b="b"/>
            <a:pathLst>
              <a:path w="490854" h="3327400">
                <a:moveTo>
                  <a:pt x="0" y="3326891"/>
                </a:moveTo>
                <a:lnTo>
                  <a:pt x="490727" y="3326891"/>
                </a:lnTo>
                <a:lnTo>
                  <a:pt x="490727" y="0"/>
                </a:lnTo>
                <a:lnTo>
                  <a:pt x="0" y="0"/>
                </a:lnTo>
                <a:lnTo>
                  <a:pt x="0" y="3326891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133088" y="3031235"/>
            <a:ext cx="510540" cy="1760220"/>
          </a:xfrm>
          <a:custGeom>
            <a:avLst/>
            <a:gdLst/>
            <a:ahLst/>
            <a:cxnLst/>
            <a:rect l="l" t="t" r="r" b="b"/>
            <a:pathLst>
              <a:path w="510539" h="1760220">
                <a:moveTo>
                  <a:pt x="0" y="1760220"/>
                </a:moveTo>
                <a:lnTo>
                  <a:pt x="510539" y="1760220"/>
                </a:lnTo>
                <a:lnTo>
                  <a:pt x="510539" y="0"/>
                </a:lnTo>
                <a:lnTo>
                  <a:pt x="0" y="0"/>
                </a:lnTo>
                <a:lnTo>
                  <a:pt x="0" y="176022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6109715" y="1484375"/>
            <a:ext cx="2186940" cy="463550"/>
          </a:xfrm>
          <a:custGeom>
            <a:avLst/>
            <a:gdLst/>
            <a:ahLst/>
            <a:cxnLst/>
            <a:rect l="l" t="t" r="r" b="b"/>
            <a:pathLst>
              <a:path w="2186940" h="463550">
                <a:moveTo>
                  <a:pt x="0" y="463296"/>
                </a:moveTo>
                <a:lnTo>
                  <a:pt x="2186940" y="463296"/>
                </a:lnTo>
                <a:lnTo>
                  <a:pt x="2186940" y="0"/>
                </a:lnTo>
                <a:lnTo>
                  <a:pt x="0" y="0"/>
                </a:lnTo>
                <a:lnTo>
                  <a:pt x="0" y="463296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87095" y="1589519"/>
            <a:ext cx="627151" cy="4884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2238755" y="1487424"/>
            <a:ext cx="763905" cy="658495"/>
          </a:xfrm>
          <a:custGeom>
            <a:avLst/>
            <a:gdLst/>
            <a:ahLst/>
            <a:cxnLst/>
            <a:rect l="l" t="t" r="r" b="b"/>
            <a:pathLst>
              <a:path w="763905" h="658494">
                <a:moveTo>
                  <a:pt x="653795" y="0"/>
                </a:moveTo>
                <a:lnTo>
                  <a:pt x="109727" y="0"/>
                </a:lnTo>
                <a:lnTo>
                  <a:pt x="101101" y="42701"/>
                </a:lnTo>
                <a:lnTo>
                  <a:pt x="77581" y="77581"/>
                </a:lnTo>
                <a:lnTo>
                  <a:pt x="42701" y="101101"/>
                </a:lnTo>
                <a:lnTo>
                  <a:pt x="0" y="109727"/>
                </a:lnTo>
                <a:lnTo>
                  <a:pt x="0" y="548639"/>
                </a:lnTo>
                <a:lnTo>
                  <a:pt x="42701" y="557266"/>
                </a:lnTo>
                <a:lnTo>
                  <a:pt x="77581" y="580786"/>
                </a:lnTo>
                <a:lnTo>
                  <a:pt x="101101" y="615666"/>
                </a:lnTo>
                <a:lnTo>
                  <a:pt x="109727" y="658368"/>
                </a:lnTo>
                <a:lnTo>
                  <a:pt x="653795" y="658368"/>
                </a:lnTo>
                <a:lnTo>
                  <a:pt x="662422" y="615666"/>
                </a:lnTo>
                <a:lnTo>
                  <a:pt x="685942" y="580786"/>
                </a:lnTo>
                <a:lnTo>
                  <a:pt x="720822" y="557266"/>
                </a:lnTo>
                <a:lnTo>
                  <a:pt x="763524" y="548639"/>
                </a:lnTo>
                <a:lnTo>
                  <a:pt x="763524" y="109727"/>
                </a:lnTo>
                <a:lnTo>
                  <a:pt x="720822" y="101101"/>
                </a:lnTo>
                <a:lnTo>
                  <a:pt x="685942" y="77581"/>
                </a:lnTo>
                <a:lnTo>
                  <a:pt x="662422" y="42701"/>
                </a:lnTo>
                <a:lnTo>
                  <a:pt x="65379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921252" y="2641092"/>
            <a:ext cx="957580" cy="981710"/>
          </a:xfrm>
          <a:custGeom>
            <a:avLst/>
            <a:gdLst/>
            <a:ahLst/>
            <a:cxnLst/>
            <a:rect l="l" t="t" r="r" b="b"/>
            <a:pathLst>
              <a:path w="957579" h="981710">
                <a:moveTo>
                  <a:pt x="478536" y="0"/>
                </a:moveTo>
                <a:lnTo>
                  <a:pt x="0" y="490727"/>
                </a:lnTo>
                <a:lnTo>
                  <a:pt x="478536" y="981455"/>
                </a:lnTo>
                <a:lnTo>
                  <a:pt x="957072" y="490727"/>
                </a:lnTo>
                <a:lnTo>
                  <a:pt x="47853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4298696" y="2793873"/>
            <a:ext cx="2038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检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7818119" y="1242060"/>
            <a:ext cx="957580" cy="981710"/>
          </a:xfrm>
          <a:custGeom>
            <a:avLst/>
            <a:gdLst/>
            <a:ahLst/>
            <a:cxnLst/>
            <a:rect l="l" t="t" r="r" b="b"/>
            <a:pathLst>
              <a:path w="957579" h="981710">
                <a:moveTo>
                  <a:pt x="478535" y="0"/>
                </a:moveTo>
                <a:lnTo>
                  <a:pt x="0" y="490727"/>
                </a:lnTo>
                <a:lnTo>
                  <a:pt x="478535" y="981456"/>
                </a:lnTo>
                <a:lnTo>
                  <a:pt x="957072" y="490727"/>
                </a:lnTo>
                <a:lnTo>
                  <a:pt x="47853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8195564" y="1394587"/>
            <a:ext cx="2038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检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8195564" y="1821002"/>
            <a:ext cx="20447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点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7014971" y="4177284"/>
            <a:ext cx="763905" cy="658495"/>
          </a:xfrm>
          <a:custGeom>
            <a:avLst/>
            <a:gdLst/>
            <a:ahLst/>
            <a:cxnLst/>
            <a:rect l="l" t="t" r="r" b="b"/>
            <a:pathLst>
              <a:path w="763904" h="658495">
                <a:moveTo>
                  <a:pt x="653796" y="0"/>
                </a:moveTo>
                <a:lnTo>
                  <a:pt x="109727" y="0"/>
                </a:lnTo>
                <a:lnTo>
                  <a:pt x="101101" y="42712"/>
                </a:lnTo>
                <a:lnTo>
                  <a:pt x="77581" y="77590"/>
                </a:lnTo>
                <a:lnTo>
                  <a:pt x="42701" y="101105"/>
                </a:lnTo>
                <a:lnTo>
                  <a:pt x="0" y="109727"/>
                </a:lnTo>
                <a:lnTo>
                  <a:pt x="0" y="548639"/>
                </a:lnTo>
                <a:lnTo>
                  <a:pt x="42701" y="557262"/>
                </a:lnTo>
                <a:lnTo>
                  <a:pt x="77581" y="580777"/>
                </a:lnTo>
                <a:lnTo>
                  <a:pt x="101101" y="615655"/>
                </a:lnTo>
                <a:lnTo>
                  <a:pt x="109727" y="658367"/>
                </a:lnTo>
                <a:lnTo>
                  <a:pt x="653796" y="658367"/>
                </a:lnTo>
                <a:lnTo>
                  <a:pt x="662422" y="615655"/>
                </a:lnTo>
                <a:lnTo>
                  <a:pt x="685942" y="580777"/>
                </a:lnTo>
                <a:lnTo>
                  <a:pt x="720822" y="557262"/>
                </a:lnTo>
                <a:lnTo>
                  <a:pt x="763524" y="548639"/>
                </a:lnTo>
                <a:lnTo>
                  <a:pt x="763524" y="109727"/>
                </a:lnTo>
                <a:lnTo>
                  <a:pt x="720822" y="101105"/>
                </a:lnTo>
                <a:lnTo>
                  <a:pt x="685942" y="77590"/>
                </a:lnTo>
                <a:lnTo>
                  <a:pt x="662422" y="42712"/>
                </a:lnTo>
                <a:lnTo>
                  <a:pt x="65379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915656" y="2886455"/>
            <a:ext cx="762000" cy="658495"/>
          </a:xfrm>
          <a:custGeom>
            <a:avLst/>
            <a:gdLst/>
            <a:ahLst/>
            <a:cxnLst/>
            <a:rect l="l" t="t" r="r" b="b"/>
            <a:pathLst>
              <a:path w="762000" h="658495">
                <a:moveTo>
                  <a:pt x="652272" y="0"/>
                </a:moveTo>
                <a:lnTo>
                  <a:pt x="109727" y="0"/>
                </a:lnTo>
                <a:lnTo>
                  <a:pt x="101101" y="42701"/>
                </a:lnTo>
                <a:lnTo>
                  <a:pt x="77581" y="77581"/>
                </a:lnTo>
                <a:lnTo>
                  <a:pt x="42701" y="101101"/>
                </a:lnTo>
                <a:lnTo>
                  <a:pt x="0" y="109727"/>
                </a:lnTo>
                <a:lnTo>
                  <a:pt x="0" y="548639"/>
                </a:lnTo>
                <a:lnTo>
                  <a:pt x="42701" y="557266"/>
                </a:lnTo>
                <a:lnTo>
                  <a:pt x="77581" y="580786"/>
                </a:lnTo>
                <a:lnTo>
                  <a:pt x="101101" y="615666"/>
                </a:lnTo>
                <a:lnTo>
                  <a:pt x="109727" y="658368"/>
                </a:lnTo>
                <a:lnTo>
                  <a:pt x="652272" y="658368"/>
                </a:lnTo>
                <a:lnTo>
                  <a:pt x="660898" y="615666"/>
                </a:lnTo>
                <a:lnTo>
                  <a:pt x="684418" y="580786"/>
                </a:lnTo>
                <a:lnTo>
                  <a:pt x="719298" y="557266"/>
                </a:lnTo>
                <a:lnTo>
                  <a:pt x="762000" y="548639"/>
                </a:lnTo>
                <a:lnTo>
                  <a:pt x="762000" y="109727"/>
                </a:lnTo>
                <a:lnTo>
                  <a:pt x="719298" y="101101"/>
                </a:lnTo>
                <a:lnTo>
                  <a:pt x="684418" y="77581"/>
                </a:lnTo>
                <a:lnTo>
                  <a:pt x="660898" y="42701"/>
                </a:lnTo>
                <a:lnTo>
                  <a:pt x="652272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50292" y="1040891"/>
            <a:ext cx="722630" cy="550545"/>
          </a:xfrm>
          <a:custGeom>
            <a:avLst/>
            <a:gdLst/>
            <a:ahLst/>
            <a:cxnLst/>
            <a:rect l="l" t="t" r="r" b="b"/>
            <a:pathLst>
              <a:path w="722630" h="550544">
                <a:moveTo>
                  <a:pt x="447294" y="0"/>
                </a:moveTo>
                <a:lnTo>
                  <a:pt x="447294" y="137541"/>
                </a:lnTo>
                <a:lnTo>
                  <a:pt x="0" y="137541"/>
                </a:lnTo>
                <a:lnTo>
                  <a:pt x="0" y="412623"/>
                </a:lnTo>
                <a:lnTo>
                  <a:pt x="447294" y="412623"/>
                </a:lnTo>
                <a:lnTo>
                  <a:pt x="447294" y="550163"/>
                </a:lnTo>
                <a:lnTo>
                  <a:pt x="722376" y="275082"/>
                </a:lnTo>
                <a:lnTo>
                  <a:pt x="447294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850391" y="1589519"/>
            <a:ext cx="627126" cy="4884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306067" y="1592554"/>
            <a:ext cx="628662" cy="4869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761744" y="1594091"/>
            <a:ext cx="628662" cy="4884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482089" y="1723770"/>
            <a:ext cx="737235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67359" algn="l"/>
              </a:tabLst>
            </a:pPr>
            <a:r>
              <a:rPr sz="1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</a:t>
            </a:r>
            <a:r>
              <a:rPr sz="10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件</a:t>
            </a:r>
            <a:r>
              <a:rPr sz="1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	</a:t>
            </a:r>
            <a:r>
              <a:rPr sz="1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000">
              <a:latin typeface="Noto Sans Mono CJK JP Regular"/>
              <a:cs typeface="Noto Sans Mono CJK JP Regular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2298192" y="1597139"/>
            <a:ext cx="628662" cy="4884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2473832" y="1726437"/>
            <a:ext cx="2819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000">
              <a:latin typeface="Noto Sans Mono CJK JP Regular"/>
              <a:cs typeface="Noto Sans Mono CJK JP Regular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2609088" y="2007095"/>
            <a:ext cx="628662" cy="4884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2785364" y="2137105"/>
            <a:ext cx="2819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000">
              <a:latin typeface="Noto Sans Mono CJK JP Regular"/>
              <a:cs typeface="Noto Sans Mono CJK JP Regular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2842260" y="2333231"/>
            <a:ext cx="627151" cy="4884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3017647" y="2463545"/>
            <a:ext cx="2819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000">
              <a:latin typeface="Noto Sans Mono CJK JP Regular"/>
              <a:cs typeface="Noto Sans Mono CJK JP Regular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3119627" y="2639555"/>
            <a:ext cx="628662" cy="4884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3295903" y="2769488"/>
            <a:ext cx="2819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000">
              <a:latin typeface="Noto Sans Mono CJK JP Regular"/>
              <a:cs typeface="Noto Sans Mono CJK JP Regular"/>
            </a:endParaRPr>
          </a:p>
        </p:txBody>
      </p:sp>
      <p:sp>
        <p:nvSpPr>
          <p:cNvPr id="34" name="object 34"/>
          <p:cNvSpPr/>
          <p:nvPr/>
        </p:nvSpPr>
        <p:spPr>
          <a:xfrm>
            <a:off x="3416808" y="2951962"/>
            <a:ext cx="628662" cy="4869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3593338" y="3081654"/>
            <a:ext cx="2819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000">
              <a:latin typeface="Noto Sans Mono CJK JP Regular"/>
              <a:cs typeface="Noto Sans Mono CJK JP Regular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4076700" y="2918447"/>
            <a:ext cx="628662" cy="4884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 txBox="1"/>
          <p:nvPr/>
        </p:nvSpPr>
        <p:spPr>
          <a:xfrm>
            <a:off x="4133088" y="3031235"/>
            <a:ext cx="510540" cy="338455"/>
          </a:xfrm>
          <a:prstGeom prst="rect">
            <a:avLst/>
          </a:prstGeom>
          <a:solidFill>
            <a:srgbClr val="D9D9D9"/>
          </a:solidFill>
        </p:spPr>
        <p:txBody>
          <a:bodyPr vert="horz" wrap="square" lIns="0" tIns="0" rIns="0" bIns="0" rtlCol="0">
            <a:spAutoFit/>
          </a:bodyPr>
          <a:lstStyle/>
          <a:p>
            <a:pPr marL="132080">
              <a:lnSpc>
                <a:spcPts val="1595"/>
              </a:lnSpc>
            </a:pPr>
            <a:r>
              <a:rPr sz="1500" spc="-967" baseline="555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</a:t>
            </a:r>
            <a:r>
              <a:rPr sz="1400" spc="-75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测</a:t>
            </a:r>
            <a:r>
              <a:rPr sz="1500" baseline="555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件</a:t>
            </a:r>
            <a:endParaRPr sz="1500" baseline="5555">
              <a:latin typeface="Noto Sans Mono CJK JP Regular"/>
              <a:cs typeface="Noto Sans Mono CJK JP Regular"/>
            </a:endParaRPr>
          </a:p>
          <a:p>
            <a:pPr marL="177800">
              <a:lnSpc>
                <a:spcPts val="1065"/>
              </a:lnSpc>
            </a:pPr>
            <a:r>
              <a:rPr sz="14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点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38" name="object 38"/>
          <p:cNvSpPr/>
          <p:nvPr/>
        </p:nvSpPr>
        <p:spPr>
          <a:xfrm>
            <a:off x="4771644" y="2929115"/>
            <a:ext cx="628662" cy="488454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4948554" y="3059429"/>
            <a:ext cx="2819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000">
              <a:latin typeface="Noto Sans Mono CJK JP Regular"/>
              <a:cs typeface="Noto Sans Mono CJK JP Regular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5257800" y="2929115"/>
            <a:ext cx="628650" cy="488454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5434076" y="3059429"/>
            <a:ext cx="2819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000">
              <a:latin typeface="Noto Sans Mono CJK JP Regular"/>
              <a:cs typeface="Noto Sans Mono CJK JP Regular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5454396" y="3255251"/>
            <a:ext cx="627126" cy="488454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5630417" y="3385820"/>
            <a:ext cx="2819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000">
              <a:latin typeface="Noto Sans Mono CJK JP Regular"/>
              <a:cs typeface="Noto Sans Mono CJK JP Regular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672328" y="3581400"/>
            <a:ext cx="627151" cy="4884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5848350" y="3711955"/>
            <a:ext cx="2819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000">
              <a:latin typeface="Noto Sans Mono CJK JP Regular"/>
              <a:cs typeface="Noto Sans Mono CJK JP Regular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5928359" y="3895344"/>
            <a:ext cx="627151" cy="488454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6104001" y="4025290"/>
            <a:ext cx="2819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000">
              <a:latin typeface="Noto Sans Mono CJK JP Regular"/>
              <a:cs typeface="Noto Sans Mono CJK JP Regular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6185915" y="4216908"/>
            <a:ext cx="628649" cy="4869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6375780" y="4346549"/>
            <a:ext cx="2692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</a:pPr>
            <a:r>
              <a:rPr sz="1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000">
              <a:latin typeface="Noto Sans Mono CJK JP Regular"/>
              <a:cs typeface="Noto Sans Mono CJK JP Regular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6699504" y="4293108"/>
            <a:ext cx="628662" cy="48691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196328" y="4293108"/>
            <a:ext cx="627126" cy="48691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7694676" y="4293108"/>
            <a:ext cx="627126" cy="48691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6888480" y="4422749"/>
            <a:ext cx="126365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95"/>
              </a:spcBef>
              <a:tabLst>
                <a:tab pos="495934" algn="l"/>
                <a:tab pos="994410" algn="l"/>
              </a:tabLst>
            </a:pPr>
            <a:r>
              <a:rPr sz="1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</a:t>
            </a:r>
            <a:r>
              <a:rPr sz="10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件</a:t>
            </a:r>
            <a:r>
              <a:rPr sz="1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	</a:t>
            </a:r>
            <a:r>
              <a:rPr sz="1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</a:t>
            </a:r>
            <a:r>
              <a:rPr sz="10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件</a:t>
            </a:r>
            <a:r>
              <a:rPr sz="1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	</a:t>
            </a:r>
            <a:r>
              <a:rPr sz="1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000">
              <a:latin typeface="Noto Sans Mono CJK JP Regular"/>
              <a:cs typeface="Noto Sans Mono CJK JP Regular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7988807" y="3934967"/>
            <a:ext cx="628662" cy="486943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8165338" y="4064914"/>
            <a:ext cx="2819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000">
              <a:latin typeface="Noto Sans Mono CJK JP Regular"/>
              <a:cs typeface="Noto Sans Mono CJK JP Regular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7988807" y="3567684"/>
            <a:ext cx="628662" cy="48845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8165338" y="3697604"/>
            <a:ext cx="2819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000">
              <a:latin typeface="Noto Sans Mono CJK JP Regular"/>
              <a:cs typeface="Noto Sans Mono CJK JP Regular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7981188" y="2999219"/>
            <a:ext cx="628662" cy="488454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8157718" y="3129787"/>
            <a:ext cx="2819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000">
              <a:latin typeface="Noto Sans Mono CJK JP Regular"/>
              <a:cs typeface="Noto Sans Mono CJK JP Regular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7988807" y="2435339"/>
            <a:ext cx="628662" cy="4884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8165338" y="2565018"/>
            <a:ext cx="2819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000">
              <a:latin typeface="Noto Sans Mono CJK JP Regular"/>
              <a:cs typeface="Noto Sans Mono CJK JP Regular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7988807" y="2055850"/>
            <a:ext cx="628662" cy="486943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8165338" y="2184907"/>
            <a:ext cx="2819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000">
              <a:latin typeface="Noto Sans Mono CJK JP Regular"/>
              <a:cs typeface="Noto Sans Mono CJK JP Regular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8002523" y="1517891"/>
            <a:ext cx="628662" cy="4884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7444740" y="1517891"/>
            <a:ext cx="627126" cy="488454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6972300" y="1519415"/>
            <a:ext cx="628650" cy="48845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/>
          <p:nvPr/>
        </p:nvSpPr>
        <p:spPr>
          <a:xfrm>
            <a:off x="6512052" y="1525511"/>
            <a:ext cx="628662" cy="4884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/>
          <p:nvPr/>
        </p:nvSpPr>
        <p:spPr>
          <a:xfrm>
            <a:off x="8002523" y="941819"/>
            <a:ext cx="628662" cy="4884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8179434" y="1071117"/>
            <a:ext cx="2819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000">
              <a:latin typeface="Noto Sans Mono CJK JP Regular"/>
              <a:cs typeface="Noto Sans Mono CJK JP Regular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4070603" y="3421379"/>
            <a:ext cx="627126" cy="48694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4078223" y="3753611"/>
            <a:ext cx="627126" cy="488454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4084320" y="4073652"/>
            <a:ext cx="628662" cy="488454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4085844" y="4392167"/>
            <a:ext cx="628662" cy="48845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>
            <a:off x="4133088" y="3550665"/>
            <a:ext cx="510540" cy="114935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5730">
              <a:lnSpc>
                <a:spcPct val="100000"/>
              </a:lnSpc>
              <a:spcBef>
                <a:spcPts val="95"/>
              </a:spcBef>
            </a:pPr>
            <a:r>
              <a:rPr sz="1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000">
              <a:latin typeface="Noto Sans Mono CJK JP Regular"/>
              <a:cs typeface="Noto Sans Mono CJK JP Regular"/>
            </a:endParaRPr>
          </a:p>
          <a:p>
            <a:pPr marL="139700" marR="104775" indent="-6985" algn="just">
              <a:lnSpc>
                <a:spcPct val="209500"/>
              </a:lnSpc>
              <a:spcBef>
                <a:spcPts val="110"/>
              </a:spcBef>
            </a:pPr>
            <a:r>
              <a:rPr sz="1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 工件 工件</a:t>
            </a:r>
            <a:endParaRPr sz="1000">
              <a:latin typeface="Noto Sans Mono CJK JP Regular"/>
              <a:cs typeface="Noto Sans Mono CJK JP Regular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6051803" y="1525511"/>
            <a:ext cx="628662" cy="488454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6109715" y="1607946"/>
            <a:ext cx="23514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30810">
              <a:lnSpc>
                <a:spcPct val="100000"/>
              </a:lnSpc>
              <a:spcBef>
                <a:spcPts val="105"/>
              </a:spcBef>
              <a:tabLst>
                <a:tab pos="591185" algn="l"/>
                <a:tab pos="1052195" algn="l"/>
                <a:tab pos="1523365" algn="l"/>
                <a:tab pos="2082164" algn="l"/>
              </a:tabLst>
            </a:pPr>
            <a:r>
              <a:rPr sz="1500" spc="7" baseline="2777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</a:t>
            </a:r>
            <a:r>
              <a:rPr sz="1500" spc="-7" baseline="2777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件</a:t>
            </a:r>
            <a:r>
              <a:rPr sz="1500" baseline="2777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	</a:t>
            </a:r>
            <a:r>
              <a:rPr sz="1500" spc="7" baseline="2777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</a:t>
            </a:r>
            <a:r>
              <a:rPr sz="1500" spc="-7" baseline="2777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件</a:t>
            </a:r>
            <a:r>
              <a:rPr sz="1500" baseline="2777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	</a:t>
            </a:r>
            <a:r>
              <a:rPr sz="1500" spc="7" baseline="555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</a:t>
            </a:r>
            <a:r>
              <a:rPr sz="1500" spc="-7" baseline="555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件</a:t>
            </a:r>
            <a:r>
              <a:rPr sz="1500" baseline="555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	</a:t>
            </a:r>
            <a:r>
              <a:rPr sz="1500" spc="7" baseline="555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</a:t>
            </a:r>
            <a:r>
              <a:rPr sz="1500" spc="-7" baseline="555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件</a:t>
            </a:r>
            <a:r>
              <a:rPr sz="1500" baseline="555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	</a:t>
            </a:r>
            <a:r>
              <a:rPr sz="1500" spc="-1312" baseline="555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</a:t>
            </a:r>
            <a:r>
              <a:rPr sz="1400" spc="-52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测</a:t>
            </a:r>
            <a:r>
              <a:rPr sz="1500" spc="7" baseline="555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件</a:t>
            </a:r>
            <a:endParaRPr sz="1500" baseline="5555">
              <a:latin typeface="Noto Sans Mono CJK JP Regular"/>
              <a:cs typeface="Noto Sans Mono CJK JP Regular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0" y="1589519"/>
            <a:ext cx="547890" cy="488454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 txBox="1"/>
          <p:nvPr/>
        </p:nvSpPr>
        <p:spPr>
          <a:xfrm>
            <a:off x="95808" y="1719529"/>
            <a:ext cx="121158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  <a:tabLst>
                <a:tab pos="478155" algn="l"/>
                <a:tab pos="941705" algn="l"/>
              </a:tabLst>
            </a:pPr>
            <a:r>
              <a:rPr sz="1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</a:t>
            </a:r>
            <a:r>
              <a:rPr sz="10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件</a:t>
            </a:r>
            <a:r>
              <a:rPr sz="1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	</a:t>
            </a:r>
            <a:r>
              <a:rPr sz="1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</a:t>
            </a:r>
            <a:r>
              <a:rPr sz="10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件</a:t>
            </a:r>
            <a:r>
              <a:rPr sz="1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	</a:t>
            </a:r>
            <a:r>
              <a:rPr sz="1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000">
              <a:latin typeface="Noto Sans Mono CJK JP Regular"/>
              <a:cs typeface="Noto Sans Mono CJK JP Regular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3637788" y="4069079"/>
            <a:ext cx="550545" cy="722630"/>
          </a:xfrm>
          <a:custGeom>
            <a:avLst/>
            <a:gdLst/>
            <a:ahLst/>
            <a:cxnLst/>
            <a:rect l="l" t="t" r="r" b="b"/>
            <a:pathLst>
              <a:path w="550545" h="722629">
                <a:moveTo>
                  <a:pt x="550163" y="447294"/>
                </a:moveTo>
                <a:lnTo>
                  <a:pt x="0" y="447294"/>
                </a:lnTo>
                <a:lnTo>
                  <a:pt x="275082" y="722376"/>
                </a:lnTo>
                <a:lnTo>
                  <a:pt x="550163" y="447294"/>
                </a:lnTo>
                <a:close/>
              </a:path>
              <a:path w="550545" h="722629">
                <a:moveTo>
                  <a:pt x="412623" y="0"/>
                </a:moveTo>
                <a:lnTo>
                  <a:pt x="137540" y="0"/>
                </a:lnTo>
                <a:lnTo>
                  <a:pt x="137540" y="447294"/>
                </a:lnTo>
                <a:lnTo>
                  <a:pt x="412623" y="447294"/>
                </a:lnTo>
                <a:lnTo>
                  <a:pt x="412623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5358384" y="1479803"/>
            <a:ext cx="722630" cy="550545"/>
          </a:xfrm>
          <a:custGeom>
            <a:avLst/>
            <a:gdLst/>
            <a:ahLst/>
            <a:cxnLst/>
            <a:rect l="l" t="t" r="r" b="b"/>
            <a:pathLst>
              <a:path w="722629" h="550544">
                <a:moveTo>
                  <a:pt x="275081" y="0"/>
                </a:moveTo>
                <a:lnTo>
                  <a:pt x="0" y="275082"/>
                </a:lnTo>
                <a:lnTo>
                  <a:pt x="275081" y="550164"/>
                </a:lnTo>
                <a:lnTo>
                  <a:pt x="275081" y="412623"/>
                </a:lnTo>
                <a:lnTo>
                  <a:pt x="722376" y="412623"/>
                </a:lnTo>
                <a:lnTo>
                  <a:pt x="722376" y="137541"/>
                </a:lnTo>
                <a:lnTo>
                  <a:pt x="275081" y="137541"/>
                </a:lnTo>
                <a:lnTo>
                  <a:pt x="275081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8590788" y="862583"/>
            <a:ext cx="553720" cy="550545"/>
          </a:xfrm>
          <a:custGeom>
            <a:avLst/>
            <a:gdLst/>
            <a:ahLst/>
            <a:cxnLst/>
            <a:rect l="l" t="t" r="r" b="b"/>
            <a:pathLst>
              <a:path w="553720" h="550544">
                <a:moveTo>
                  <a:pt x="278129" y="0"/>
                </a:moveTo>
                <a:lnTo>
                  <a:pt x="278129" y="137540"/>
                </a:lnTo>
                <a:lnTo>
                  <a:pt x="0" y="137540"/>
                </a:lnTo>
                <a:lnTo>
                  <a:pt x="0" y="412623"/>
                </a:lnTo>
                <a:lnTo>
                  <a:pt x="278129" y="412623"/>
                </a:lnTo>
                <a:lnTo>
                  <a:pt x="278129" y="550163"/>
                </a:lnTo>
                <a:lnTo>
                  <a:pt x="553211" y="275081"/>
                </a:lnTo>
                <a:lnTo>
                  <a:pt x="278129" y="0"/>
                </a:lnTo>
                <a:close/>
              </a:path>
            </a:pathLst>
          </a:custGeom>
          <a:solidFill>
            <a:srgbClr val="92D05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 txBox="1"/>
          <p:nvPr/>
        </p:nvSpPr>
        <p:spPr>
          <a:xfrm>
            <a:off x="7721" y="3798214"/>
            <a:ext cx="156972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0"/>
              </a:spcBef>
              <a:buFont typeface="Wingdings"/>
              <a:buChar char=""/>
              <a:tabLst>
                <a:tab pos="185420" algn="l"/>
              </a:tabLst>
            </a:pPr>
            <a:r>
              <a:rPr sz="1200" dirty="0">
                <a:latin typeface="Noto Sans CJK JP Regular"/>
                <a:cs typeface="Noto Sans CJK JP Regular"/>
              </a:rPr>
              <a:t>机工作</a:t>
            </a:r>
            <a:endParaRPr sz="1200">
              <a:latin typeface="Noto Sans CJK JP Regular"/>
              <a:cs typeface="Noto Sans CJK JP Regular"/>
            </a:endParaRPr>
          </a:p>
          <a:p>
            <a:pPr marL="184785" indent="-172085">
              <a:lnSpc>
                <a:spcPct val="100000"/>
              </a:lnSpc>
              <a:buFont typeface="Wingdings"/>
              <a:buChar char=""/>
              <a:tabLst>
                <a:tab pos="185420" algn="l"/>
              </a:tabLst>
            </a:pPr>
            <a:r>
              <a:rPr sz="1200" dirty="0">
                <a:latin typeface="Noto Sans CJK JP Regular"/>
                <a:cs typeface="Noto Sans CJK JP Regular"/>
              </a:rPr>
              <a:t>人工作</a:t>
            </a:r>
            <a:endParaRPr sz="1200">
              <a:latin typeface="Noto Sans CJK JP Regular"/>
              <a:cs typeface="Noto Sans CJK JP Regular"/>
            </a:endParaRPr>
          </a:p>
          <a:p>
            <a:pPr marL="184785" indent="-172085">
              <a:lnSpc>
                <a:spcPct val="100000"/>
              </a:lnSpc>
              <a:buFont typeface="Wingdings"/>
              <a:buChar char=""/>
              <a:tabLst>
                <a:tab pos="185420" algn="l"/>
              </a:tabLst>
            </a:pPr>
            <a:r>
              <a:rPr sz="1200" spc="-5" dirty="0">
                <a:latin typeface="Noto Sans CJK JP Regular"/>
                <a:cs typeface="Noto Sans CJK JP Regular"/>
              </a:rPr>
              <a:t>机工作，人辅助工作</a:t>
            </a:r>
            <a:endParaRPr sz="1200">
              <a:latin typeface="Noto Sans CJK JP Regular"/>
              <a:cs typeface="Noto Sans CJK JP Regular"/>
            </a:endParaRPr>
          </a:p>
          <a:p>
            <a:pPr marL="184785" indent="-172085">
              <a:lnSpc>
                <a:spcPct val="100000"/>
              </a:lnSpc>
              <a:buFont typeface="Wingdings"/>
              <a:buChar char=""/>
              <a:tabLst>
                <a:tab pos="185420" algn="l"/>
              </a:tabLst>
            </a:pPr>
            <a:r>
              <a:rPr sz="1200" dirty="0">
                <a:latin typeface="Noto Sans CJK JP Regular"/>
                <a:cs typeface="Noto Sans CJK JP Regular"/>
              </a:rPr>
              <a:t>人工作、机辅助工作</a:t>
            </a:r>
            <a:endParaRPr sz="1200">
              <a:latin typeface="Noto Sans CJK JP Regular"/>
              <a:cs typeface="Noto Sans CJK JP Regular"/>
            </a:endParaRPr>
          </a:p>
          <a:p>
            <a:pPr marL="184785" indent="-172085">
              <a:lnSpc>
                <a:spcPct val="100000"/>
              </a:lnSpc>
              <a:buFont typeface="Wingdings"/>
              <a:buChar char=""/>
              <a:tabLst>
                <a:tab pos="185420" algn="l"/>
              </a:tabLst>
            </a:pPr>
            <a:r>
              <a:rPr sz="1200" dirty="0">
                <a:latin typeface="Noto Sans CJK JP Regular"/>
                <a:cs typeface="Noto Sans CJK JP Regular"/>
              </a:rPr>
              <a:t>人机共同工作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83" name="object 83"/>
          <p:cNvSpPr txBox="1"/>
          <p:nvPr/>
        </p:nvSpPr>
        <p:spPr>
          <a:xfrm>
            <a:off x="7721" y="4712919"/>
            <a:ext cx="156972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0"/>
              </a:spcBef>
              <a:buFont typeface="Wingdings"/>
              <a:buChar char=""/>
              <a:tabLst>
                <a:tab pos="185420" algn="l"/>
              </a:tabLst>
            </a:pPr>
            <a:r>
              <a:rPr sz="1200" dirty="0">
                <a:latin typeface="Noto Sans CJK JP Regular"/>
                <a:cs typeface="Noto Sans CJK JP Regular"/>
              </a:rPr>
              <a:t>机工作，人接续工作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85" name="object 85"/>
          <p:cNvSpPr txBox="1"/>
          <p:nvPr/>
        </p:nvSpPr>
        <p:spPr>
          <a:xfrm>
            <a:off x="24485" y="804799"/>
            <a:ext cx="5607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Noto Sans Mono CJK JP Regular"/>
                <a:cs typeface="Noto Sans Mono CJK JP Regular"/>
              </a:rPr>
              <a:t>投产点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7737475" y="761491"/>
            <a:ext cx="10941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Noto Sans Mono CJK JP Regular"/>
                <a:cs typeface="Noto Sans Mono CJK JP Regular"/>
              </a:rPr>
              <a:t>主产品</a:t>
            </a:r>
            <a:r>
              <a:rPr sz="1400" spc="-15" dirty="0">
                <a:latin typeface="Noto Sans Mono CJK JP Regular"/>
                <a:cs typeface="Noto Sans Mono CJK JP Regular"/>
              </a:rPr>
              <a:t>产</a:t>
            </a:r>
            <a:r>
              <a:rPr sz="1400" dirty="0">
                <a:latin typeface="Noto Sans Mono CJK JP Regular"/>
                <a:cs typeface="Noto Sans Mono CJK JP Regular"/>
              </a:rPr>
              <a:t>出点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87" name="object 87"/>
          <p:cNvSpPr txBox="1"/>
          <p:nvPr/>
        </p:nvSpPr>
        <p:spPr>
          <a:xfrm>
            <a:off x="5060696" y="1240663"/>
            <a:ext cx="109410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Noto Sans Mono CJK JP Regular"/>
                <a:cs typeface="Noto Sans Mono CJK JP Regular"/>
              </a:rPr>
              <a:t>副产品</a:t>
            </a:r>
            <a:r>
              <a:rPr sz="1400" spc="-15" dirty="0">
                <a:latin typeface="Noto Sans Mono CJK JP Regular"/>
                <a:cs typeface="Noto Sans Mono CJK JP Regular"/>
              </a:rPr>
              <a:t>产</a:t>
            </a:r>
            <a:r>
              <a:rPr sz="1400" dirty="0">
                <a:latin typeface="Noto Sans Mono CJK JP Regular"/>
                <a:cs typeface="Noto Sans Mono CJK JP Regular"/>
              </a:rPr>
              <a:t>出点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88" name="object 88"/>
          <p:cNvSpPr txBox="1"/>
          <p:nvPr/>
        </p:nvSpPr>
        <p:spPr>
          <a:xfrm>
            <a:off x="3566286" y="4829352"/>
            <a:ext cx="10941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Mono CJK JP Regular"/>
                <a:cs typeface="Noto Sans Mono CJK JP Regular"/>
              </a:rPr>
              <a:t>副产品</a:t>
            </a:r>
            <a:r>
              <a:rPr sz="1400" spc="-15" dirty="0">
                <a:latin typeface="Noto Sans Mono CJK JP Regular"/>
                <a:cs typeface="Noto Sans Mono CJK JP Regular"/>
              </a:rPr>
              <a:t>产</a:t>
            </a:r>
            <a:r>
              <a:rPr sz="1400" dirty="0">
                <a:latin typeface="Noto Sans Mono CJK JP Regular"/>
                <a:cs typeface="Noto Sans Mono CJK JP Regular"/>
              </a:rPr>
              <a:t>出点</a:t>
            </a:r>
            <a:endParaRPr sz="1400">
              <a:latin typeface="Noto Sans Mono CJK JP Regular"/>
              <a:cs typeface="Noto Sans Mono CJK JP Regular"/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9900"/>
                </a:solidFill>
              </a:rPr>
              <a:t>制造布局模型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8559" y="434162"/>
            <a:ext cx="809625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4-多投料</a:t>
            </a:r>
            <a:r>
              <a:rPr sz="2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点流水</a:t>
            </a:r>
            <a:r>
              <a:rPr sz="2000" spc="1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线</a:t>
            </a:r>
            <a:r>
              <a:rPr sz="20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机工</a:t>
            </a:r>
            <a:r>
              <a:rPr sz="2000" spc="2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作</a:t>
            </a:r>
            <a:r>
              <a:rPr sz="2000" spc="-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_</a:t>
            </a:r>
            <a:r>
              <a:rPr sz="20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自动输</a:t>
            </a:r>
            <a:r>
              <a:rPr sz="2000" spc="1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送</a:t>
            </a:r>
            <a:r>
              <a:rPr sz="20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型</a:t>
            </a:r>
            <a:r>
              <a:rPr sz="2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------------------------------</a:t>
            </a:r>
            <a:endParaRPr sz="2000">
              <a:latin typeface="Noto Sans Mono CJK JP Regular"/>
              <a:cs typeface="Noto Sans Mono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08204" y="2324100"/>
            <a:ext cx="9036050" cy="1082040"/>
          </a:xfrm>
          <a:custGeom>
            <a:avLst/>
            <a:gdLst/>
            <a:ahLst/>
            <a:cxnLst/>
            <a:rect l="l" t="t" r="r" b="b"/>
            <a:pathLst>
              <a:path w="9036050" h="1082039">
                <a:moveTo>
                  <a:pt x="8494776" y="0"/>
                </a:moveTo>
                <a:lnTo>
                  <a:pt x="8494776" y="270510"/>
                </a:lnTo>
                <a:lnTo>
                  <a:pt x="0" y="270510"/>
                </a:lnTo>
                <a:lnTo>
                  <a:pt x="0" y="811530"/>
                </a:lnTo>
                <a:lnTo>
                  <a:pt x="8494776" y="811530"/>
                </a:lnTo>
                <a:lnTo>
                  <a:pt x="8494776" y="1082039"/>
                </a:lnTo>
                <a:lnTo>
                  <a:pt x="9035796" y="541019"/>
                </a:lnTo>
                <a:lnTo>
                  <a:pt x="8494776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84547" y="1083563"/>
            <a:ext cx="1009015" cy="1889760"/>
          </a:xfrm>
          <a:custGeom>
            <a:avLst/>
            <a:gdLst/>
            <a:ahLst/>
            <a:cxnLst/>
            <a:rect l="l" t="t" r="r" b="b"/>
            <a:pathLst>
              <a:path w="1009014" h="1889760">
                <a:moveTo>
                  <a:pt x="1008888" y="1385316"/>
                </a:moveTo>
                <a:lnTo>
                  <a:pt x="0" y="1385316"/>
                </a:lnTo>
                <a:lnTo>
                  <a:pt x="504443" y="1889760"/>
                </a:lnTo>
                <a:lnTo>
                  <a:pt x="1008888" y="1385316"/>
                </a:lnTo>
                <a:close/>
              </a:path>
              <a:path w="1009014" h="1889760">
                <a:moveTo>
                  <a:pt x="756665" y="0"/>
                </a:moveTo>
                <a:lnTo>
                  <a:pt x="252222" y="0"/>
                </a:lnTo>
                <a:lnTo>
                  <a:pt x="252222" y="1385316"/>
                </a:lnTo>
                <a:lnTo>
                  <a:pt x="756665" y="1385316"/>
                </a:lnTo>
                <a:lnTo>
                  <a:pt x="756665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203448" y="2756916"/>
            <a:ext cx="937260" cy="2322830"/>
          </a:xfrm>
          <a:custGeom>
            <a:avLst/>
            <a:gdLst/>
            <a:ahLst/>
            <a:cxnLst/>
            <a:rect l="l" t="t" r="r" b="b"/>
            <a:pathLst>
              <a:path w="937260" h="2322829">
                <a:moveTo>
                  <a:pt x="702944" y="468629"/>
                </a:moveTo>
                <a:lnTo>
                  <a:pt x="234314" y="468629"/>
                </a:lnTo>
                <a:lnTo>
                  <a:pt x="234314" y="2322576"/>
                </a:lnTo>
                <a:lnTo>
                  <a:pt x="702944" y="2322576"/>
                </a:lnTo>
                <a:lnTo>
                  <a:pt x="702944" y="468629"/>
                </a:lnTo>
                <a:close/>
              </a:path>
              <a:path w="937260" h="2322829">
                <a:moveTo>
                  <a:pt x="468629" y="0"/>
                </a:moveTo>
                <a:lnTo>
                  <a:pt x="0" y="468629"/>
                </a:lnTo>
                <a:lnTo>
                  <a:pt x="937260" y="468629"/>
                </a:lnTo>
                <a:lnTo>
                  <a:pt x="468629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78040" y="830961"/>
            <a:ext cx="1725295" cy="2256155"/>
          </a:xfrm>
          <a:custGeom>
            <a:avLst/>
            <a:gdLst/>
            <a:ahLst/>
            <a:cxnLst/>
            <a:rect l="l" t="t" r="r" b="b"/>
            <a:pathLst>
              <a:path w="1725295" h="2256155">
                <a:moveTo>
                  <a:pt x="482536" y="0"/>
                </a:moveTo>
                <a:lnTo>
                  <a:pt x="0" y="297179"/>
                </a:lnTo>
                <a:lnTo>
                  <a:pt x="1001077" y="1922145"/>
                </a:lnTo>
                <a:lnTo>
                  <a:pt x="759777" y="2070862"/>
                </a:lnTo>
                <a:lnTo>
                  <a:pt x="1539557" y="2256155"/>
                </a:lnTo>
                <a:lnTo>
                  <a:pt x="1689542" y="1624964"/>
                </a:lnTo>
                <a:lnTo>
                  <a:pt x="1483550" y="1624964"/>
                </a:lnTo>
                <a:lnTo>
                  <a:pt x="482536" y="0"/>
                </a:lnTo>
                <a:close/>
              </a:path>
              <a:path w="1725295" h="2256155">
                <a:moveTo>
                  <a:pt x="1724850" y="1476375"/>
                </a:moveTo>
                <a:lnTo>
                  <a:pt x="1483550" y="1624964"/>
                </a:lnTo>
                <a:lnTo>
                  <a:pt x="1689542" y="1624964"/>
                </a:lnTo>
                <a:lnTo>
                  <a:pt x="1724850" y="1476375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76072" y="929627"/>
            <a:ext cx="724662" cy="56465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38200" y="1362443"/>
            <a:ext cx="724674" cy="5661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036726" y="1513154"/>
            <a:ext cx="33020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工件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1147572" y="1795259"/>
            <a:ext cx="724662" cy="56465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1346072" y="1945894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工件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1508760" y="2226551"/>
            <a:ext cx="724662" cy="5661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706626" y="2378201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工件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40207" y="2604503"/>
            <a:ext cx="724674" cy="5661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337820" y="2755773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工件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706626" y="2755773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工件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789431" y="2604503"/>
            <a:ext cx="1443990" cy="5661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987348" y="2755773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工件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157983" y="2604503"/>
            <a:ext cx="724662" cy="5661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732532" y="2604503"/>
            <a:ext cx="724674" cy="56617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308603" y="2604503"/>
            <a:ext cx="724674" cy="5661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3320796" y="4549140"/>
            <a:ext cx="709422" cy="564641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3512565" y="4700422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工件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320796" y="4169664"/>
            <a:ext cx="709422" cy="56617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512565" y="4321861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工件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3320796" y="3791711"/>
            <a:ext cx="709422" cy="56617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3512565" y="3944213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工件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3320796" y="3413759"/>
            <a:ext cx="709422" cy="56617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 txBox="1"/>
          <p:nvPr/>
        </p:nvSpPr>
        <p:spPr>
          <a:xfrm>
            <a:off x="3512565" y="3565652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工件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31" name="object 31"/>
          <p:cNvSpPr/>
          <p:nvPr/>
        </p:nvSpPr>
        <p:spPr>
          <a:xfrm>
            <a:off x="3320796" y="3035795"/>
            <a:ext cx="709422" cy="56617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3512565" y="3187954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工件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3884676" y="2604503"/>
            <a:ext cx="724674" cy="56617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4460747" y="2604503"/>
            <a:ext cx="724674" cy="56617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5036820" y="2604503"/>
            <a:ext cx="724674" cy="56617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612891" y="2604503"/>
            <a:ext cx="726198" cy="56617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4536947" y="1037831"/>
            <a:ext cx="709422" cy="56617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4536947" y="1415783"/>
            <a:ext cx="709422" cy="56617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4728464" y="1567053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工件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4536947" y="1795259"/>
            <a:ext cx="709422" cy="564654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4728464" y="1945894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工件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4536947" y="2171687"/>
            <a:ext cx="709422" cy="56617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4728464" y="2323033"/>
            <a:ext cx="33020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工件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6188964" y="2604503"/>
            <a:ext cx="726198" cy="56617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763511" y="2604503"/>
            <a:ext cx="726198" cy="56617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341107" y="2604503"/>
            <a:ext cx="724674" cy="5661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917180" y="2604503"/>
            <a:ext cx="724674" cy="566178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493252" y="2604503"/>
            <a:ext cx="648474" cy="56617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179831" y="3183635"/>
            <a:ext cx="2952750" cy="228600"/>
          </a:xfrm>
          <a:custGeom>
            <a:avLst/>
            <a:gdLst/>
            <a:ahLst/>
            <a:cxnLst/>
            <a:rect l="l" t="t" r="r" b="b"/>
            <a:pathLst>
              <a:path w="2952750" h="228600">
                <a:moveTo>
                  <a:pt x="2724150" y="0"/>
                </a:moveTo>
                <a:lnTo>
                  <a:pt x="2724150" y="228600"/>
                </a:lnTo>
                <a:lnTo>
                  <a:pt x="2876550" y="152400"/>
                </a:lnTo>
                <a:lnTo>
                  <a:pt x="2762250" y="152400"/>
                </a:lnTo>
                <a:lnTo>
                  <a:pt x="2762250" y="76200"/>
                </a:lnTo>
                <a:lnTo>
                  <a:pt x="2876550" y="76200"/>
                </a:lnTo>
                <a:lnTo>
                  <a:pt x="2724150" y="0"/>
                </a:lnTo>
                <a:close/>
              </a:path>
              <a:path w="2952750" h="228600">
                <a:moveTo>
                  <a:pt x="2724150" y="76200"/>
                </a:moveTo>
                <a:lnTo>
                  <a:pt x="0" y="76200"/>
                </a:lnTo>
                <a:lnTo>
                  <a:pt x="0" y="152400"/>
                </a:lnTo>
                <a:lnTo>
                  <a:pt x="2724150" y="152400"/>
                </a:lnTo>
                <a:lnTo>
                  <a:pt x="2724150" y="76200"/>
                </a:lnTo>
                <a:close/>
              </a:path>
              <a:path w="2952750" h="228600">
                <a:moveTo>
                  <a:pt x="2876550" y="76200"/>
                </a:moveTo>
                <a:lnTo>
                  <a:pt x="2762250" y="76200"/>
                </a:lnTo>
                <a:lnTo>
                  <a:pt x="2762250" y="152400"/>
                </a:lnTo>
                <a:lnTo>
                  <a:pt x="2876550" y="152400"/>
                </a:lnTo>
                <a:lnTo>
                  <a:pt x="2952750" y="114300"/>
                </a:lnTo>
                <a:lnTo>
                  <a:pt x="2876550" y="7620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105400" y="3128772"/>
            <a:ext cx="3427729" cy="228600"/>
          </a:xfrm>
          <a:custGeom>
            <a:avLst/>
            <a:gdLst/>
            <a:ahLst/>
            <a:cxnLst/>
            <a:rect l="l" t="t" r="r" b="b"/>
            <a:pathLst>
              <a:path w="3427729" h="228600">
                <a:moveTo>
                  <a:pt x="3198749" y="0"/>
                </a:moveTo>
                <a:lnTo>
                  <a:pt x="3198749" y="228600"/>
                </a:lnTo>
                <a:lnTo>
                  <a:pt x="3351149" y="152400"/>
                </a:lnTo>
                <a:lnTo>
                  <a:pt x="3236849" y="152400"/>
                </a:lnTo>
                <a:lnTo>
                  <a:pt x="3236849" y="76200"/>
                </a:lnTo>
                <a:lnTo>
                  <a:pt x="3351149" y="76200"/>
                </a:lnTo>
                <a:lnTo>
                  <a:pt x="3198749" y="0"/>
                </a:lnTo>
                <a:close/>
              </a:path>
              <a:path w="3427729" h="228600">
                <a:moveTo>
                  <a:pt x="3198749" y="76200"/>
                </a:moveTo>
                <a:lnTo>
                  <a:pt x="0" y="76200"/>
                </a:lnTo>
                <a:lnTo>
                  <a:pt x="0" y="152400"/>
                </a:lnTo>
                <a:lnTo>
                  <a:pt x="3198749" y="152400"/>
                </a:lnTo>
                <a:lnTo>
                  <a:pt x="3198749" y="76200"/>
                </a:lnTo>
                <a:close/>
              </a:path>
              <a:path w="3427729" h="228600">
                <a:moveTo>
                  <a:pt x="3351149" y="76200"/>
                </a:moveTo>
                <a:lnTo>
                  <a:pt x="3236849" y="76200"/>
                </a:lnTo>
                <a:lnTo>
                  <a:pt x="3236849" y="152400"/>
                </a:lnTo>
                <a:lnTo>
                  <a:pt x="3351149" y="152400"/>
                </a:lnTo>
                <a:lnTo>
                  <a:pt x="3427349" y="114300"/>
                </a:lnTo>
                <a:lnTo>
                  <a:pt x="3351149" y="7620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472183" y="936371"/>
            <a:ext cx="1083310" cy="1640839"/>
          </a:xfrm>
          <a:custGeom>
            <a:avLst/>
            <a:gdLst/>
            <a:ahLst/>
            <a:cxnLst/>
            <a:rect l="l" t="t" r="r" b="b"/>
            <a:pathLst>
              <a:path w="1083310" h="1640839">
                <a:moveTo>
                  <a:pt x="926543" y="1469662"/>
                </a:moveTo>
                <a:lnTo>
                  <a:pt x="862584" y="1511172"/>
                </a:lnTo>
                <a:lnTo>
                  <a:pt x="1082929" y="1640712"/>
                </a:lnTo>
                <a:lnTo>
                  <a:pt x="1067284" y="1501647"/>
                </a:lnTo>
                <a:lnTo>
                  <a:pt x="947292" y="1501647"/>
                </a:lnTo>
                <a:lnTo>
                  <a:pt x="926543" y="1469662"/>
                </a:lnTo>
                <a:close/>
              </a:path>
              <a:path w="1083310" h="1640839">
                <a:moveTo>
                  <a:pt x="990457" y="1428182"/>
                </a:moveTo>
                <a:lnTo>
                  <a:pt x="926543" y="1469662"/>
                </a:lnTo>
                <a:lnTo>
                  <a:pt x="947292" y="1501647"/>
                </a:lnTo>
                <a:lnTo>
                  <a:pt x="1011173" y="1460118"/>
                </a:lnTo>
                <a:lnTo>
                  <a:pt x="990457" y="1428182"/>
                </a:lnTo>
                <a:close/>
              </a:path>
              <a:path w="1083310" h="1640839">
                <a:moveTo>
                  <a:pt x="1054354" y="1386712"/>
                </a:moveTo>
                <a:lnTo>
                  <a:pt x="990457" y="1428182"/>
                </a:lnTo>
                <a:lnTo>
                  <a:pt x="1011173" y="1460118"/>
                </a:lnTo>
                <a:lnTo>
                  <a:pt x="947292" y="1501647"/>
                </a:lnTo>
                <a:lnTo>
                  <a:pt x="1067284" y="1501647"/>
                </a:lnTo>
                <a:lnTo>
                  <a:pt x="1054354" y="1386712"/>
                </a:lnTo>
                <a:close/>
              </a:path>
              <a:path w="1083310" h="1640839">
                <a:moveTo>
                  <a:pt x="64007" y="0"/>
                </a:moveTo>
                <a:lnTo>
                  <a:pt x="0" y="41401"/>
                </a:lnTo>
                <a:lnTo>
                  <a:pt x="926543" y="1469662"/>
                </a:lnTo>
                <a:lnTo>
                  <a:pt x="990457" y="1428182"/>
                </a:lnTo>
                <a:lnTo>
                  <a:pt x="6400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349240" y="1083563"/>
            <a:ext cx="228600" cy="1512570"/>
          </a:xfrm>
          <a:custGeom>
            <a:avLst/>
            <a:gdLst/>
            <a:ahLst/>
            <a:cxnLst/>
            <a:rect l="l" t="t" r="r" b="b"/>
            <a:pathLst>
              <a:path w="228600" h="1512570">
                <a:moveTo>
                  <a:pt x="76200" y="1283462"/>
                </a:moveTo>
                <a:lnTo>
                  <a:pt x="0" y="1283462"/>
                </a:lnTo>
                <a:lnTo>
                  <a:pt x="114300" y="1512062"/>
                </a:lnTo>
                <a:lnTo>
                  <a:pt x="209550" y="1321562"/>
                </a:lnTo>
                <a:lnTo>
                  <a:pt x="76200" y="1321562"/>
                </a:lnTo>
                <a:lnTo>
                  <a:pt x="76200" y="1283462"/>
                </a:lnTo>
                <a:close/>
              </a:path>
              <a:path w="228600" h="1512570">
                <a:moveTo>
                  <a:pt x="152400" y="0"/>
                </a:moveTo>
                <a:lnTo>
                  <a:pt x="76200" y="0"/>
                </a:lnTo>
                <a:lnTo>
                  <a:pt x="76200" y="1321562"/>
                </a:lnTo>
                <a:lnTo>
                  <a:pt x="152400" y="1321562"/>
                </a:lnTo>
                <a:lnTo>
                  <a:pt x="152400" y="0"/>
                </a:lnTo>
                <a:close/>
              </a:path>
              <a:path w="228600" h="1512570">
                <a:moveTo>
                  <a:pt x="228600" y="1283462"/>
                </a:moveTo>
                <a:lnTo>
                  <a:pt x="152400" y="1283462"/>
                </a:lnTo>
                <a:lnTo>
                  <a:pt x="152400" y="1321562"/>
                </a:lnTo>
                <a:lnTo>
                  <a:pt x="209550" y="1321562"/>
                </a:lnTo>
                <a:lnTo>
                  <a:pt x="228600" y="1283462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124325" y="3243072"/>
            <a:ext cx="173990" cy="1529080"/>
          </a:xfrm>
          <a:custGeom>
            <a:avLst/>
            <a:gdLst/>
            <a:ahLst/>
            <a:cxnLst/>
            <a:rect l="l" t="t" r="r" b="b"/>
            <a:pathLst>
              <a:path w="173989" h="1529079">
                <a:moveTo>
                  <a:pt x="57964" y="173651"/>
                </a:moveTo>
                <a:lnTo>
                  <a:pt x="54483" y="1528851"/>
                </a:lnTo>
                <a:lnTo>
                  <a:pt x="112395" y="1528991"/>
                </a:lnTo>
                <a:lnTo>
                  <a:pt x="115876" y="173820"/>
                </a:lnTo>
                <a:lnTo>
                  <a:pt x="57964" y="173651"/>
                </a:lnTo>
                <a:close/>
              </a:path>
              <a:path w="173989" h="1529079">
                <a:moveTo>
                  <a:pt x="159174" y="144652"/>
                </a:moveTo>
                <a:lnTo>
                  <a:pt x="58038" y="144652"/>
                </a:lnTo>
                <a:lnTo>
                  <a:pt x="115950" y="144906"/>
                </a:lnTo>
                <a:lnTo>
                  <a:pt x="115876" y="173820"/>
                </a:lnTo>
                <a:lnTo>
                  <a:pt x="173736" y="173989"/>
                </a:lnTo>
                <a:lnTo>
                  <a:pt x="159174" y="144652"/>
                </a:lnTo>
                <a:close/>
              </a:path>
              <a:path w="173989" h="1529079">
                <a:moveTo>
                  <a:pt x="58038" y="144652"/>
                </a:moveTo>
                <a:lnTo>
                  <a:pt x="57964" y="173651"/>
                </a:lnTo>
                <a:lnTo>
                  <a:pt x="115876" y="173820"/>
                </a:lnTo>
                <a:lnTo>
                  <a:pt x="115950" y="144906"/>
                </a:lnTo>
                <a:lnTo>
                  <a:pt x="58038" y="144652"/>
                </a:lnTo>
                <a:close/>
              </a:path>
              <a:path w="173989" h="1529079">
                <a:moveTo>
                  <a:pt x="87375" y="0"/>
                </a:moveTo>
                <a:lnTo>
                  <a:pt x="0" y="173481"/>
                </a:lnTo>
                <a:lnTo>
                  <a:pt x="57964" y="173651"/>
                </a:lnTo>
                <a:lnTo>
                  <a:pt x="58038" y="144652"/>
                </a:lnTo>
                <a:lnTo>
                  <a:pt x="159174" y="144652"/>
                </a:lnTo>
                <a:lnTo>
                  <a:pt x="8737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4555616" y="856869"/>
            <a:ext cx="560705" cy="54165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Noto Sans CJK JP Regular"/>
                <a:cs typeface="Noto Sans CJK JP Regular"/>
              </a:rPr>
              <a:t>投产点</a:t>
            </a:r>
            <a:endParaRPr sz="1400">
              <a:latin typeface="Noto Sans CJK JP Regular"/>
              <a:cs typeface="Noto Sans CJK JP Regular"/>
            </a:endParaRPr>
          </a:p>
          <a:p>
            <a:pPr marL="114935" algn="ctr">
              <a:lnSpc>
                <a:spcPct val="100000"/>
              </a:lnSpc>
              <a:spcBef>
                <a:spcPts val="935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工件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55" name="object 55"/>
          <p:cNvSpPr txBox="1"/>
          <p:nvPr/>
        </p:nvSpPr>
        <p:spPr>
          <a:xfrm>
            <a:off x="298195" y="709999"/>
            <a:ext cx="806450" cy="578485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65"/>
              </a:spcBef>
            </a:pPr>
            <a:r>
              <a:rPr sz="1400" dirty="0">
                <a:latin typeface="Noto Sans CJK JP Regular"/>
                <a:cs typeface="Noto Sans CJK JP Regular"/>
              </a:rPr>
              <a:t>投产点</a:t>
            </a:r>
            <a:endParaRPr sz="1400">
              <a:latin typeface="Noto Sans CJK JP Regular"/>
              <a:cs typeface="Noto Sans CJK JP Regular"/>
            </a:endParaRPr>
          </a:p>
          <a:p>
            <a:pPr marL="488315">
              <a:lnSpc>
                <a:spcPct val="100000"/>
              </a:lnSpc>
              <a:spcBef>
                <a:spcPts val="565"/>
              </a:spcBef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工件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56" name="object 56"/>
          <p:cNvSpPr txBox="1"/>
          <p:nvPr/>
        </p:nvSpPr>
        <p:spPr>
          <a:xfrm>
            <a:off x="80264" y="3343147"/>
            <a:ext cx="5613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投产点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57" name="object 57"/>
          <p:cNvSpPr txBox="1"/>
          <p:nvPr/>
        </p:nvSpPr>
        <p:spPr>
          <a:xfrm>
            <a:off x="3957954" y="4846726"/>
            <a:ext cx="5607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投产点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58" name="object 58"/>
          <p:cNvSpPr txBox="1"/>
          <p:nvPr/>
        </p:nvSpPr>
        <p:spPr>
          <a:xfrm>
            <a:off x="2355850" y="2339467"/>
            <a:ext cx="6667500" cy="6248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28600">
              <a:lnSpc>
                <a:spcPct val="100000"/>
              </a:lnSpc>
              <a:spcBef>
                <a:spcPts val="100"/>
              </a:spcBef>
              <a:tabLst>
                <a:tab pos="3244850" algn="l"/>
              </a:tabLst>
            </a:pPr>
            <a:r>
              <a:rPr sz="2100" baseline="1984" dirty="0">
                <a:latin typeface="Noto Sans CJK JP Regular"/>
                <a:cs typeface="Noto Sans CJK JP Regular"/>
              </a:rPr>
              <a:t>交会点	</a:t>
            </a:r>
            <a:r>
              <a:rPr sz="1400" dirty="0">
                <a:latin typeface="Noto Sans CJK JP Regular"/>
                <a:cs typeface="Noto Sans CJK JP Regular"/>
              </a:rPr>
              <a:t>交会点</a:t>
            </a:r>
            <a:endParaRPr sz="14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1595"/>
              </a:spcBef>
              <a:tabLst>
                <a:tab pos="587375" algn="l"/>
                <a:tab pos="1163320" algn="l"/>
                <a:tab pos="1739900" algn="l"/>
                <a:tab pos="2316480" algn="l"/>
                <a:tab pos="2892425" algn="l"/>
                <a:tab pos="3469004" algn="l"/>
                <a:tab pos="4045585" algn="l"/>
                <a:tab pos="4620260" algn="l"/>
                <a:tab pos="5196205" algn="l"/>
                <a:tab pos="5772785" algn="l"/>
                <a:tab pos="6349365" algn="l"/>
              </a:tabLst>
            </a:pPr>
            <a:r>
              <a:rPr sz="12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工件	工件	工件	工件	工件	工件	工件	工件	工件	工件	工件	工件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59" name="object 59"/>
          <p:cNvSpPr txBox="1"/>
          <p:nvPr/>
        </p:nvSpPr>
        <p:spPr>
          <a:xfrm>
            <a:off x="2726182" y="3425444"/>
            <a:ext cx="56134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交会点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60" name="object 60"/>
          <p:cNvSpPr txBox="1"/>
          <p:nvPr/>
        </p:nvSpPr>
        <p:spPr>
          <a:xfrm>
            <a:off x="3759" y="3798214"/>
            <a:ext cx="3329940" cy="13468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8595" indent="-172085">
              <a:lnSpc>
                <a:spcPct val="100000"/>
              </a:lnSpc>
              <a:spcBef>
                <a:spcPts val="100"/>
              </a:spcBef>
              <a:buFont typeface="Wingdings"/>
              <a:buChar char=""/>
              <a:tabLst>
                <a:tab pos="189230" algn="l"/>
              </a:tabLst>
            </a:pPr>
            <a:r>
              <a:rPr sz="1200" dirty="0">
                <a:latin typeface="Noto Sans CJK JP Regular"/>
                <a:cs typeface="Noto Sans CJK JP Regular"/>
              </a:rPr>
              <a:t>机工作</a:t>
            </a:r>
          </a:p>
          <a:p>
            <a:pPr marL="188595" indent="-172085">
              <a:lnSpc>
                <a:spcPct val="100000"/>
              </a:lnSpc>
              <a:buFont typeface="Wingdings"/>
              <a:buChar char=""/>
              <a:tabLst>
                <a:tab pos="189230" algn="l"/>
              </a:tabLst>
            </a:pPr>
            <a:r>
              <a:rPr sz="1200" dirty="0">
                <a:latin typeface="Noto Sans CJK JP Regular"/>
                <a:cs typeface="Noto Sans CJK JP Regular"/>
              </a:rPr>
              <a:t>人工作</a:t>
            </a:r>
          </a:p>
          <a:p>
            <a:pPr marL="188595" indent="-172085">
              <a:lnSpc>
                <a:spcPct val="100000"/>
              </a:lnSpc>
              <a:buFont typeface="Wingdings"/>
              <a:buChar char=""/>
              <a:tabLst>
                <a:tab pos="189230" algn="l"/>
              </a:tabLst>
            </a:pPr>
            <a:r>
              <a:rPr sz="1200" spc="-5" dirty="0">
                <a:latin typeface="Noto Sans CJK JP Regular"/>
                <a:cs typeface="Noto Sans CJK JP Regular"/>
              </a:rPr>
              <a:t>机工作，人辅助工作</a:t>
            </a:r>
            <a:endParaRPr sz="1200" dirty="0">
              <a:latin typeface="Noto Sans CJK JP Regular"/>
              <a:cs typeface="Noto Sans CJK JP Regular"/>
            </a:endParaRPr>
          </a:p>
          <a:p>
            <a:pPr marL="188595" indent="-172085">
              <a:lnSpc>
                <a:spcPct val="100000"/>
              </a:lnSpc>
              <a:buFont typeface="Wingdings"/>
              <a:buChar char=""/>
              <a:tabLst>
                <a:tab pos="189230" algn="l"/>
              </a:tabLst>
            </a:pPr>
            <a:r>
              <a:rPr sz="1200" dirty="0">
                <a:latin typeface="Noto Sans CJK JP Regular"/>
                <a:cs typeface="Noto Sans CJK JP Regular"/>
              </a:rPr>
              <a:t>人工作、机辅助工作</a:t>
            </a:r>
          </a:p>
          <a:p>
            <a:pPr marL="188595" indent="-172085">
              <a:lnSpc>
                <a:spcPct val="100000"/>
              </a:lnSpc>
              <a:buFont typeface="Wingdings"/>
              <a:buChar char=""/>
              <a:tabLst>
                <a:tab pos="189230" algn="l"/>
              </a:tabLst>
            </a:pPr>
            <a:r>
              <a:rPr sz="1200" dirty="0">
                <a:latin typeface="Noto Sans CJK JP Regular"/>
                <a:cs typeface="Noto Sans CJK JP Regular"/>
              </a:rPr>
              <a:t>人机共同工作</a:t>
            </a:r>
          </a:p>
          <a:p>
            <a:pPr marL="188595" indent="-172085">
              <a:lnSpc>
                <a:spcPct val="100000"/>
              </a:lnSpc>
              <a:buFont typeface="Wingdings"/>
              <a:buChar char=""/>
              <a:tabLst>
                <a:tab pos="189230" algn="l"/>
              </a:tabLst>
            </a:pPr>
            <a:r>
              <a:rPr sz="1200" dirty="0">
                <a:latin typeface="Noto Sans CJK JP Regular"/>
                <a:cs typeface="Noto Sans CJK JP Regular"/>
              </a:rPr>
              <a:t>机工作，人接续工作</a:t>
            </a: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dirty="0" smtClean="0">
                <a:latin typeface="Arial"/>
                <a:cs typeface="Arial"/>
              </a:rPr>
              <a:t>.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61" name="object 61"/>
          <p:cNvSpPr txBox="1"/>
          <p:nvPr/>
        </p:nvSpPr>
        <p:spPr>
          <a:xfrm>
            <a:off x="8027289" y="3415410"/>
            <a:ext cx="109537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终产品产出点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3512439" y="2022855"/>
            <a:ext cx="274320" cy="618490"/>
          </a:xfrm>
          <a:custGeom>
            <a:avLst/>
            <a:gdLst/>
            <a:ahLst/>
            <a:cxnLst/>
            <a:rect l="l" t="t" r="r" b="b"/>
            <a:pathLst>
              <a:path w="274320" h="618489">
                <a:moveTo>
                  <a:pt x="233292" y="550505"/>
                </a:moveTo>
                <a:lnTo>
                  <a:pt x="204088" y="562991"/>
                </a:lnTo>
                <a:lnTo>
                  <a:pt x="269113" y="617982"/>
                </a:lnTo>
                <a:lnTo>
                  <a:pt x="272454" y="562101"/>
                </a:lnTo>
                <a:lnTo>
                  <a:pt x="238251" y="562101"/>
                </a:lnTo>
                <a:lnTo>
                  <a:pt x="233292" y="550505"/>
                </a:lnTo>
                <a:close/>
              </a:path>
              <a:path w="274320" h="618489">
                <a:moveTo>
                  <a:pt x="244959" y="545517"/>
                </a:moveTo>
                <a:lnTo>
                  <a:pt x="233292" y="550505"/>
                </a:lnTo>
                <a:lnTo>
                  <a:pt x="238251" y="562101"/>
                </a:lnTo>
                <a:lnTo>
                  <a:pt x="249936" y="557149"/>
                </a:lnTo>
                <a:lnTo>
                  <a:pt x="244959" y="545517"/>
                </a:lnTo>
                <a:close/>
              </a:path>
              <a:path w="274320" h="618489">
                <a:moveTo>
                  <a:pt x="274193" y="533019"/>
                </a:moveTo>
                <a:lnTo>
                  <a:pt x="244959" y="545517"/>
                </a:lnTo>
                <a:lnTo>
                  <a:pt x="249936" y="557149"/>
                </a:lnTo>
                <a:lnTo>
                  <a:pt x="238251" y="562101"/>
                </a:lnTo>
                <a:lnTo>
                  <a:pt x="272454" y="562101"/>
                </a:lnTo>
                <a:lnTo>
                  <a:pt x="274193" y="533019"/>
                </a:lnTo>
                <a:close/>
              </a:path>
              <a:path w="274320" h="618489">
                <a:moveTo>
                  <a:pt x="11557" y="0"/>
                </a:moveTo>
                <a:lnTo>
                  <a:pt x="0" y="4952"/>
                </a:lnTo>
                <a:lnTo>
                  <a:pt x="233292" y="550505"/>
                </a:lnTo>
                <a:lnTo>
                  <a:pt x="244959" y="545517"/>
                </a:lnTo>
                <a:lnTo>
                  <a:pt x="1155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2793492" y="1595627"/>
            <a:ext cx="1457325" cy="407034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107950" rIns="0" bIns="0" rtlCol="0">
            <a:spAutoFit/>
          </a:bodyPr>
          <a:lstStyle/>
          <a:p>
            <a:pPr marL="43180">
              <a:lnSpc>
                <a:spcPct val="100000"/>
              </a:lnSpc>
              <a:spcBef>
                <a:spcPts val="850"/>
              </a:spcBef>
            </a:pPr>
            <a:r>
              <a:rPr sz="1200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全线自动控制输送带</a:t>
            </a:r>
            <a:endParaRPr sz="12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501139"/>
            <a:ext cx="1629156" cy="115214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95300" y="0"/>
            <a:ext cx="0" cy="5143500"/>
          </a:xfrm>
          <a:custGeom>
            <a:avLst/>
            <a:gdLst/>
            <a:ahLst/>
            <a:cxnLst/>
            <a:rect l="l" t="t" r="r" b="b"/>
            <a:pathLst>
              <a:path h="5143500">
                <a:moveTo>
                  <a:pt x="0" y="0"/>
                </a:moveTo>
                <a:lnTo>
                  <a:pt x="0" y="5143499"/>
                </a:lnTo>
              </a:path>
            </a:pathLst>
          </a:custGeom>
          <a:ln w="6096">
            <a:solidFill>
              <a:srgbClr val="BCD6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0" y="2353055"/>
            <a:ext cx="9144000" cy="0"/>
          </a:xfrm>
          <a:custGeom>
            <a:avLst/>
            <a:gdLst/>
            <a:ahLst/>
            <a:cxnLst/>
            <a:rect l="l" t="t" r="r" b="b"/>
            <a:pathLst>
              <a:path w="9144000">
                <a:moveTo>
                  <a:pt x="0" y="0"/>
                </a:moveTo>
                <a:lnTo>
                  <a:pt x="9144000" y="0"/>
                </a:lnTo>
              </a:path>
            </a:pathLst>
          </a:custGeom>
          <a:ln w="6096">
            <a:solidFill>
              <a:srgbClr val="BCD6E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808733" y="1507617"/>
            <a:ext cx="6739890" cy="114617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ts val="4500"/>
              </a:lnSpc>
              <a:spcBef>
                <a:spcPts val="100"/>
              </a:spcBef>
            </a:pPr>
            <a:r>
              <a:rPr sz="3600" spc="10" dirty="0">
                <a:solidFill>
                  <a:srgbClr val="C00000"/>
                </a:solidFill>
              </a:rPr>
              <a:t>MES基底＆迈</a:t>
            </a:r>
            <a:r>
              <a:rPr sz="3600" spc="5" dirty="0">
                <a:solidFill>
                  <a:srgbClr val="C00000"/>
                </a:solidFill>
              </a:rPr>
              <a:t>向</a:t>
            </a:r>
            <a:r>
              <a:rPr sz="3600" spc="165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ME</a:t>
            </a:r>
            <a:r>
              <a:rPr sz="3600" spc="145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S</a:t>
            </a:r>
            <a:r>
              <a:rPr sz="3600" spc="10" dirty="0">
                <a:solidFill>
                  <a:srgbClr val="C00000"/>
                </a:solidFill>
              </a:rPr>
              <a:t>智能工厂的地 </a:t>
            </a:r>
            <a:r>
              <a:rPr sz="3600" spc="5" dirty="0">
                <a:solidFill>
                  <a:srgbClr val="C00000"/>
                </a:solidFill>
              </a:rPr>
              <a:t>位论</a:t>
            </a:r>
            <a:endParaRPr sz="36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1808733" y="2752750"/>
            <a:ext cx="3874770" cy="1800225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279400" indent="-266700">
              <a:lnSpc>
                <a:spcPct val="100000"/>
              </a:lnSpc>
              <a:spcBef>
                <a:spcPts val="505"/>
              </a:spcBef>
              <a:buClr>
                <a:srgbClr val="5B9BD4"/>
              </a:buClr>
              <a:buSzPct val="75000"/>
              <a:buAutoNum type="arabicPeriod"/>
              <a:tabLst>
                <a:tab pos="279400" algn="l"/>
              </a:tabLst>
            </a:pPr>
            <a:r>
              <a:rPr sz="1600" spc="5" dirty="0">
                <a:latin typeface="Noto Sans Mono CJK JP Regular"/>
                <a:cs typeface="Noto Sans Mono CJK JP Regular"/>
              </a:rPr>
              <a:t>已</a:t>
            </a:r>
            <a:r>
              <a:rPr sz="1600" spc="-5" dirty="0">
                <a:latin typeface="Noto Sans Mono CJK JP Regular"/>
                <a:cs typeface="Noto Sans Mono CJK JP Regular"/>
              </a:rPr>
              <a:t>有ERP生</a:t>
            </a:r>
            <a:r>
              <a:rPr sz="1600" spc="5" dirty="0">
                <a:latin typeface="Noto Sans Mono CJK JP Regular"/>
                <a:cs typeface="Noto Sans Mono CJK JP Regular"/>
              </a:rPr>
              <a:t>产</a:t>
            </a:r>
            <a:r>
              <a:rPr sz="1600" spc="-5" dirty="0">
                <a:latin typeface="Noto Sans Mono CJK JP Regular"/>
                <a:cs typeface="Noto Sans Mono CJK JP Regular"/>
              </a:rPr>
              <a:t>管理</a:t>
            </a:r>
            <a:r>
              <a:rPr sz="1600" spc="5" dirty="0">
                <a:latin typeface="Noto Sans Mono CJK JP Regular"/>
                <a:cs typeface="Noto Sans Mono CJK JP Regular"/>
              </a:rPr>
              <a:t>系</a:t>
            </a:r>
            <a:r>
              <a:rPr sz="1600" spc="-5" dirty="0">
                <a:latin typeface="Noto Sans Mono CJK JP Regular"/>
                <a:cs typeface="Noto Sans Mono CJK JP Regular"/>
              </a:rPr>
              <a:t>统为</a:t>
            </a:r>
            <a:r>
              <a:rPr sz="1600" spc="5" dirty="0">
                <a:latin typeface="Noto Sans Mono CJK JP Regular"/>
                <a:cs typeface="Noto Sans Mono CJK JP Regular"/>
              </a:rPr>
              <a:t>何</a:t>
            </a:r>
            <a:r>
              <a:rPr sz="1600" spc="-5" dirty="0">
                <a:latin typeface="Noto Sans Mono CJK JP Regular"/>
                <a:cs typeface="Noto Sans Mono CJK JP Regular"/>
              </a:rPr>
              <a:t>需</a:t>
            </a:r>
            <a:r>
              <a:rPr sz="1600" spc="10" dirty="0">
                <a:latin typeface="Noto Sans Mono CJK JP Regular"/>
                <a:cs typeface="Noto Sans Mono CJK JP Regular"/>
              </a:rPr>
              <a:t>要</a:t>
            </a:r>
            <a:r>
              <a:rPr sz="1600" spc="-10" dirty="0">
                <a:latin typeface="Noto Sans Mono CJK JP Regular"/>
                <a:cs typeface="Noto Sans Mono CJK JP Regular"/>
              </a:rPr>
              <a:t>MES</a:t>
            </a:r>
            <a:endParaRPr sz="1600">
              <a:latin typeface="Noto Sans Mono CJK JP Regular"/>
              <a:cs typeface="Noto Sans Mono CJK JP Regular"/>
            </a:endParaRPr>
          </a:p>
          <a:p>
            <a:pPr marL="279400" indent="-266700">
              <a:lnSpc>
                <a:spcPct val="100000"/>
              </a:lnSpc>
              <a:spcBef>
                <a:spcPts val="409"/>
              </a:spcBef>
              <a:buClr>
                <a:srgbClr val="5B9BD4"/>
              </a:buClr>
              <a:buSzPct val="75000"/>
              <a:buAutoNum type="arabicPeriod"/>
              <a:tabLst>
                <a:tab pos="279400" algn="l"/>
              </a:tabLst>
            </a:pPr>
            <a:r>
              <a:rPr sz="1600" spc="5" dirty="0">
                <a:latin typeface="Noto Sans Mono CJK JP Regular"/>
                <a:cs typeface="Noto Sans Mono CJK JP Regular"/>
              </a:rPr>
              <a:t>分</a:t>
            </a:r>
            <a:r>
              <a:rPr sz="1600" spc="-5" dirty="0">
                <a:latin typeface="Noto Sans Mono CJK JP Regular"/>
                <a:cs typeface="Noto Sans Mono CJK JP Regular"/>
              </a:rPr>
              <a:t>解MES系</a:t>
            </a:r>
            <a:r>
              <a:rPr sz="1600" spc="5" dirty="0">
                <a:latin typeface="Noto Sans Mono CJK JP Regular"/>
                <a:cs typeface="Noto Sans Mono CJK JP Regular"/>
              </a:rPr>
              <a:t>统</a:t>
            </a:r>
            <a:r>
              <a:rPr sz="1600" spc="-5" dirty="0">
                <a:latin typeface="Noto Sans Mono CJK JP Regular"/>
                <a:cs typeface="Noto Sans Mono CJK JP Regular"/>
              </a:rPr>
              <a:t>的规</a:t>
            </a:r>
            <a:r>
              <a:rPr sz="1600" spc="5" dirty="0">
                <a:latin typeface="Noto Sans Mono CJK JP Regular"/>
                <a:cs typeface="Noto Sans Mono CJK JP Regular"/>
              </a:rPr>
              <a:t>模</a:t>
            </a:r>
            <a:r>
              <a:rPr sz="1600" spc="-5" dirty="0">
                <a:latin typeface="Noto Sans Mono CJK JP Regular"/>
                <a:cs typeface="Noto Sans Mono CJK JP Regular"/>
              </a:rPr>
              <a:t>大小</a:t>
            </a:r>
            <a:r>
              <a:rPr sz="1600" spc="5" dirty="0">
                <a:latin typeface="Noto Sans Mono CJK JP Regular"/>
                <a:cs typeface="Noto Sans Mono CJK JP Regular"/>
              </a:rPr>
              <a:t>和</a:t>
            </a:r>
            <a:r>
              <a:rPr sz="1600" spc="-5" dirty="0">
                <a:latin typeface="Noto Sans Mono CJK JP Regular"/>
                <a:cs typeface="Noto Sans Mono CJK JP Regular"/>
              </a:rPr>
              <a:t>深浅</a:t>
            </a:r>
            <a:endParaRPr sz="1600">
              <a:latin typeface="Noto Sans Mono CJK JP Regular"/>
              <a:cs typeface="Noto Sans Mono CJK JP Regular"/>
            </a:endParaRPr>
          </a:p>
          <a:p>
            <a:pPr marL="279400" indent="-266700">
              <a:lnSpc>
                <a:spcPct val="100000"/>
              </a:lnSpc>
              <a:spcBef>
                <a:spcPts val="409"/>
              </a:spcBef>
              <a:buClr>
                <a:srgbClr val="5B9BD4"/>
              </a:buClr>
              <a:buSzPct val="75000"/>
              <a:buAutoNum type="arabicPeriod"/>
              <a:tabLst>
                <a:tab pos="279400" algn="l"/>
              </a:tabLst>
            </a:pPr>
            <a:r>
              <a:rPr sz="1600" spc="-5" dirty="0">
                <a:latin typeface="Noto Sans Mono CJK JP Regular"/>
                <a:cs typeface="Noto Sans Mono CJK JP Regular"/>
              </a:rPr>
              <a:t>MES</a:t>
            </a:r>
            <a:r>
              <a:rPr sz="1600" spc="5" dirty="0">
                <a:latin typeface="Noto Sans Mono CJK JP Regular"/>
                <a:cs typeface="Noto Sans Mono CJK JP Regular"/>
              </a:rPr>
              <a:t>应</a:t>
            </a:r>
            <a:r>
              <a:rPr sz="1600" spc="-5" dirty="0">
                <a:latin typeface="Noto Sans Mono CJK JP Regular"/>
                <a:cs typeface="Noto Sans Mono CJK JP Regular"/>
              </a:rPr>
              <a:t>具备</a:t>
            </a:r>
            <a:r>
              <a:rPr sz="1600" spc="5" dirty="0">
                <a:latin typeface="Noto Sans Mono CJK JP Regular"/>
                <a:cs typeface="Noto Sans Mono CJK JP Regular"/>
              </a:rPr>
              <a:t>的</a:t>
            </a:r>
            <a:r>
              <a:rPr sz="1600" spc="-5" dirty="0">
                <a:latin typeface="Noto Sans Mono CJK JP Regular"/>
                <a:cs typeface="Noto Sans Mono CJK JP Regular"/>
              </a:rPr>
              <a:t>核心</a:t>
            </a:r>
            <a:r>
              <a:rPr sz="1600" spc="5" dirty="0">
                <a:latin typeface="Noto Sans Mono CJK JP Regular"/>
                <a:cs typeface="Noto Sans Mono CJK JP Regular"/>
              </a:rPr>
              <a:t>价</a:t>
            </a:r>
            <a:r>
              <a:rPr sz="1600" spc="-5" dirty="0">
                <a:latin typeface="Noto Sans Mono CJK JP Regular"/>
                <a:cs typeface="Noto Sans Mono CJK JP Regular"/>
              </a:rPr>
              <a:t>值观</a:t>
            </a:r>
            <a:endParaRPr sz="1600">
              <a:latin typeface="Noto Sans Mono CJK JP Regular"/>
              <a:cs typeface="Noto Sans Mono CJK JP Regular"/>
            </a:endParaRPr>
          </a:p>
          <a:p>
            <a:pPr marL="279400" indent="-266700">
              <a:lnSpc>
                <a:spcPct val="100000"/>
              </a:lnSpc>
              <a:spcBef>
                <a:spcPts val="409"/>
              </a:spcBef>
              <a:buClr>
                <a:srgbClr val="5B9BD4"/>
              </a:buClr>
              <a:buSzPct val="75000"/>
              <a:buAutoNum type="arabicPeriod"/>
              <a:tabLst>
                <a:tab pos="279400" algn="l"/>
              </a:tabLst>
            </a:pPr>
            <a:r>
              <a:rPr sz="1600" spc="-5" dirty="0">
                <a:latin typeface="Noto Sans Mono CJK JP Regular"/>
                <a:cs typeface="Noto Sans Mono CJK JP Regular"/>
              </a:rPr>
              <a:t>MES</a:t>
            </a:r>
            <a:r>
              <a:rPr sz="1600" spc="5" dirty="0">
                <a:latin typeface="Noto Sans Mono CJK JP Regular"/>
                <a:cs typeface="Noto Sans Mono CJK JP Regular"/>
              </a:rPr>
              <a:t>系</a:t>
            </a:r>
            <a:r>
              <a:rPr sz="1600" spc="-5" dirty="0">
                <a:latin typeface="Noto Sans Mono CJK JP Regular"/>
                <a:cs typeface="Noto Sans Mono CJK JP Regular"/>
              </a:rPr>
              <a:t>统的</a:t>
            </a:r>
            <a:r>
              <a:rPr sz="1600" spc="5" dirty="0">
                <a:latin typeface="Noto Sans Mono CJK JP Regular"/>
                <a:cs typeface="Noto Sans Mono CJK JP Regular"/>
              </a:rPr>
              <a:t>主</a:t>
            </a:r>
            <a:r>
              <a:rPr sz="1600" spc="-5" dirty="0">
                <a:latin typeface="Noto Sans Mono CJK JP Regular"/>
                <a:cs typeface="Noto Sans Mono CJK JP Regular"/>
              </a:rPr>
              <a:t>要数</a:t>
            </a:r>
            <a:r>
              <a:rPr sz="1600" spc="5" dirty="0">
                <a:latin typeface="Noto Sans Mono CJK JP Regular"/>
                <a:cs typeface="Noto Sans Mono CJK JP Regular"/>
              </a:rPr>
              <a:t>据</a:t>
            </a:r>
            <a:r>
              <a:rPr sz="1600" spc="-5" dirty="0">
                <a:latin typeface="Noto Sans Mono CJK JP Regular"/>
                <a:cs typeface="Noto Sans Mono CJK JP Regular"/>
              </a:rPr>
              <a:t>运营</a:t>
            </a:r>
            <a:r>
              <a:rPr sz="1600" spc="5" dirty="0">
                <a:latin typeface="Noto Sans Mono CJK JP Regular"/>
                <a:cs typeface="Noto Sans Mono CJK JP Regular"/>
              </a:rPr>
              <a:t>任</a:t>
            </a:r>
            <a:r>
              <a:rPr sz="1600" spc="-5" dirty="0">
                <a:latin typeface="Noto Sans Mono CJK JP Regular"/>
                <a:cs typeface="Noto Sans Mono CJK JP Regular"/>
              </a:rPr>
              <a:t>务</a:t>
            </a:r>
            <a:endParaRPr sz="1600">
              <a:latin typeface="Noto Sans Mono CJK JP Regular"/>
              <a:cs typeface="Noto Sans Mono CJK JP Regular"/>
            </a:endParaRPr>
          </a:p>
          <a:p>
            <a:pPr marL="279400" indent="-266700">
              <a:lnSpc>
                <a:spcPct val="100000"/>
              </a:lnSpc>
              <a:spcBef>
                <a:spcPts val="405"/>
              </a:spcBef>
              <a:buClr>
                <a:srgbClr val="5B9BD4"/>
              </a:buClr>
              <a:buSzPct val="75000"/>
              <a:buAutoNum type="arabicPeriod"/>
              <a:tabLst>
                <a:tab pos="279400" algn="l"/>
              </a:tabLst>
            </a:pPr>
            <a:r>
              <a:rPr sz="1600" spc="5" dirty="0">
                <a:latin typeface="Noto Sans Mono CJK JP Regular"/>
                <a:cs typeface="Noto Sans Mono CJK JP Regular"/>
              </a:rPr>
              <a:t>MES</a:t>
            </a:r>
            <a:r>
              <a:rPr sz="1600" spc="15" dirty="0">
                <a:latin typeface="Noto Sans Mono CJK JP Regular"/>
                <a:cs typeface="Noto Sans Mono CJK JP Regular"/>
              </a:rPr>
              <a:t>系</a:t>
            </a:r>
            <a:r>
              <a:rPr sz="1600" spc="5" dirty="0">
                <a:latin typeface="Noto Sans Mono CJK JP Regular"/>
                <a:cs typeface="Noto Sans Mono CJK JP Regular"/>
              </a:rPr>
              <a:t>统</a:t>
            </a:r>
            <a:r>
              <a:rPr sz="1600" spc="15" dirty="0">
                <a:latin typeface="Noto Sans Mono CJK JP Regular"/>
                <a:cs typeface="Noto Sans Mono CJK JP Regular"/>
              </a:rPr>
              <a:t>建</a:t>
            </a:r>
            <a:r>
              <a:rPr sz="1600" spc="5" dirty="0">
                <a:latin typeface="Noto Sans Mono CJK JP Regular"/>
                <a:cs typeface="Noto Sans Mono CJK JP Regular"/>
              </a:rPr>
              <a:t>置及应</a:t>
            </a:r>
            <a:r>
              <a:rPr sz="1600" spc="15" dirty="0">
                <a:latin typeface="Noto Sans Mono CJK JP Regular"/>
                <a:cs typeface="Noto Sans Mono CJK JP Regular"/>
              </a:rPr>
              <a:t>用</a:t>
            </a:r>
            <a:r>
              <a:rPr sz="1600" spc="5" dirty="0">
                <a:latin typeface="Noto Sans Mono CJK JP Regular"/>
                <a:cs typeface="Noto Sans Mono CJK JP Regular"/>
              </a:rPr>
              <a:t>涉及</a:t>
            </a:r>
            <a:r>
              <a:rPr sz="1600" spc="15" dirty="0">
                <a:latin typeface="Noto Sans Mono CJK JP Regular"/>
                <a:cs typeface="Noto Sans Mono CJK JP Regular"/>
              </a:rPr>
              <a:t>的</a:t>
            </a:r>
            <a:r>
              <a:rPr sz="1600" spc="5" dirty="0">
                <a:latin typeface="Noto Sans Mono CJK JP Regular"/>
                <a:cs typeface="Noto Sans Mono CJK JP Regular"/>
              </a:rPr>
              <a:t>关</a:t>
            </a:r>
            <a:r>
              <a:rPr sz="1600" spc="15" dirty="0">
                <a:latin typeface="Noto Sans Mono CJK JP Regular"/>
                <a:cs typeface="Noto Sans Mono CJK JP Regular"/>
              </a:rPr>
              <a:t>连</a:t>
            </a:r>
            <a:r>
              <a:rPr sz="1600" spc="5" dirty="0">
                <a:latin typeface="Noto Sans Mono CJK JP Regular"/>
                <a:cs typeface="Noto Sans Mono CJK JP Regular"/>
              </a:rPr>
              <a:t>组</a:t>
            </a:r>
            <a:r>
              <a:rPr sz="1600" spc="15" dirty="0">
                <a:latin typeface="Noto Sans Mono CJK JP Regular"/>
                <a:cs typeface="Noto Sans Mono CJK JP Regular"/>
              </a:rPr>
              <a:t>织</a:t>
            </a:r>
            <a:r>
              <a:rPr sz="1600" spc="5" dirty="0">
                <a:latin typeface="Noto Sans Mono CJK JP Regular"/>
                <a:cs typeface="Noto Sans Mono CJK JP Regular"/>
              </a:rPr>
              <a:t>部</a:t>
            </a:r>
            <a:r>
              <a:rPr sz="1600" spc="-5" dirty="0">
                <a:latin typeface="Noto Sans Mono CJK JP Regular"/>
                <a:cs typeface="Noto Sans Mono CJK JP Regular"/>
              </a:rPr>
              <a:t>门</a:t>
            </a:r>
            <a:endParaRPr sz="1600">
              <a:latin typeface="Noto Sans Mono CJK JP Regular"/>
              <a:cs typeface="Noto Sans Mono CJK JP Regular"/>
            </a:endParaRPr>
          </a:p>
          <a:p>
            <a:pPr marL="279400" indent="-266700">
              <a:lnSpc>
                <a:spcPct val="100000"/>
              </a:lnSpc>
              <a:spcBef>
                <a:spcPts val="409"/>
              </a:spcBef>
              <a:buClr>
                <a:srgbClr val="5B9BD4"/>
              </a:buClr>
              <a:buSzPct val="75000"/>
              <a:buAutoNum type="arabicPeriod"/>
              <a:tabLst>
                <a:tab pos="279400" algn="l"/>
              </a:tabLst>
            </a:pPr>
            <a:r>
              <a:rPr sz="1600" spc="-5" dirty="0">
                <a:latin typeface="Noto Sans Mono CJK JP Regular"/>
                <a:cs typeface="Noto Sans Mono CJK JP Regular"/>
              </a:rPr>
              <a:t>MES</a:t>
            </a:r>
            <a:r>
              <a:rPr sz="1600" dirty="0">
                <a:latin typeface="Noto Sans Mono CJK JP Regular"/>
                <a:cs typeface="Noto Sans Mono CJK JP Regular"/>
              </a:rPr>
              <a:t>系</a:t>
            </a:r>
            <a:r>
              <a:rPr sz="1600" spc="-5" dirty="0">
                <a:latin typeface="Noto Sans Mono CJK JP Regular"/>
                <a:cs typeface="Noto Sans Mono CJK JP Regular"/>
              </a:rPr>
              <a:t>统</a:t>
            </a:r>
            <a:r>
              <a:rPr sz="1600" spc="-10" dirty="0">
                <a:latin typeface="Noto Sans Mono CJK JP Regular"/>
                <a:cs typeface="Noto Sans Mono CJK JP Regular"/>
              </a:rPr>
              <a:t>对</a:t>
            </a:r>
            <a:r>
              <a:rPr sz="1600" dirty="0">
                <a:latin typeface="Noto Sans Mono CJK JP Regular"/>
                <a:cs typeface="Noto Sans Mono CJK JP Regular"/>
              </a:rPr>
              <a:t>制</a:t>
            </a:r>
            <a:r>
              <a:rPr sz="1600" spc="-10" dirty="0">
                <a:latin typeface="Noto Sans Mono CJK JP Regular"/>
                <a:cs typeface="Noto Sans Mono CJK JP Regular"/>
              </a:rPr>
              <a:t>造</a:t>
            </a:r>
            <a:r>
              <a:rPr sz="1600" spc="-5" dirty="0">
                <a:latin typeface="Noto Sans Mono CJK JP Regular"/>
                <a:cs typeface="Noto Sans Mono CJK JP Regular"/>
              </a:rPr>
              <a:t>组</a:t>
            </a:r>
            <a:r>
              <a:rPr sz="1600" dirty="0">
                <a:latin typeface="Noto Sans Mono CJK JP Regular"/>
                <a:cs typeface="Noto Sans Mono CJK JP Regular"/>
              </a:rPr>
              <a:t>织</a:t>
            </a:r>
            <a:r>
              <a:rPr sz="1600" spc="-5" dirty="0">
                <a:latin typeface="Noto Sans Mono CJK JP Regular"/>
                <a:cs typeface="Noto Sans Mono CJK JP Regular"/>
              </a:rPr>
              <a:t>部</a:t>
            </a:r>
            <a:r>
              <a:rPr sz="1600" spc="-10" dirty="0">
                <a:latin typeface="Noto Sans Mono CJK JP Regular"/>
                <a:cs typeface="Noto Sans Mono CJK JP Regular"/>
              </a:rPr>
              <a:t>门</a:t>
            </a:r>
            <a:r>
              <a:rPr sz="1600" dirty="0">
                <a:latin typeface="Noto Sans Mono CJK JP Regular"/>
                <a:cs typeface="Noto Sans Mono CJK JP Regular"/>
              </a:rPr>
              <a:t>的</a:t>
            </a:r>
            <a:r>
              <a:rPr sz="1600" spc="-5" dirty="0">
                <a:latin typeface="Noto Sans Mono CJK JP Regular"/>
                <a:cs typeface="Noto Sans Mono CJK JP Regular"/>
              </a:rPr>
              <a:t>价</a:t>
            </a:r>
            <a:r>
              <a:rPr sz="1600" spc="-10" dirty="0">
                <a:latin typeface="Noto Sans Mono CJK JP Regular"/>
                <a:cs typeface="Noto Sans Mono CJK JP Regular"/>
              </a:rPr>
              <a:t>值</a:t>
            </a:r>
            <a:r>
              <a:rPr sz="1600" spc="-5" dirty="0">
                <a:latin typeface="Noto Sans Mono CJK JP Regular"/>
                <a:cs typeface="Noto Sans Mono CJK JP Regular"/>
              </a:rPr>
              <a:t>看板</a:t>
            </a:r>
            <a:endParaRPr sz="1600">
              <a:latin typeface="Noto Sans Mono CJK JP Regular"/>
              <a:cs typeface="Noto Sans Mono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0" y="1203960"/>
            <a:ext cx="1171955" cy="8122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8559" y="57150"/>
            <a:ext cx="8098155" cy="708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9900"/>
                </a:solidFill>
              </a:rPr>
              <a:t>制造布局模型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10" dirty="0">
                <a:solidFill>
                  <a:srgbClr val="FFFFFF"/>
                </a:solidFill>
              </a:rPr>
              <a:t>5-流水产</a:t>
            </a:r>
            <a:r>
              <a:rPr sz="2000" spc="5" dirty="0">
                <a:solidFill>
                  <a:srgbClr val="FFFFFF"/>
                </a:solidFill>
              </a:rPr>
              <a:t>线单边</a:t>
            </a:r>
            <a:r>
              <a:rPr sz="2000" spc="15" dirty="0">
                <a:solidFill>
                  <a:srgbClr val="FFFFFF"/>
                </a:solidFill>
              </a:rPr>
              <a:t>工</a:t>
            </a:r>
            <a:r>
              <a:rPr sz="2000" spc="20" dirty="0">
                <a:solidFill>
                  <a:srgbClr val="FFFFFF"/>
                </a:solidFill>
              </a:rPr>
              <a:t>作</a:t>
            </a:r>
            <a:r>
              <a:rPr sz="2000" dirty="0">
                <a:solidFill>
                  <a:srgbClr val="FFFFFF"/>
                </a:solidFill>
              </a:rPr>
              <a:t>_</a:t>
            </a:r>
            <a:r>
              <a:rPr sz="2000" spc="10" dirty="0">
                <a:solidFill>
                  <a:srgbClr val="FFFFFF"/>
                </a:solidFill>
              </a:rPr>
              <a:t>人</a:t>
            </a:r>
            <a:r>
              <a:rPr sz="2000" spc="5" dirty="0">
                <a:solidFill>
                  <a:srgbClr val="FFFFFF"/>
                </a:solidFill>
              </a:rPr>
              <a:t>工</a:t>
            </a:r>
            <a:r>
              <a:rPr sz="2000" spc="10" dirty="0">
                <a:solidFill>
                  <a:srgbClr val="FFFFFF"/>
                </a:solidFill>
              </a:rPr>
              <a:t>输</a:t>
            </a:r>
            <a:r>
              <a:rPr sz="2000" spc="15" dirty="0">
                <a:solidFill>
                  <a:srgbClr val="FFFFFF"/>
                </a:solidFill>
              </a:rPr>
              <a:t>送</a:t>
            </a:r>
            <a:r>
              <a:rPr sz="2000" spc="10" dirty="0">
                <a:solidFill>
                  <a:srgbClr val="FFFFFF"/>
                </a:solidFill>
              </a:rPr>
              <a:t>型</a:t>
            </a:r>
            <a:r>
              <a:rPr sz="2000" spc="5" dirty="0">
                <a:solidFill>
                  <a:srgbClr val="FFFFFF"/>
                </a:solidFill>
              </a:rPr>
              <a:t>----------------------------------</a:t>
            </a:r>
            <a:endParaRPr sz="2000"/>
          </a:p>
        </p:txBody>
      </p:sp>
      <p:sp>
        <p:nvSpPr>
          <p:cNvPr id="3" name="object 3"/>
          <p:cNvSpPr/>
          <p:nvPr/>
        </p:nvSpPr>
        <p:spPr>
          <a:xfrm>
            <a:off x="381000" y="2375916"/>
            <a:ext cx="8446135" cy="527685"/>
          </a:xfrm>
          <a:custGeom>
            <a:avLst/>
            <a:gdLst/>
            <a:ahLst/>
            <a:cxnLst/>
            <a:rect l="l" t="t" r="r" b="b"/>
            <a:pathLst>
              <a:path w="8446135" h="527685">
                <a:moveTo>
                  <a:pt x="8182356" y="0"/>
                </a:moveTo>
                <a:lnTo>
                  <a:pt x="0" y="0"/>
                </a:lnTo>
                <a:lnTo>
                  <a:pt x="0" y="527303"/>
                </a:lnTo>
                <a:lnTo>
                  <a:pt x="8182356" y="527303"/>
                </a:lnTo>
                <a:lnTo>
                  <a:pt x="8446008" y="263651"/>
                </a:lnTo>
                <a:lnTo>
                  <a:pt x="8182356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79219" y="3252215"/>
            <a:ext cx="323215" cy="416559"/>
          </a:xfrm>
          <a:custGeom>
            <a:avLst/>
            <a:gdLst/>
            <a:ahLst/>
            <a:cxnLst/>
            <a:rect l="l" t="t" r="r" b="b"/>
            <a:pathLst>
              <a:path w="323214" h="416560">
                <a:moveTo>
                  <a:pt x="161544" y="0"/>
                </a:moveTo>
                <a:lnTo>
                  <a:pt x="0" y="416051"/>
                </a:lnTo>
                <a:lnTo>
                  <a:pt x="323088" y="416051"/>
                </a:lnTo>
                <a:lnTo>
                  <a:pt x="16154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44167" y="3145535"/>
            <a:ext cx="394970" cy="315595"/>
          </a:xfrm>
          <a:custGeom>
            <a:avLst/>
            <a:gdLst/>
            <a:ahLst/>
            <a:cxnLst/>
            <a:rect l="l" t="t" r="r" b="b"/>
            <a:pathLst>
              <a:path w="394969" h="315595">
                <a:moveTo>
                  <a:pt x="197357" y="0"/>
                </a:moveTo>
                <a:lnTo>
                  <a:pt x="144903" y="5633"/>
                </a:lnTo>
                <a:lnTo>
                  <a:pt x="97761" y="21533"/>
                </a:lnTo>
                <a:lnTo>
                  <a:pt x="57816" y="46196"/>
                </a:lnTo>
                <a:lnTo>
                  <a:pt x="26952" y="78119"/>
                </a:lnTo>
                <a:lnTo>
                  <a:pt x="7052" y="115799"/>
                </a:lnTo>
                <a:lnTo>
                  <a:pt x="0" y="157733"/>
                </a:lnTo>
                <a:lnTo>
                  <a:pt x="7052" y="199668"/>
                </a:lnTo>
                <a:lnTo>
                  <a:pt x="26952" y="237348"/>
                </a:lnTo>
                <a:lnTo>
                  <a:pt x="57816" y="269271"/>
                </a:lnTo>
                <a:lnTo>
                  <a:pt x="97761" y="293934"/>
                </a:lnTo>
                <a:lnTo>
                  <a:pt x="144903" y="309834"/>
                </a:lnTo>
                <a:lnTo>
                  <a:pt x="197357" y="315468"/>
                </a:lnTo>
                <a:lnTo>
                  <a:pt x="249812" y="309834"/>
                </a:lnTo>
                <a:lnTo>
                  <a:pt x="296954" y="293934"/>
                </a:lnTo>
                <a:lnTo>
                  <a:pt x="336899" y="269271"/>
                </a:lnTo>
                <a:lnTo>
                  <a:pt x="367763" y="237348"/>
                </a:lnTo>
                <a:lnTo>
                  <a:pt x="387663" y="199668"/>
                </a:lnTo>
                <a:lnTo>
                  <a:pt x="394715" y="157733"/>
                </a:lnTo>
                <a:lnTo>
                  <a:pt x="387663" y="115799"/>
                </a:lnTo>
                <a:lnTo>
                  <a:pt x="367763" y="78119"/>
                </a:lnTo>
                <a:lnTo>
                  <a:pt x="336899" y="46196"/>
                </a:lnTo>
                <a:lnTo>
                  <a:pt x="296954" y="21533"/>
                </a:lnTo>
                <a:lnTo>
                  <a:pt x="249812" y="5633"/>
                </a:lnTo>
                <a:lnTo>
                  <a:pt x="19735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35123" y="3265932"/>
            <a:ext cx="325120" cy="417830"/>
          </a:xfrm>
          <a:custGeom>
            <a:avLst/>
            <a:gdLst/>
            <a:ahLst/>
            <a:cxnLst/>
            <a:rect l="l" t="t" r="r" b="b"/>
            <a:pathLst>
              <a:path w="325119" h="417829">
                <a:moveTo>
                  <a:pt x="162306" y="0"/>
                </a:moveTo>
                <a:lnTo>
                  <a:pt x="0" y="417576"/>
                </a:lnTo>
                <a:lnTo>
                  <a:pt x="324612" y="417576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00072" y="3160776"/>
            <a:ext cx="396240" cy="314325"/>
          </a:xfrm>
          <a:custGeom>
            <a:avLst/>
            <a:gdLst/>
            <a:ahLst/>
            <a:cxnLst/>
            <a:rect l="l" t="t" r="r" b="b"/>
            <a:pathLst>
              <a:path w="396239" h="314325">
                <a:moveTo>
                  <a:pt x="198119" y="0"/>
                </a:moveTo>
                <a:lnTo>
                  <a:pt x="145432" y="5603"/>
                </a:lnTo>
                <a:lnTo>
                  <a:pt x="98100" y="21420"/>
                </a:lnTo>
                <a:lnTo>
                  <a:pt x="58007" y="45958"/>
                </a:lnTo>
                <a:lnTo>
                  <a:pt x="27036" y="77724"/>
                </a:lnTo>
                <a:lnTo>
                  <a:pt x="7073" y="115226"/>
                </a:lnTo>
                <a:lnTo>
                  <a:pt x="0" y="156972"/>
                </a:lnTo>
                <a:lnTo>
                  <a:pt x="7073" y="198717"/>
                </a:lnTo>
                <a:lnTo>
                  <a:pt x="27036" y="236219"/>
                </a:lnTo>
                <a:lnTo>
                  <a:pt x="58007" y="267985"/>
                </a:lnTo>
                <a:lnTo>
                  <a:pt x="98100" y="292523"/>
                </a:lnTo>
                <a:lnTo>
                  <a:pt x="145432" y="308340"/>
                </a:lnTo>
                <a:lnTo>
                  <a:pt x="198119" y="313944"/>
                </a:lnTo>
                <a:lnTo>
                  <a:pt x="250807" y="308340"/>
                </a:lnTo>
                <a:lnTo>
                  <a:pt x="298139" y="292523"/>
                </a:lnTo>
                <a:lnTo>
                  <a:pt x="338232" y="267985"/>
                </a:lnTo>
                <a:lnTo>
                  <a:pt x="369203" y="236219"/>
                </a:lnTo>
                <a:lnTo>
                  <a:pt x="389166" y="198717"/>
                </a:lnTo>
                <a:lnTo>
                  <a:pt x="396239" y="156972"/>
                </a:lnTo>
                <a:lnTo>
                  <a:pt x="389166" y="115226"/>
                </a:lnTo>
                <a:lnTo>
                  <a:pt x="369203" y="77724"/>
                </a:lnTo>
                <a:lnTo>
                  <a:pt x="338232" y="45958"/>
                </a:lnTo>
                <a:lnTo>
                  <a:pt x="298139" y="21420"/>
                </a:lnTo>
                <a:lnTo>
                  <a:pt x="250807" y="5603"/>
                </a:lnTo>
                <a:lnTo>
                  <a:pt x="19811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78835" y="3252215"/>
            <a:ext cx="325120" cy="416559"/>
          </a:xfrm>
          <a:custGeom>
            <a:avLst/>
            <a:gdLst/>
            <a:ahLst/>
            <a:cxnLst/>
            <a:rect l="l" t="t" r="r" b="b"/>
            <a:pathLst>
              <a:path w="325119" h="416560">
                <a:moveTo>
                  <a:pt x="162306" y="0"/>
                </a:moveTo>
                <a:lnTo>
                  <a:pt x="0" y="416051"/>
                </a:lnTo>
                <a:lnTo>
                  <a:pt x="324612" y="416051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43783" y="3145535"/>
            <a:ext cx="396240" cy="315595"/>
          </a:xfrm>
          <a:custGeom>
            <a:avLst/>
            <a:gdLst/>
            <a:ahLst/>
            <a:cxnLst/>
            <a:rect l="l" t="t" r="r" b="b"/>
            <a:pathLst>
              <a:path w="396239" h="315595">
                <a:moveTo>
                  <a:pt x="198120" y="0"/>
                </a:moveTo>
                <a:lnTo>
                  <a:pt x="145432" y="5633"/>
                </a:lnTo>
                <a:lnTo>
                  <a:pt x="98100" y="21533"/>
                </a:lnTo>
                <a:lnTo>
                  <a:pt x="58007" y="46196"/>
                </a:lnTo>
                <a:lnTo>
                  <a:pt x="27036" y="78119"/>
                </a:lnTo>
                <a:lnTo>
                  <a:pt x="7073" y="115799"/>
                </a:lnTo>
                <a:lnTo>
                  <a:pt x="0" y="157733"/>
                </a:lnTo>
                <a:lnTo>
                  <a:pt x="7073" y="199668"/>
                </a:lnTo>
                <a:lnTo>
                  <a:pt x="27036" y="237348"/>
                </a:lnTo>
                <a:lnTo>
                  <a:pt x="58007" y="269271"/>
                </a:lnTo>
                <a:lnTo>
                  <a:pt x="98100" y="293934"/>
                </a:lnTo>
                <a:lnTo>
                  <a:pt x="145432" y="309834"/>
                </a:lnTo>
                <a:lnTo>
                  <a:pt x="198120" y="315468"/>
                </a:lnTo>
                <a:lnTo>
                  <a:pt x="250807" y="309834"/>
                </a:lnTo>
                <a:lnTo>
                  <a:pt x="298139" y="293934"/>
                </a:lnTo>
                <a:lnTo>
                  <a:pt x="338232" y="269271"/>
                </a:lnTo>
                <a:lnTo>
                  <a:pt x="369203" y="237348"/>
                </a:lnTo>
                <a:lnTo>
                  <a:pt x="389166" y="199668"/>
                </a:lnTo>
                <a:lnTo>
                  <a:pt x="396240" y="157733"/>
                </a:lnTo>
                <a:lnTo>
                  <a:pt x="389166" y="115799"/>
                </a:lnTo>
                <a:lnTo>
                  <a:pt x="369203" y="78119"/>
                </a:lnTo>
                <a:lnTo>
                  <a:pt x="338232" y="46196"/>
                </a:lnTo>
                <a:lnTo>
                  <a:pt x="298139" y="21533"/>
                </a:lnTo>
                <a:lnTo>
                  <a:pt x="250807" y="5633"/>
                </a:lnTo>
                <a:lnTo>
                  <a:pt x="19812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84447" y="3252215"/>
            <a:ext cx="323215" cy="416559"/>
          </a:xfrm>
          <a:custGeom>
            <a:avLst/>
            <a:gdLst/>
            <a:ahLst/>
            <a:cxnLst/>
            <a:rect l="l" t="t" r="r" b="b"/>
            <a:pathLst>
              <a:path w="323214" h="416560">
                <a:moveTo>
                  <a:pt x="161543" y="0"/>
                </a:moveTo>
                <a:lnTo>
                  <a:pt x="0" y="416051"/>
                </a:lnTo>
                <a:lnTo>
                  <a:pt x="323088" y="416051"/>
                </a:lnTo>
                <a:lnTo>
                  <a:pt x="161543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49396" y="3145535"/>
            <a:ext cx="394970" cy="315595"/>
          </a:xfrm>
          <a:custGeom>
            <a:avLst/>
            <a:gdLst/>
            <a:ahLst/>
            <a:cxnLst/>
            <a:rect l="l" t="t" r="r" b="b"/>
            <a:pathLst>
              <a:path w="394970" h="315595">
                <a:moveTo>
                  <a:pt x="197357" y="0"/>
                </a:moveTo>
                <a:lnTo>
                  <a:pt x="144903" y="5633"/>
                </a:lnTo>
                <a:lnTo>
                  <a:pt x="97761" y="21533"/>
                </a:lnTo>
                <a:lnTo>
                  <a:pt x="57816" y="46196"/>
                </a:lnTo>
                <a:lnTo>
                  <a:pt x="26952" y="78119"/>
                </a:lnTo>
                <a:lnTo>
                  <a:pt x="7052" y="115799"/>
                </a:lnTo>
                <a:lnTo>
                  <a:pt x="0" y="157733"/>
                </a:lnTo>
                <a:lnTo>
                  <a:pt x="7052" y="199668"/>
                </a:lnTo>
                <a:lnTo>
                  <a:pt x="26952" y="237348"/>
                </a:lnTo>
                <a:lnTo>
                  <a:pt x="57816" y="269271"/>
                </a:lnTo>
                <a:lnTo>
                  <a:pt x="97761" y="293934"/>
                </a:lnTo>
                <a:lnTo>
                  <a:pt x="144903" y="309834"/>
                </a:lnTo>
                <a:lnTo>
                  <a:pt x="197357" y="315468"/>
                </a:lnTo>
                <a:lnTo>
                  <a:pt x="249812" y="309834"/>
                </a:lnTo>
                <a:lnTo>
                  <a:pt x="296954" y="293934"/>
                </a:lnTo>
                <a:lnTo>
                  <a:pt x="336899" y="269271"/>
                </a:lnTo>
                <a:lnTo>
                  <a:pt x="367763" y="237348"/>
                </a:lnTo>
                <a:lnTo>
                  <a:pt x="387663" y="199668"/>
                </a:lnTo>
                <a:lnTo>
                  <a:pt x="394715" y="157733"/>
                </a:lnTo>
                <a:lnTo>
                  <a:pt x="387663" y="115799"/>
                </a:lnTo>
                <a:lnTo>
                  <a:pt x="367763" y="78119"/>
                </a:lnTo>
                <a:lnTo>
                  <a:pt x="336899" y="46196"/>
                </a:lnTo>
                <a:lnTo>
                  <a:pt x="296954" y="21533"/>
                </a:lnTo>
                <a:lnTo>
                  <a:pt x="249812" y="5633"/>
                </a:lnTo>
                <a:lnTo>
                  <a:pt x="19735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25111" y="3252215"/>
            <a:ext cx="325120" cy="416559"/>
          </a:xfrm>
          <a:custGeom>
            <a:avLst/>
            <a:gdLst/>
            <a:ahLst/>
            <a:cxnLst/>
            <a:rect l="l" t="t" r="r" b="b"/>
            <a:pathLst>
              <a:path w="325120" h="416560">
                <a:moveTo>
                  <a:pt x="162305" y="0"/>
                </a:moveTo>
                <a:lnTo>
                  <a:pt x="0" y="416051"/>
                </a:lnTo>
                <a:lnTo>
                  <a:pt x="324612" y="416051"/>
                </a:lnTo>
                <a:lnTo>
                  <a:pt x="16230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290059" y="3145535"/>
            <a:ext cx="396240" cy="315595"/>
          </a:xfrm>
          <a:custGeom>
            <a:avLst/>
            <a:gdLst/>
            <a:ahLst/>
            <a:cxnLst/>
            <a:rect l="l" t="t" r="r" b="b"/>
            <a:pathLst>
              <a:path w="396239" h="315595">
                <a:moveTo>
                  <a:pt x="198119" y="0"/>
                </a:moveTo>
                <a:lnTo>
                  <a:pt x="145432" y="5633"/>
                </a:lnTo>
                <a:lnTo>
                  <a:pt x="98100" y="21533"/>
                </a:lnTo>
                <a:lnTo>
                  <a:pt x="58007" y="46196"/>
                </a:lnTo>
                <a:lnTo>
                  <a:pt x="27036" y="78119"/>
                </a:lnTo>
                <a:lnTo>
                  <a:pt x="7073" y="115799"/>
                </a:lnTo>
                <a:lnTo>
                  <a:pt x="0" y="157733"/>
                </a:lnTo>
                <a:lnTo>
                  <a:pt x="7073" y="199668"/>
                </a:lnTo>
                <a:lnTo>
                  <a:pt x="27036" y="237348"/>
                </a:lnTo>
                <a:lnTo>
                  <a:pt x="58007" y="269271"/>
                </a:lnTo>
                <a:lnTo>
                  <a:pt x="98100" y="293934"/>
                </a:lnTo>
                <a:lnTo>
                  <a:pt x="145432" y="309834"/>
                </a:lnTo>
                <a:lnTo>
                  <a:pt x="198119" y="315468"/>
                </a:lnTo>
                <a:lnTo>
                  <a:pt x="250807" y="309834"/>
                </a:lnTo>
                <a:lnTo>
                  <a:pt x="298139" y="293934"/>
                </a:lnTo>
                <a:lnTo>
                  <a:pt x="338232" y="269271"/>
                </a:lnTo>
                <a:lnTo>
                  <a:pt x="369203" y="237348"/>
                </a:lnTo>
                <a:lnTo>
                  <a:pt x="389166" y="199668"/>
                </a:lnTo>
                <a:lnTo>
                  <a:pt x="396239" y="157733"/>
                </a:lnTo>
                <a:lnTo>
                  <a:pt x="389166" y="115799"/>
                </a:lnTo>
                <a:lnTo>
                  <a:pt x="369203" y="78119"/>
                </a:lnTo>
                <a:lnTo>
                  <a:pt x="338232" y="46196"/>
                </a:lnTo>
                <a:lnTo>
                  <a:pt x="298139" y="21533"/>
                </a:lnTo>
                <a:lnTo>
                  <a:pt x="250807" y="5633"/>
                </a:lnTo>
                <a:lnTo>
                  <a:pt x="19811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44440" y="3265932"/>
            <a:ext cx="325120" cy="417830"/>
          </a:xfrm>
          <a:custGeom>
            <a:avLst/>
            <a:gdLst/>
            <a:ahLst/>
            <a:cxnLst/>
            <a:rect l="l" t="t" r="r" b="b"/>
            <a:pathLst>
              <a:path w="325120" h="417829">
                <a:moveTo>
                  <a:pt x="162306" y="0"/>
                </a:moveTo>
                <a:lnTo>
                  <a:pt x="0" y="417576"/>
                </a:lnTo>
                <a:lnTo>
                  <a:pt x="324612" y="417576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09388" y="3160776"/>
            <a:ext cx="394970" cy="314325"/>
          </a:xfrm>
          <a:custGeom>
            <a:avLst/>
            <a:gdLst/>
            <a:ahLst/>
            <a:cxnLst/>
            <a:rect l="l" t="t" r="r" b="b"/>
            <a:pathLst>
              <a:path w="394970" h="314325">
                <a:moveTo>
                  <a:pt x="197358" y="0"/>
                </a:moveTo>
                <a:lnTo>
                  <a:pt x="144903" y="5603"/>
                </a:lnTo>
                <a:lnTo>
                  <a:pt x="97761" y="21420"/>
                </a:lnTo>
                <a:lnTo>
                  <a:pt x="57816" y="45958"/>
                </a:lnTo>
                <a:lnTo>
                  <a:pt x="26952" y="77724"/>
                </a:lnTo>
                <a:lnTo>
                  <a:pt x="7052" y="115226"/>
                </a:lnTo>
                <a:lnTo>
                  <a:pt x="0" y="156972"/>
                </a:lnTo>
                <a:lnTo>
                  <a:pt x="7052" y="198717"/>
                </a:lnTo>
                <a:lnTo>
                  <a:pt x="26952" y="236219"/>
                </a:lnTo>
                <a:lnTo>
                  <a:pt x="57816" y="267985"/>
                </a:lnTo>
                <a:lnTo>
                  <a:pt x="97761" y="292523"/>
                </a:lnTo>
                <a:lnTo>
                  <a:pt x="144903" y="308340"/>
                </a:lnTo>
                <a:lnTo>
                  <a:pt x="197358" y="313944"/>
                </a:lnTo>
                <a:lnTo>
                  <a:pt x="249812" y="308340"/>
                </a:lnTo>
                <a:lnTo>
                  <a:pt x="296954" y="292523"/>
                </a:lnTo>
                <a:lnTo>
                  <a:pt x="336899" y="267985"/>
                </a:lnTo>
                <a:lnTo>
                  <a:pt x="367763" y="236219"/>
                </a:lnTo>
                <a:lnTo>
                  <a:pt x="387663" y="198717"/>
                </a:lnTo>
                <a:lnTo>
                  <a:pt x="394715" y="156972"/>
                </a:lnTo>
                <a:lnTo>
                  <a:pt x="387663" y="115226"/>
                </a:lnTo>
                <a:lnTo>
                  <a:pt x="367763" y="77724"/>
                </a:lnTo>
                <a:lnTo>
                  <a:pt x="336899" y="45958"/>
                </a:lnTo>
                <a:lnTo>
                  <a:pt x="296954" y="21420"/>
                </a:lnTo>
                <a:lnTo>
                  <a:pt x="249812" y="5603"/>
                </a:lnTo>
                <a:lnTo>
                  <a:pt x="19735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57671" y="3252215"/>
            <a:ext cx="323215" cy="416559"/>
          </a:xfrm>
          <a:custGeom>
            <a:avLst/>
            <a:gdLst/>
            <a:ahLst/>
            <a:cxnLst/>
            <a:rect l="l" t="t" r="r" b="b"/>
            <a:pathLst>
              <a:path w="323214" h="416560">
                <a:moveTo>
                  <a:pt x="161543" y="0"/>
                </a:moveTo>
                <a:lnTo>
                  <a:pt x="0" y="416051"/>
                </a:lnTo>
                <a:lnTo>
                  <a:pt x="323088" y="416051"/>
                </a:lnTo>
                <a:lnTo>
                  <a:pt x="161543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722620" y="3145535"/>
            <a:ext cx="394970" cy="315595"/>
          </a:xfrm>
          <a:custGeom>
            <a:avLst/>
            <a:gdLst/>
            <a:ahLst/>
            <a:cxnLst/>
            <a:rect l="l" t="t" r="r" b="b"/>
            <a:pathLst>
              <a:path w="394970" h="315595">
                <a:moveTo>
                  <a:pt x="197357" y="0"/>
                </a:moveTo>
                <a:lnTo>
                  <a:pt x="144903" y="5633"/>
                </a:lnTo>
                <a:lnTo>
                  <a:pt x="97761" y="21533"/>
                </a:lnTo>
                <a:lnTo>
                  <a:pt x="57816" y="46196"/>
                </a:lnTo>
                <a:lnTo>
                  <a:pt x="26952" y="78119"/>
                </a:lnTo>
                <a:lnTo>
                  <a:pt x="7052" y="115799"/>
                </a:lnTo>
                <a:lnTo>
                  <a:pt x="0" y="157733"/>
                </a:lnTo>
                <a:lnTo>
                  <a:pt x="7052" y="199668"/>
                </a:lnTo>
                <a:lnTo>
                  <a:pt x="26952" y="237348"/>
                </a:lnTo>
                <a:lnTo>
                  <a:pt x="57816" y="269271"/>
                </a:lnTo>
                <a:lnTo>
                  <a:pt x="97761" y="293934"/>
                </a:lnTo>
                <a:lnTo>
                  <a:pt x="144903" y="309834"/>
                </a:lnTo>
                <a:lnTo>
                  <a:pt x="197357" y="315468"/>
                </a:lnTo>
                <a:lnTo>
                  <a:pt x="249812" y="309834"/>
                </a:lnTo>
                <a:lnTo>
                  <a:pt x="296954" y="293934"/>
                </a:lnTo>
                <a:lnTo>
                  <a:pt x="336899" y="269271"/>
                </a:lnTo>
                <a:lnTo>
                  <a:pt x="367763" y="237348"/>
                </a:lnTo>
                <a:lnTo>
                  <a:pt x="387663" y="199668"/>
                </a:lnTo>
                <a:lnTo>
                  <a:pt x="394715" y="157733"/>
                </a:lnTo>
                <a:lnTo>
                  <a:pt x="387663" y="115799"/>
                </a:lnTo>
                <a:lnTo>
                  <a:pt x="367763" y="78119"/>
                </a:lnTo>
                <a:lnTo>
                  <a:pt x="336899" y="46196"/>
                </a:lnTo>
                <a:lnTo>
                  <a:pt x="296954" y="21533"/>
                </a:lnTo>
                <a:lnTo>
                  <a:pt x="249812" y="5633"/>
                </a:lnTo>
                <a:lnTo>
                  <a:pt x="19735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441947" y="3265932"/>
            <a:ext cx="325120" cy="417830"/>
          </a:xfrm>
          <a:custGeom>
            <a:avLst/>
            <a:gdLst/>
            <a:ahLst/>
            <a:cxnLst/>
            <a:rect l="l" t="t" r="r" b="b"/>
            <a:pathLst>
              <a:path w="325120" h="417829">
                <a:moveTo>
                  <a:pt x="162305" y="0"/>
                </a:moveTo>
                <a:lnTo>
                  <a:pt x="0" y="417576"/>
                </a:lnTo>
                <a:lnTo>
                  <a:pt x="324611" y="417576"/>
                </a:lnTo>
                <a:lnTo>
                  <a:pt x="16230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406896" y="3160776"/>
            <a:ext cx="396240" cy="314325"/>
          </a:xfrm>
          <a:custGeom>
            <a:avLst/>
            <a:gdLst/>
            <a:ahLst/>
            <a:cxnLst/>
            <a:rect l="l" t="t" r="r" b="b"/>
            <a:pathLst>
              <a:path w="396240" h="314325">
                <a:moveTo>
                  <a:pt x="198120" y="0"/>
                </a:moveTo>
                <a:lnTo>
                  <a:pt x="145432" y="5603"/>
                </a:lnTo>
                <a:lnTo>
                  <a:pt x="98100" y="21420"/>
                </a:lnTo>
                <a:lnTo>
                  <a:pt x="58007" y="45958"/>
                </a:lnTo>
                <a:lnTo>
                  <a:pt x="27036" y="77724"/>
                </a:lnTo>
                <a:lnTo>
                  <a:pt x="7073" y="115226"/>
                </a:lnTo>
                <a:lnTo>
                  <a:pt x="0" y="156972"/>
                </a:lnTo>
                <a:lnTo>
                  <a:pt x="7073" y="198717"/>
                </a:lnTo>
                <a:lnTo>
                  <a:pt x="27036" y="236219"/>
                </a:lnTo>
                <a:lnTo>
                  <a:pt x="58007" y="267985"/>
                </a:lnTo>
                <a:lnTo>
                  <a:pt x="98100" y="292523"/>
                </a:lnTo>
                <a:lnTo>
                  <a:pt x="145432" y="308340"/>
                </a:lnTo>
                <a:lnTo>
                  <a:pt x="198120" y="313944"/>
                </a:lnTo>
                <a:lnTo>
                  <a:pt x="250807" y="308340"/>
                </a:lnTo>
                <a:lnTo>
                  <a:pt x="298139" y="292523"/>
                </a:lnTo>
                <a:lnTo>
                  <a:pt x="338232" y="267985"/>
                </a:lnTo>
                <a:lnTo>
                  <a:pt x="369203" y="236219"/>
                </a:lnTo>
                <a:lnTo>
                  <a:pt x="389166" y="198717"/>
                </a:lnTo>
                <a:lnTo>
                  <a:pt x="396239" y="156972"/>
                </a:lnTo>
                <a:lnTo>
                  <a:pt x="389166" y="115226"/>
                </a:lnTo>
                <a:lnTo>
                  <a:pt x="369203" y="77724"/>
                </a:lnTo>
                <a:lnTo>
                  <a:pt x="338232" y="45958"/>
                </a:lnTo>
                <a:lnTo>
                  <a:pt x="298139" y="21420"/>
                </a:lnTo>
                <a:lnTo>
                  <a:pt x="250807" y="5603"/>
                </a:lnTo>
                <a:lnTo>
                  <a:pt x="19812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71016" y="2910839"/>
            <a:ext cx="558165" cy="312420"/>
          </a:xfrm>
          <a:custGeom>
            <a:avLst/>
            <a:gdLst/>
            <a:ahLst/>
            <a:cxnLst/>
            <a:rect l="l" t="t" r="r" b="b"/>
            <a:pathLst>
              <a:path w="558164" h="312419">
                <a:moveTo>
                  <a:pt x="0" y="312419"/>
                </a:moveTo>
                <a:lnTo>
                  <a:pt x="557784" y="312419"/>
                </a:lnTo>
                <a:lnTo>
                  <a:pt x="557784" y="0"/>
                </a:lnTo>
                <a:lnTo>
                  <a:pt x="0" y="0"/>
                </a:lnTo>
                <a:lnTo>
                  <a:pt x="0" y="312419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020823" y="2910839"/>
            <a:ext cx="556260" cy="312420"/>
          </a:xfrm>
          <a:custGeom>
            <a:avLst/>
            <a:gdLst/>
            <a:ahLst/>
            <a:cxnLst/>
            <a:rect l="l" t="t" r="r" b="b"/>
            <a:pathLst>
              <a:path w="556260" h="312419">
                <a:moveTo>
                  <a:pt x="0" y="312419"/>
                </a:moveTo>
                <a:lnTo>
                  <a:pt x="556260" y="312419"/>
                </a:lnTo>
                <a:lnTo>
                  <a:pt x="556260" y="0"/>
                </a:lnTo>
                <a:lnTo>
                  <a:pt x="0" y="0"/>
                </a:lnTo>
                <a:lnTo>
                  <a:pt x="0" y="312419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057780" y="2968244"/>
            <a:ext cx="482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工作台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775204" y="2910839"/>
            <a:ext cx="558165" cy="312420"/>
          </a:xfrm>
          <a:custGeom>
            <a:avLst/>
            <a:gdLst/>
            <a:ahLst/>
            <a:cxnLst/>
            <a:rect l="l" t="t" r="r" b="b"/>
            <a:pathLst>
              <a:path w="558164" h="312419">
                <a:moveTo>
                  <a:pt x="0" y="312419"/>
                </a:moveTo>
                <a:lnTo>
                  <a:pt x="557783" y="312419"/>
                </a:lnTo>
                <a:lnTo>
                  <a:pt x="557783" y="0"/>
                </a:lnTo>
                <a:lnTo>
                  <a:pt x="0" y="0"/>
                </a:lnTo>
                <a:lnTo>
                  <a:pt x="0" y="312419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482340" y="2910839"/>
            <a:ext cx="556260" cy="312420"/>
          </a:xfrm>
          <a:custGeom>
            <a:avLst/>
            <a:gdLst/>
            <a:ahLst/>
            <a:cxnLst/>
            <a:rect l="l" t="t" r="r" b="b"/>
            <a:pathLst>
              <a:path w="556260" h="312419">
                <a:moveTo>
                  <a:pt x="0" y="312419"/>
                </a:moveTo>
                <a:lnTo>
                  <a:pt x="556260" y="312419"/>
                </a:lnTo>
                <a:lnTo>
                  <a:pt x="556260" y="0"/>
                </a:lnTo>
                <a:lnTo>
                  <a:pt x="0" y="0"/>
                </a:lnTo>
                <a:lnTo>
                  <a:pt x="0" y="312419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215384" y="2910839"/>
            <a:ext cx="558165" cy="312420"/>
          </a:xfrm>
          <a:custGeom>
            <a:avLst/>
            <a:gdLst/>
            <a:ahLst/>
            <a:cxnLst/>
            <a:rect l="l" t="t" r="r" b="b"/>
            <a:pathLst>
              <a:path w="558164" h="312419">
                <a:moveTo>
                  <a:pt x="0" y="312419"/>
                </a:moveTo>
                <a:lnTo>
                  <a:pt x="557784" y="312419"/>
                </a:lnTo>
                <a:lnTo>
                  <a:pt x="557784" y="0"/>
                </a:lnTo>
                <a:lnTo>
                  <a:pt x="0" y="0"/>
                </a:lnTo>
                <a:lnTo>
                  <a:pt x="0" y="312419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936235" y="2910839"/>
            <a:ext cx="558165" cy="312420"/>
          </a:xfrm>
          <a:custGeom>
            <a:avLst/>
            <a:gdLst/>
            <a:ahLst/>
            <a:cxnLst/>
            <a:rect l="l" t="t" r="r" b="b"/>
            <a:pathLst>
              <a:path w="558164" h="312419">
                <a:moveTo>
                  <a:pt x="0" y="312419"/>
                </a:moveTo>
                <a:lnTo>
                  <a:pt x="557784" y="312419"/>
                </a:lnTo>
                <a:lnTo>
                  <a:pt x="557784" y="0"/>
                </a:lnTo>
                <a:lnTo>
                  <a:pt x="0" y="0"/>
                </a:lnTo>
                <a:lnTo>
                  <a:pt x="0" y="312419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649467" y="2910839"/>
            <a:ext cx="556260" cy="312420"/>
          </a:xfrm>
          <a:custGeom>
            <a:avLst/>
            <a:gdLst/>
            <a:ahLst/>
            <a:cxnLst/>
            <a:rect l="l" t="t" r="r" b="b"/>
            <a:pathLst>
              <a:path w="556260" h="312419">
                <a:moveTo>
                  <a:pt x="0" y="312419"/>
                </a:moveTo>
                <a:lnTo>
                  <a:pt x="556260" y="312419"/>
                </a:lnTo>
                <a:lnTo>
                  <a:pt x="556260" y="0"/>
                </a:lnTo>
                <a:lnTo>
                  <a:pt x="0" y="0"/>
                </a:lnTo>
                <a:lnTo>
                  <a:pt x="0" y="312419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333744" y="2910839"/>
            <a:ext cx="558165" cy="312420"/>
          </a:xfrm>
          <a:custGeom>
            <a:avLst/>
            <a:gdLst/>
            <a:ahLst/>
            <a:cxnLst/>
            <a:rect l="l" t="t" r="r" b="b"/>
            <a:pathLst>
              <a:path w="558165" h="312419">
                <a:moveTo>
                  <a:pt x="0" y="312419"/>
                </a:moveTo>
                <a:lnTo>
                  <a:pt x="557783" y="312419"/>
                </a:lnTo>
                <a:lnTo>
                  <a:pt x="557783" y="0"/>
                </a:lnTo>
                <a:lnTo>
                  <a:pt x="0" y="0"/>
                </a:lnTo>
                <a:lnTo>
                  <a:pt x="0" y="312419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141464" y="3255264"/>
            <a:ext cx="323215" cy="417830"/>
          </a:xfrm>
          <a:custGeom>
            <a:avLst/>
            <a:gdLst/>
            <a:ahLst/>
            <a:cxnLst/>
            <a:rect l="l" t="t" r="r" b="b"/>
            <a:pathLst>
              <a:path w="323215" h="417829">
                <a:moveTo>
                  <a:pt x="161543" y="0"/>
                </a:moveTo>
                <a:lnTo>
                  <a:pt x="0" y="417576"/>
                </a:lnTo>
                <a:lnTo>
                  <a:pt x="323087" y="417576"/>
                </a:lnTo>
                <a:lnTo>
                  <a:pt x="161543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106411" y="3150107"/>
            <a:ext cx="394970" cy="314325"/>
          </a:xfrm>
          <a:custGeom>
            <a:avLst/>
            <a:gdLst/>
            <a:ahLst/>
            <a:cxnLst/>
            <a:rect l="l" t="t" r="r" b="b"/>
            <a:pathLst>
              <a:path w="394970" h="314325">
                <a:moveTo>
                  <a:pt x="197358" y="0"/>
                </a:moveTo>
                <a:lnTo>
                  <a:pt x="144903" y="5603"/>
                </a:lnTo>
                <a:lnTo>
                  <a:pt x="97761" y="21420"/>
                </a:lnTo>
                <a:lnTo>
                  <a:pt x="57816" y="45958"/>
                </a:lnTo>
                <a:lnTo>
                  <a:pt x="26952" y="77724"/>
                </a:lnTo>
                <a:lnTo>
                  <a:pt x="7052" y="115226"/>
                </a:lnTo>
                <a:lnTo>
                  <a:pt x="0" y="156972"/>
                </a:lnTo>
                <a:lnTo>
                  <a:pt x="7052" y="198717"/>
                </a:lnTo>
                <a:lnTo>
                  <a:pt x="26952" y="236219"/>
                </a:lnTo>
                <a:lnTo>
                  <a:pt x="57816" y="267985"/>
                </a:lnTo>
                <a:lnTo>
                  <a:pt x="97761" y="292523"/>
                </a:lnTo>
                <a:lnTo>
                  <a:pt x="144903" y="308340"/>
                </a:lnTo>
                <a:lnTo>
                  <a:pt x="197358" y="313944"/>
                </a:lnTo>
                <a:lnTo>
                  <a:pt x="249812" y="308340"/>
                </a:lnTo>
                <a:lnTo>
                  <a:pt x="296954" y="292523"/>
                </a:lnTo>
                <a:lnTo>
                  <a:pt x="336899" y="267985"/>
                </a:lnTo>
                <a:lnTo>
                  <a:pt x="367763" y="236219"/>
                </a:lnTo>
                <a:lnTo>
                  <a:pt x="387663" y="198717"/>
                </a:lnTo>
                <a:lnTo>
                  <a:pt x="394716" y="156972"/>
                </a:lnTo>
                <a:lnTo>
                  <a:pt x="387663" y="115226"/>
                </a:lnTo>
                <a:lnTo>
                  <a:pt x="367763" y="77724"/>
                </a:lnTo>
                <a:lnTo>
                  <a:pt x="336899" y="45958"/>
                </a:lnTo>
                <a:lnTo>
                  <a:pt x="296954" y="21420"/>
                </a:lnTo>
                <a:lnTo>
                  <a:pt x="249812" y="5603"/>
                </a:lnTo>
                <a:lnTo>
                  <a:pt x="19735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033259" y="2912364"/>
            <a:ext cx="556260" cy="314325"/>
          </a:xfrm>
          <a:custGeom>
            <a:avLst/>
            <a:gdLst/>
            <a:ahLst/>
            <a:cxnLst/>
            <a:rect l="l" t="t" r="r" b="b"/>
            <a:pathLst>
              <a:path w="556259" h="314325">
                <a:moveTo>
                  <a:pt x="0" y="313944"/>
                </a:moveTo>
                <a:lnTo>
                  <a:pt x="556259" y="313944"/>
                </a:lnTo>
                <a:lnTo>
                  <a:pt x="556259" y="0"/>
                </a:lnTo>
                <a:lnTo>
                  <a:pt x="0" y="0"/>
                </a:lnTo>
                <a:lnTo>
                  <a:pt x="0" y="313944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831835" y="3255264"/>
            <a:ext cx="323215" cy="417830"/>
          </a:xfrm>
          <a:custGeom>
            <a:avLst/>
            <a:gdLst/>
            <a:ahLst/>
            <a:cxnLst/>
            <a:rect l="l" t="t" r="r" b="b"/>
            <a:pathLst>
              <a:path w="323215" h="417829">
                <a:moveTo>
                  <a:pt x="161544" y="0"/>
                </a:moveTo>
                <a:lnTo>
                  <a:pt x="0" y="417576"/>
                </a:lnTo>
                <a:lnTo>
                  <a:pt x="323088" y="417576"/>
                </a:lnTo>
                <a:lnTo>
                  <a:pt x="16154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796783" y="3150107"/>
            <a:ext cx="394970" cy="314325"/>
          </a:xfrm>
          <a:custGeom>
            <a:avLst/>
            <a:gdLst/>
            <a:ahLst/>
            <a:cxnLst/>
            <a:rect l="l" t="t" r="r" b="b"/>
            <a:pathLst>
              <a:path w="394970" h="314325">
                <a:moveTo>
                  <a:pt x="197358" y="0"/>
                </a:moveTo>
                <a:lnTo>
                  <a:pt x="144903" y="5603"/>
                </a:lnTo>
                <a:lnTo>
                  <a:pt x="97761" y="21420"/>
                </a:lnTo>
                <a:lnTo>
                  <a:pt x="57816" y="45958"/>
                </a:lnTo>
                <a:lnTo>
                  <a:pt x="26952" y="77724"/>
                </a:lnTo>
                <a:lnTo>
                  <a:pt x="7052" y="115226"/>
                </a:lnTo>
                <a:lnTo>
                  <a:pt x="0" y="156972"/>
                </a:lnTo>
                <a:lnTo>
                  <a:pt x="7052" y="198717"/>
                </a:lnTo>
                <a:lnTo>
                  <a:pt x="26952" y="236219"/>
                </a:lnTo>
                <a:lnTo>
                  <a:pt x="57816" y="267985"/>
                </a:lnTo>
                <a:lnTo>
                  <a:pt x="97761" y="292523"/>
                </a:lnTo>
                <a:lnTo>
                  <a:pt x="144903" y="308340"/>
                </a:lnTo>
                <a:lnTo>
                  <a:pt x="197358" y="313944"/>
                </a:lnTo>
                <a:lnTo>
                  <a:pt x="249812" y="308340"/>
                </a:lnTo>
                <a:lnTo>
                  <a:pt x="296954" y="292523"/>
                </a:lnTo>
                <a:lnTo>
                  <a:pt x="336899" y="267985"/>
                </a:lnTo>
                <a:lnTo>
                  <a:pt x="367763" y="236219"/>
                </a:lnTo>
                <a:lnTo>
                  <a:pt x="387663" y="198717"/>
                </a:lnTo>
                <a:lnTo>
                  <a:pt x="394716" y="156972"/>
                </a:lnTo>
                <a:lnTo>
                  <a:pt x="387663" y="115226"/>
                </a:lnTo>
                <a:lnTo>
                  <a:pt x="367763" y="77724"/>
                </a:lnTo>
                <a:lnTo>
                  <a:pt x="336899" y="45958"/>
                </a:lnTo>
                <a:lnTo>
                  <a:pt x="296954" y="21420"/>
                </a:lnTo>
                <a:lnTo>
                  <a:pt x="249812" y="5603"/>
                </a:lnTo>
                <a:lnTo>
                  <a:pt x="19735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2813050" y="2970657"/>
            <a:ext cx="54241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8820" algn="l"/>
                <a:tab pos="1452245" algn="l"/>
                <a:tab pos="2172970" algn="l"/>
                <a:tab pos="2886075" algn="l"/>
                <a:tab pos="3570604" algn="l"/>
                <a:tab pos="4270375" algn="l"/>
                <a:tab pos="4953635" algn="l"/>
              </a:tabLst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工作台	工作台	工作台	工作台	工作台	工作台	工作台	工作台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81000" y="2410967"/>
            <a:ext cx="8446135" cy="457200"/>
          </a:xfrm>
          <a:custGeom>
            <a:avLst/>
            <a:gdLst/>
            <a:ahLst/>
            <a:cxnLst/>
            <a:rect l="l" t="t" r="r" b="b"/>
            <a:pathLst>
              <a:path w="8446135" h="457200">
                <a:moveTo>
                  <a:pt x="7988427" y="0"/>
                </a:moveTo>
                <a:lnTo>
                  <a:pt x="7988427" y="457200"/>
                </a:lnTo>
                <a:lnTo>
                  <a:pt x="8293227" y="304800"/>
                </a:lnTo>
                <a:lnTo>
                  <a:pt x="8064627" y="304800"/>
                </a:lnTo>
                <a:lnTo>
                  <a:pt x="8064627" y="152400"/>
                </a:lnTo>
                <a:lnTo>
                  <a:pt x="8293227" y="152400"/>
                </a:lnTo>
                <a:lnTo>
                  <a:pt x="7988427" y="0"/>
                </a:lnTo>
                <a:close/>
              </a:path>
              <a:path w="8446135" h="457200">
                <a:moveTo>
                  <a:pt x="7988427" y="152400"/>
                </a:moveTo>
                <a:lnTo>
                  <a:pt x="0" y="152400"/>
                </a:lnTo>
                <a:lnTo>
                  <a:pt x="0" y="304800"/>
                </a:lnTo>
                <a:lnTo>
                  <a:pt x="7988427" y="304800"/>
                </a:lnTo>
                <a:lnTo>
                  <a:pt x="7988427" y="152400"/>
                </a:lnTo>
                <a:close/>
              </a:path>
              <a:path w="8446135" h="457200">
                <a:moveTo>
                  <a:pt x="8293227" y="152400"/>
                </a:moveTo>
                <a:lnTo>
                  <a:pt x="8064627" y="152400"/>
                </a:lnTo>
                <a:lnTo>
                  <a:pt x="8064627" y="304800"/>
                </a:lnTo>
                <a:lnTo>
                  <a:pt x="8293227" y="304800"/>
                </a:lnTo>
                <a:lnTo>
                  <a:pt x="8445627" y="228600"/>
                </a:lnTo>
                <a:lnTo>
                  <a:pt x="8293227" y="15240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704494" y="2564129"/>
            <a:ext cx="330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07491" y="2401811"/>
            <a:ext cx="1422666" cy="5661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403730" y="2563495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955292" y="2401811"/>
            <a:ext cx="723150" cy="5661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2152269" y="2563495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908173" y="2563495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621151" y="2563495"/>
            <a:ext cx="330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349622" y="2563495"/>
            <a:ext cx="330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062220" y="2563495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711195" y="2401811"/>
            <a:ext cx="3589781" cy="5661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5774816" y="2563495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260591" y="2401811"/>
            <a:ext cx="724674" cy="5661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6459092" y="2563495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943343" y="2401811"/>
            <a:ext cx="726198" cy="5661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7143368" y="2563495"/>
            <a:ext cx="330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7627619" y="2401811"/>
            <a:ext cx="726198" cy="5661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7828026" y="2563495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87323" y="3252215"/>
            <a:ext cx="325120" cy="416559"/>
          </a:xfrm>
          <a:custGeom>
            <a:avLst/>
            <a:gdLst/>
            <a:ahLst/>
            <a:cxnLst/>
            <a:rect l="l" t="t" r="r" b="b"/>
            <a:pathLst>
              <a:path w="325119" h="416560">
                <a:moveTo>
                  <a:pt x="162306" y="0"/>
                </a:moveTo>
                <a:lnTo>
                  <a:pt x="0" y="416051"/>
                </a:lnTo>
                <a:lnTo>
                  <a:pt x="324612" y="416051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52272" y="3145535"/>
            <a:ext cx="396240" cy="315595"/>
          </a:xfrm>
          <a:custGeom>
            <a:avLst/>
            <a:gdLst/>
            <a:ahLst/>
            <a:cxnLst/>
            <a:rect l="l" t="t" r="r" b="b"/>
            <a:pathLst>
              <a:path w="396240" h="315595">
                <a:moveTo>
                  <a:pt x="198119" y="0"/>
                </a:moveTo>
                <a:lnTo>
                  <a:pt x="145450" y="5633"/>
                </a:lnTo>
                <a:lnTo>
                  <a:pt x="98123" y="21533"/>
                </a:lnTo>
                <a:lnTo>
                  <a:pt x="58026" y="46196"/>
                </a:lnTo>
                <a:lnTo>
                  <a:pt x="27048" y="78119"/>
                </a:lnTo>
                <a:lnTo>
                  <a:pt x="7076" y="115799"/>
                </a:lnTo>
                <a:lnTo>
                  <a:pt x="0" y="157733"/>
                </a:lnTo>
                <a:lnTo>
                  <a:pt x="7076" y="199668"/>
                </a:lnTo>
                <a:lnTo>
                  <a:pt x="27048" y="237348"/>
                </a:lnTo>
                <a:lnTo>
                  <a:pt x="58026" y="269271"/>
                </a:lnTo>
                <a:lnTo>
                  <a:pt x="98123" y="293934"/>
                </a:lnTo>
                <a:lnTo>
                  <a:pt x="145450" y="309834"/>
                </a:lnTo>
                <a:lnTo>
                  <a:pt x="198119" y="315468"/>
                </a:lnTo>
                <a:lnTo>
                  <a:pt x="250789" y="309834"/>
                </a:lnTo>
                <a:lnTo>
                  <a:pt x="298116" y="293934"/>
                </a:lnTo>
                <a:lnTo>
                  <a:pt x="338213" y="269271"/>
                </a:lnTo>
                <a:lnTo>
                  <a:pt x="369191" y="237348"/>
                </a:lnTo>
                <a:lnTo>
                  <a:pt x="389163" y="199668"/>
                </a:lnTo>
                <a:lnTo>
                  <a:pt x="396240" y="157733"/>
                </a:lnTo>
                <a:lnTo>
                  <a:pt x="389163" y="115799"/>
                </a:lnTo>
                <a:lnTo>
                  <a:pt x="369191" y="78119"/>
                </a:lnTo>
                <a:lnTo>
                  <a:pt x="338213" y="46196"/>
                </a:lnTo>
                <a:lnTo>
                  <a:pt x="298116" y="21533"/>
                </a:lnTo>
                <a:lnTo>
                  <a:pt x="250789" y="5633"/>
                </a:lnTo>
                <a:lnTo>
                  <a:pt x="19811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79119" y="2910839"/>
            <a:ext cx="558165" cy="312420"/>
          </a:xfrm>
          <a:custGeom>
            <a:avLst/>
            <a:gdLst/>
            <a:ahLst/>
            <a:cxnLst/>
            <a:rect l="l" t="t" r="r" b="b"/>
            <a:pathLst>
              <a:path w="558165" h="312419">
                <a:moveTo>
                  <a:pt x="0" y="312419"/>
                </a:moveTo>
                <a:lnTo>
                  <a:pt x="557784" y="312419"/>
                </a:lnTo>
                <a:lnTo>
                  <a:pt x="557784" y="0"/>
                </a:lnTo>
                <a:lnTo>
                  <a:pt x="0" y="0"/>
                </a:lnTo>
                <a:lnTo>
                  <a:pt x="0" y="312419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616712" y="2968244"/>
            <a:ext cx="1174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04215" algn="l"/>
              </a:tabLst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工作台	工作台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381000" y="1019555"/>
            <a:ext cx="8446135" cy="516890"/>
          </a:xfrm>
          <a:custGeom>
            <a:avLst/>
            <a:gdLst/>
            <a:ahLst/>
            <a:cxnLst/>
            <a:rect l="l" t="t" r="r" b="b"/>
            <a:pathLst>
              <a:path w="8446135" h="516890">
                <a:moveTo>
                  <a:pt x="8187690" y="0"/>
                </a:moveTo>
                <a:lnTo>
                  <a:pt x="0" y="0"/>
                </a:lnTo>
                <a:lnTo>
                  <a:pt x="0" y="516636"/>
                </a:lnTo>
                <a:lnTo>
                  <a:pt x="8187690" y="516636"/>
                </a:lnTo>
                <a:lnTo>
                  <a:pt x="8446008" y="258318"/>
                </a:lnTo>
                <a:lnTo>
                  <a:pt x="818769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81000" y="1050036"/>
            <a:ext cx="8446135" cy="457200"/>
          </a:xfrm>
          <a:custGeom>
            <a:avLst/>
            <a:gdLst/>
            <a:ahLst/>
            <a:cxnLst/>
            <a:rect l="l" t="t" r="r" b="b"/>
            <a:pathLst>
              <a:path w="8446135" h="457200">
                <a:moveTo>
                  <a:pt x="7988427" y="0"/>
                </a:moveTo>
                <a:lnTo>
                  <a:pt x="7988427" y="457200"/>
                </a:lnTo>
                <a:lnTo>
                  <a:pt x="8293227" y="304800"/>
                </a:lnTo>
                <a:lnTo>
                  <a:pt x="8064627" y="304800"/>
                </a:lnTo>
                <a:lnTo>
                  <a:pt x="8064627" y="152400"/>
                </a:lnTo>
                <a:lnTo>
                  <a:pt x="8293227" y="152400"/>
                </a:lnTo>
                <a:lnTo>
                  <a:pt x="7988427" y="0"/>
                </a:lnTo>
                <a:close/>
              </a:path>
              <a:path w="8446135" h="457200">
                <a:moveTo>
                  <a:pt x="7988427" y="152400"/>
                </a:moveTo>
                <a:lnTo>
                  <a:pt x="0" y="152400"/>
                </a:lnTo>
                <a:lnTo>
                  <a:pt x="0" y="304800"/>
                </a:lnTo>
                <a:lnTo>
                  <a:pt x="7988427" y="304800"/>
                </a:lnTo>
                <a:lnTo>
                  <a:pt x="7988427" y="152400"/>
                </a:lnTo>
                <a:close/>
              </a:path>
              <a:path w="8446135" h="457200">
                <a:moveTo>
                  <a:pt x="8293227" y="152400"/>
                </a:moveTo>
                <a:lnTo>
                  <a:pt x="8064627" y="152400"/>
                </a:lnTo>
                <a:lnTo>
                  <a:pt x="8064627" y="304800"/>
                </a:lnTo>
                <a:lnTo>
                  <a:pt x="8293227" y="304800"/>
                </a:lnTo>
                <a:lnTo>
                  <a:pt x="8445627" y="228600"/>
                </a:lnTo>
                <a:lnTo>
                  <a:pt x="8293227" y="15240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704494" y="1174241"/>
            <a:ext cx="330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507491" y="1011923"/>
            <a:ext cx="1422666" cy="5661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1403730" y="1173607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1955292" y="1011923"/>
            <a:ext cx="723150" cy="56617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2152269" y="1173607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2908173" y="1173607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3621151" y="1173607"/>
            <a:ext cx="330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349622" y="1173607"/>
            <a:ext cx="330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5062220" y="1173607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2711195" y="1011923"/>
            <a:ext cx="3589781" cy="5661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5774816" y="1173607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6260591" y="1011923"/>
            <a:ext cx="724674" cy="56617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6459092" y="1173607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6943343" y="1011923"/>
            <a:ext cx="726198" cy="56617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7143368" y="1173607"/>
            <a:ext cx="330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7627619" y="1011923"/>
            <a:ext cx="726198" cy="56617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7828026" y="1173607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2814827" y="1470660"/>
            <a:ext cx="388620" cy="581025"/>
          </a:xfrm>
          <a:custGeom>
            <a:avLst/>
            <a:gdLst/>
            <a:ahLst/>
            <a:cxnLst/>
            <a:rect l="l" t="t" r="r" b="b"/>
            <a:pathLst>
              <a:path w="388619" h="581025">
                <a:moveTo>
                  <a:pt x="0" y="580644"/>
                </a:moveTo>
                <a:lnTo>
                  <a:pt x="388619" y="580644"/>
                </a:lnTo>
                <a:lnTo>
                  <a:pt x="388619" y="0"/>
                </a:lnTo>
                <a:lnTo>
                  <a:pt x="0" y="0"/>
                </a:lnTo>
                <a:lnTo>
                  <a:pt x="0" y="580644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 txBox="1"/>
          <p:nvPr/>
        </p:nvSpPr>
        <p:spPr>
          <a:xfrm>
            <a:off x="2920873" y="1498346"/>
            <a:ext cx="177800" cy="5130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3822191" y="1470660"/>
            <a:ext cx="388620" cy="581025"/>
          </a:xfrm>
          <a:custGeom>
            <a:avLst/>
            <a:gdLst/>
            <a:ahLst/>
            <a:cxnLst/>
            <a:rect l="l" t="t" r="r" b="b"/>
            <a:pathLst>
              <a:path w="388620" h="581025">
                <a:moveTo>
                  <a:pt x="0" y="580644"/>
                </a:moveTo>
                <a:lnTo>
                  <a:pt x="388620" y="580644"/>
                </a:lnTo>
                <a:lnTo>
                  <a:pt x="388620" y="0"/>
                </a:lnTo>
                <a:lnTo>
                  <a:pt x="0" y="0"/>
                </a:lnTo>
                <a:lnTo>
                  <a:pt x="0" y="580644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 txBox="1"/>
          <p:nvPr/>
        </p:nvSpPr>
        <p:spPr>
          <a:xfrm>
            <a:off x="3928490" y="1498346"/>
            <a:ext cx="177800" cy="5130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4744211" y="1470660"/>
            <a:ext cx="390525" cy="581025"/>
          </a:xfrm>
          <a:custGeom>
            <a:avLst/>
            <a:gdLst/>
            <a:ahLst/>
            <a:cxnLst/>
            <a:rect l="l" t="t" r="r" b="b"/>
            <a:pathLst>
              <a:path w="390525" h="581025">
                <a:moveTo>
                  <a:pt x="0" y="580644"/>
                </a:moveTo>
                <a:lnTo>
                  <a:pt x="390143" y="580644"/>
                </a:lnTo>
                <a:lnTo>
                  <a:pt x="390143" y="0"/>
                </a:lnTo>
                <a:lnTo>
                  <a:pt x="0" y="0"/>
                </a:lnTo>
                <a:lnTo>
                  <a:pt x="0" y="580644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4850891" y="1498346"/>
            <a:ext cx="177800" cy="5130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5774435" y="1470660"/>
            <a:ext cx="388620" cy="581025"/>
          </a:xfrm>
          <a:custGeom>
            <a:avLst/>
            <a:gdLst/>
            <a:ahLst/>
            <a:cxnLst/>
            <a:rect l="l" t="t" r="r" b="b"/>
            <a:pathLst>
              <a:path w="388620" h="581025">
                <a:moveTo>
                  <a:pt x="0" y="580644"/>
                </a:moveTo>
                <a:lnTo>
                  <a:pt x="388620" y="580644"/>
                </a:lnTo>
                <a:lnTo>
                  <a:pt x="388620" y="0"/>
                </a:lnTo>
                <a:lnTo>
                  <a:pt x="0" y="0"/>
                </a:lnTo>
                <a:lnTo>
                  <a:pt x="0" y="580644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 txBox="1"/>
          <p:nvPr/>
        </p:nvSpPr>
        <p:spPr>
          <a:xfrm>
            <a:off x="5880100" y="1498346"/>
            <a:ext cx="177800" cy="5130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84" name="object 84"/>
          <p:cNvSpPr txBox="1"/>
          <p:nvPr/>
        </p:nvSpPr>
        <p:spPr>
          <a:xfrm>
            <a:off x="6901688" y="1532477"/>
            <a:ext cx="152400" cy="457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algn="just">
              <a:lnSpc>
                <a:spcPts val="1200"/>
              </a:lnSpc>
              <a:spcBef>
                <a:spcPts val="7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6768083" y="1470660"/>
            <a:ext cx="390525" cy="581025"/>
          </a:xfrm>
          <a:custGeom>
            <a:avLst/>
            <a:gdLst/>
            <a:ahLst/>
            <a:cxnLst/>
            <a:rect l="l" t="t" r="r" b="b"/>
            <a:pathLst>
              <a:path w="390525" h="581025">
                <a:moveTo>
                  <a:pt x="0" y="580644"/>
                </a:moveTo>
                <a:lnTo>
                  <a:pt x="390144" y="580644"/>
                </a:lnTo>
                <a:lnTo>
                  <a:pt x="390144" y="0"/>
                </a:lnTo>
                <a:lnTo>
                  <a:pt x="0" y="0"/>
                </a:lnTo>
                <a:lnTo>
                  <a:pt x="0" y="580644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 txBox="1"/>
          <p:nvPr/>
        </p:nvSpPr>
        <p:spPr>
          <a:xfrm>
            <a:off x="6875271" y="1498295"/>
            <a:ext cx="178435" cy="51371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7783068" y="1470660"/>
            <a:ext cx="388620" cy="581025"/>
          </a:xfrm>
          <a:custGeom>
            <a:avLst/>
            <a:gdLst/>
            <a:ahLst/>
            <a:cxnLst/>
            <a:rect l="l" t="t" r="r" b="b"/>
            <a:pathLst>
              <a:path w="388620" h="581025">
                <a:moveTo>
                  <a:pt x="0" y="580644"/>
                </a:moveTo>
                <a:lnTo>
                  <a:pt x="388620" y="580644"/>
                </a:lnTo>
                <a:lnTo>
                  <a:pt x="388620" y="0"/>
                </a:lnTo>
                <a:lnTo>
                  <a:pt x="0" y="0"/>
                </a:lnTo>
                <a:lnTo>
                  <a:pt x="0" y="580644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 txBox="1"/>
          <p:nvPr/>
        </p:nvSpPr>
        <p:spPr>
          <a:xfrm>
            <a:off x="7890002" y="1498346"/>
            <a:ext cx="177800" cy="5130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2339339" y="1662683"/>
            <a:ext cx="431800" cy="274320"/>
          </a:xfrm>
          <a:custGeom>
            <a:avLst/>
            <a:gdLst/>
            <a:ahLst/>
            <a:cxnLst/>
            <a:rect l="l" t="t" r="r" b="b"/>
            <a:pathLst>
              <a:path w="431800" h="274319">
                <a:moveTo>
                  <a:pt x="0" y="0"/>
                </a:moveTo>
                <a:lnTo>
                  <a:pt x="0" y="274319"/>
                </a:lnTo>
                <a:lnTo>
                  <a:pt x="431292" y="137160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2554223" y="1632204"/>
            <a:ext cx="326390" cy="337185"/>
          </a:xfrm>
          <a:custGeom>
            <a:avLst/>
            <a:gdLst/>
            <a:ahLst/>
            <a:cxnLst/>
            <a:rect l="l" t="t" r="r" b="b"/>
            <a:pathLst>
              <a:path w="326389" h="337185">
                <a:moveTo>
                  <a:pt x="163068" y="0"/>
                </a:moveTo>
                <a:lnTo>
                  <a:pt x="119723" y="6018"/>
                </a:lnTo>
                <a:lnTo>
                  <a:pt x="80771" y="23001"/>
                </a:lnTo>
                <a:lnTo>
                  <a:pt x="47767" y="49339"/>
                </a:lnTo>
                <a:lnTo>
                  <a:pt x="22267" y="83424"/>
                </a:lnTo>
                <a:lnTo>
                  <a:pt x="5826" y="123648"/>
                </a:lnTo>
                <a:lnTo>
                  <a:pt x="0" y="168401"/>
                </a:lnTo>
                <a:lnTo>
                  <a:pt x="5826" y="213155"/>
                </a:lnTo>
                <a:lnTo>
                  <a:pt x="22267" y="253379"/>
                </a:lnTo>
                <a:lnTo>
                  <a:pt x="47767" y="287464"/>
                </a:lnTo>
                <a:lnTo>
                  <a:pt x="80772" y="313802"/>
                </a:lnTo>
                <a:lnTo>
                  <a:pt x="119723" y="330785"/>
                </a:lnTo>
                <a:lnTo>
                  <a:pt x="163068" y="336804"/>
                </a:lnTo>
                <a:lnTo>
                  <a:pt x="206412" y="330785"/>
                </a:lnTo>
                <a:lnTo>
                  <a:pt x="245364" y="313802"/>
                </a:lnTo>
                <a:lnTo>
                  <a:pt x="278368" y="287464"/>
                </a:lnTo>
                <a:lnTo>
                  <a:pt x="303868" y="253379"/>
                </a:lnTo>
                <a:lnTo>
                  <a:pt x="320309" y="213155"/>
                </a:lnTo>
                <a:lnTo>
                  <a:pt x="326136" y="168401"/>
                </a:lnTo>
                <a:lnTo>
                  <a:pt x="320309" y="123648"/>
                </a:lnTo>
                <a:lnTo>
                  <a:pt x="303868" y="83424"/>
                </a:lnTo>
                <a:lnTo>
                  <a:pt x="278368" y="49339"/>
                </a:lnTo>
                <a:lnTo>
                  <a:pt x="245363" y="23001"/>
                </a:lnTo>
                <a:lnTo>
                  <a:pt x="206412" y="6018"/>
                </a:lnTo>
                <a:lnTo>
                  <a:pt x="16306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3311652" y="1662683"/>
            <a:ext cx="431800" cy="274320"/>
          </a:xfrm>
          <a:custGeom>
            <a:avLst/>
            <a:gdLst/>
            <a:ahLst/>
            <a:cxnLst/>
            <a:rect l="l" t="t" r="r" b="b"/>
            <a:pathLst>
              <a:path w="431800" h="274319">
                <a:moveTo>
                  <a:pt x="0" y="0"/>
                </a:moveTo>
                <a:lnTo>
                  <a:pt x="0" y="274319"/>
                </a:lnTo>
                <a:lnTo>
                  <a:pt x="431292" y="137160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3526535" y="1632204"/>
            <a:ext cx="326390" cy="337185"/>
          </a:xfrm>
          <a:custGeom>
            <a:avLst/>
            <a:gdLst/>
            <a:ahLst/>
            <a:cxnLst/>
            <a:rect l="l" t="t" r="r" b="b"/>
            <a:pathLst>
              <a:path w="326389" h="337185">
                <a:moveTo>
                  <a:pt x="163067" y="0"/>
                </a:moveTo>
                <a:lnTo>
                  <a:pt x="119723" y="6018"/>
                </a:lnTo>
                <a:lnTo>
                  <a:pt x="80772" y="23001"/>
                </a:lnTo>
                <a:lnTo>
                  <a:pt x="47767" y="49339"/>
                </a:lnTo>
                <a:lnTo>
                  <a:pt x="22267" y="83424"/>
                </a:lnTo>
                <a:lnTo>
                  <a:pt x="5826" y="123648"/>
                </a:lnTo>
                <a:lnTo>
                  <a:pt x="0" y="168401"/>
                </a:lnTo>
                <a:lnTo>
                  <a:pt x="5826" y="213155"/>
                </a:lnTo>
                <a:lnTo>
                  <a:pt x="22267" y="253379"/>
                </a:lnTo>
                <a:lnTo>
                  <a:pt x="47767" y="287464"/>
                </a:lnTo>
                <a:lnTo>
                  <a:pt x="80772" y="313802"/>
                </a:lnTo>
                <a:lnTo>
                  <a:pt x="119723" y="330785"/>
                </a:lnTo>
                <a:lnTo>
                  <a:pt x="163067" y="336804"/>
                </a:lnTo>
                <a:lnTo>
                  <a:pt x="206412" y="330785"/>
                </a:lnTo>
                <a:lnTo>
                  <a:pt x="245363" y="313802"/>
                </a:lnTo>
                <a:lnTo>
                  <a:pt x="278368" y="287464"/>
                </a:lnTo>
                <a:lnTo>
                  <a:pt x="303868" y="253379"/>
                </a:lnTo>
                <a:lnTo>
                  <a:pt x="320309" y="213155"/>
                </a:lnTo>
                <a:lnTo>
                  <a:pt x="326136" y="168401"/>
                </a:lnTo>
                <a:lnTo>
                  <a:pt x="320309" y="123648"/>
                </a:lnTo>
                <a:lnTo>
                  <a:pt x="303868" y="83424"/>
                </a:lnTo>
                <a:lnTo>
                  <a:pt x="278368" y="49339"/>
                </a:lnTo>
                <a:lnTo>
                  <a:pt x="245363" y="23001"/>
                </a:lnTo>
                <a:lnTo>
                  <a:pt x="206412" y="6018"/>
                </a:lnTo>
                <a:lnTo>
                  <a:pt x="16306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4305300" y="1662683"/>
            <a:ext cx="431800" cy="274320"/>
          </a:xfrm>
          <a:custGeom>
            <a:avLst/>
            <a:gdLst/>
            <a:ahLst/>
            <a:cxnLst/>
            <a:rect l="l" t="t" r="r" b="b"/>
            <a:pathLst>
              <a:path w="431800" h="274319">
                <a:moveTo>
                  <a:pt x="0" y="0"/>
                </a:moveTo>
                <a:lnTo>
                  <a:pt x="0" y="274319"/>
                </a:lnTo>
                <a:lnTo>
                  <a:pt x="431291" y="137160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4520184" y="1632204"/>
            <a:ext cx="326390" cy="337185"/>
          </a:xfrm>
          <a:custGeom>
            <a:avLst/>
            <a:gdLst/>
            <a:ahLst/>
            <a:cxnLst/>
            <a:rect l="l" t="t" r="r" b="b"/>
            <a:pathLst>
              <a:path w="326389" h="337185">
                <a:moveTo>
                  <a:pt x="163067" y="0"/>
                </a:moveTo>
                <a:lnTo>
                  <a:pt x="119723" y="6018"/>
                </a:lnTo>
                <a:lnTo>
                  <a:pt x="80772" y="23001"/>
                </a:lnTo>
                <a:lnTo>
                  <a:pt x="47767" y="49339"/>
                </a:lnTo>
                <a:lnTo>
                  <a:pt x="22267" y="83424"/>
                </a:lnTo>
                <a:lnTo>
                  <a:pt x="5826" y="123648"/>
                </a:lnTo>
                <a:lnTo>
                  <a:pt x="0" y="168401"/>
                </a:lnTo>
                <a:lnTo>
                  <a:pt x="5826" y="213155"/>
                </a:lnTo>
                <a:lnTo>
                  <a:pt x="22267" y="253379"/>
                </a:lnTo>
                <a:lnTo>
                  <a:pt x="47767" y="287464"/>
                </a:lnTo>
                <a:lnTo>
                  <a:pt x="80772" y="313802"/>
                </a:lnTo>
                <a:lnTo>
                  <a:pt x="119723" y="330785"/>
                </a:lnTo>
                <a:lnTo>
                  <a:pt x="163067" y="336804"/>
                </a:lnTo>
                <a:lnTo>
                  <a:pt x="206412" y="330785"/>
                </a:lnTo>
                <a:lnTo>
                  <a:pt x="245363" y="313802"/>
                </a:lnTo>
                <a:lnTo>
                  <a:pt x="278368" y="287464"/>
                </a:lnTo>
                <a:lnTo>
                  <a:pt x="303868" y="253379"/>
                </a:lnTo>
                <a:lnTo>
                  <a:pt x="320309" y="213155"/>
                </a:lnTo>
                <a:lnTo>
                  <a:pt x="326136" y="168401"/>
                </a:lnTo>
                <a:lnTo>
                  <a:pt x="320309" y="123648"/>
                </a:lnTo>
                <a:lnTo>
                  <a:pt x="303868" y="83424"/>
                </a:lnTo>
                <a:lnTo>
                  <a:pt x="278368" y="49339"/>
                </a:lnTo>
                <a:lnTo>
                  <a:pt x="245363" y="23001"/>
                </a:lnTo>
                <a:lnTo>
                  <a:pt x="206412" y="6018"/>
                </a:lnTo>
                <a:lnTo>
                  <a:pt x="16306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5262371" y="1662683"/>
            <a:ext cx="433070" cy="274320"/>
          </a:xfrm>
          <a:custGeom>
            <a:avLst/>
            <a:gdLst/>
            <a:ahLst/>
            <a:cxnLst/>
            <a:rect l="l" t="t" r="r" b="b"/>
            <a:pathLst>
              <a:path w="433070" h="274319">
                <a:moveTo>
                  <a:pt x="0" y="0"/>
                </a:moveTo>
                <a:lnTo>
                  <a:pt x="0" y="274319"/>
                </a:lnTo>
                <a:lnTo>
                  <a:pt x="432815" y="137160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5478779" y="1632204"/>
            <a:ext cx="325120" cy="337185"/>
          </a:xfrm>
          <a:custGeom>
            <a:avLst/>
            <a:gdLst/>
            <a:ahLst/>
            <a:cxnLst/>
            <a:rect l="l" t="t" r="r" b="b"/>
            <a:pathLst>
              <a:path w="325120" h="337185">
                <a:moveTo>
                  <a:pt x="162306" y="0"/>
                </a:moveTo>
                <a:lnTo>
                  <a:pt x="119150" y="6018"/>
                </a:lnTo>
                <a:lnTo>
                  <a:pt x="80376" y="23001"/>
                </a:lnTo>
                <a:lnTo>
                  <a:pt x="47529" y="49339"/>
                </a:lnTo>
                <a:lnTo>
                  <a:pt x="22154" y="83424"/>
                </a:lnTo>
                <a:lnTo>
                  <a:pt x="5796" y="123648"/>
                </a:lnTo>
                <a:lnTo>
                  <a:pt x="0" y="168401"/>
                </a:lnTo>
                <a:lnTo>
                  <a:pt x="5796" y="213155"/>
                </a:lnTo>
                <a:lnTo>
                  <a:pt x="22154" y="253379"/>
                </a:lnTo>
                <a:lnTo>
                  <a:pt x="47529" y="287464"/>
                </a:lnTo>
                <a:lnTo>
                  <a:pt x="80376" y="313802"/>
                </a:lnTo>
                <a:lnTo>
                  <a:pt x="119150" y="330785"/>
                </a:lnTo>
                <a:lnTo>
                  <a:pt x="162306" y="336804"/>
                </a:lnTo>
                <a:lnTo>
                  <a:pt x="205461" y="330785"/>
                </a:lnTo>
                <a:lnTo>
                  <a:pt x="244235" y="313802"/>
                </a:lnTo>
                <a:lnTo>
                  <a:pt x="277082" y="287464"/>
                </a:lnTo>
                <a:lnTo>
                  <a:pt x="302457" y="253379"/>
                </a:lnTo>
                <a:lnTo>
                  <a:pt x="318815" y="213155"/>
                </a:lnTo>
                <a:lnTo>
                  <a:pt x="324612" y="168401"/>
                </a:lnTo>
                <a:lnTo>
                  <a:pt x="318815" y="123648"/>
                </a:lnTo>
                <a:lnTo>
                  <a:pt x="302457" y="83424"/>
                </a:lnTo>
                <a:lnTo>
                  <a:pt x="277082" y="49339"/>
                </a:lnTo>
                <a:lnTo>
                  <a:pt x="244235" y="23001"/>
                </a:lnTo>
                <a:lnTo>
                  <a:pt x="205461" y="6018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6292596" y="1662683"/>
            <a:ext cx="431800" cy="274320"/>
          </a:xfrm>
          <a:custGeom>
            <a:avLst/>
            <a:gdLst/>
            <a:ahLst/>
            <a:cxnLst/>
            <a:rect l="l" t="t" r="r" b="b"/>
            <a:pathLst>
              <a:path w="431800" h="274319">
                <a:moveTo>
                  <a:pt x="0" y="0"/>
                </a:moveTo>
                <a:lnTo>
                  <a:pt x="0" y="274319"/>
                </a:lnTo>
                <a:lnTo>
                  <a:pt x="431292" y="137160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6509004" y="1632204"/>
            <a:ext cx="325120" cy="337185"/>
          </a:xfrm>
          <a:custGeom>
            <a:avLst/>
            <a:gdLst/>
            <a:ahLst/>
            <a:cxnLst/>
            <a:rect l="l" t="t" r="r" b="b"/>
            <a:pathLst>
              <a:path w="325120" h="337185">
                <a:moveTo>
                  <a:pt x="162305" y="0"/>
                </a:moveTo>
                <a:lnTo>
                  <a:pt x="119150" y="6018"/>
                </a:lnTo>
                <a:lnTo>
                  <a:pt x="80376" y="23001"/>
                </a:lnTo>
                <a:lnTo>
                  <a:pt x="47529" y="49339"/>
                </a:lnTo>
                <a:lnTo>
                  <a:pt x="22154" y="83424"/>
                </a:lnTo>
                <a:lnTo>
                  <a:pt x="5796" y="123648"/>
                </a:lnTo>
                <a:lnTo>
                  <a:pt x="0" y="168401"/>
                </a:lnTo>
                <a:lnTo>
                  <a:pt x="5796" y="213155"/>
                </a:lnTo>
                <a:lnTo>
                  <a:pt x="22154" y="253379"/>
                </a:lnTo>
                <a:lnTo>
                  <a:pt x="47529" y="287464"/>
                </a:lnTo>
                <a:lnTo>
                  <a:pt x="80376" y="313802"/>
                </a:lnTo>
                <a:lnTo>
                  <a:pt x="119150" y="330785"/>
                </a:lnTo>
                <a:lnTo>
                  <a:pt x="162305" y="336804"/>
                </a:lnTo>
                <a:lnTo>
                  <a:pt x="205461" y="330785"/>
                </a:lnTo>
                <a:lnTo>
                  <a:pt x="244235" y="313802"/>
                </a:lnTo>
                <a:lnTo>
                  <a:pt x="277082" y="287464"/>
                </a:lnTo>
                <a:lnTo>
                  <a:pt x="302457" y="253379"/>
                </a:lnTo>
                <a:lnTo>
                  <a:pt x="318815" y="213155"/>
                </a:lnTo>
                <a:lnTo>
                  <a:pt x="324612" y="168401"/>
                </a:lnTo>
                <a:lnTo>
                  <a:pt x="318815" y="123648"/>
                </a:lnTo>
                <a:lnTo>
                  <a:pt x="302457" y="83424"/>
                </a:lnTo>
                <a:lnTo>
                  <a:pt x="277082" y="49339"/>
                </a:lnTo>
                <a:lnTo>
                  <a:pt x="244235" y="23001"/>
                </a:lnTo>
                <a:lnTo>
                  <a:pt x="205461" y="6018"/>
                </a:lnTo>
                <a:lnTo>
                  <a:pt x="16230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7272528" y="1662683"/>
            <a:ext cx="431800" cy="274320"/>
          </a:xfrm>
          <a:custGeom>
            <a:avLst/>
            <a:gdLst/>
            <a:ahLst/>
            <a:cxnLst/>
            <a:rect l="l" t="t" r="r" b="b"/>
            <a:pathLst>
              <a:path w="431800" h="274319">
                <a:moveTo>
                  <a:pt x="0" y="0"/>
                </a:moveTo>
                <a:lnTo>
                  <a:pt x="0" y="274319"/>
                </a:lnTo>
                <a:lnTo>
                  <a:pt x="431292" y="137160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7487411" y="1632204"/>
            <a:ext cx="326390" cy="337185"/>
          </a:xfrm>
          <a:custGeom>
            <a:avLst/>
            <a:gdLst/>
            <a:ahLst/>
            <a:cxnLst/>
            <a:rect l="l" t="t" r="r" b="b"/>
            <a:pathLst>
              <a:path w="326390" h="337185">
                <a:moveTo>
                  <a:pt x="163068" y="0"/>
                </a:moveTo>
                <a:lnTo>
                  <a:pt x="119723" y="6018"/>
                </a:lnTo>
                <a:lnTo>
                  <a:pt x="80772" y="23001"/>
                </a:lnTo>
                <a:lnTo>
                  <a:pt x="47767" y="49339"/>
                </a:lnTo>
                <a:lnTo>
                  <a:pt x="22267" y="83424"/>
                </a:lnTo>
                <a:lnTo>
                  <a:pt x="5826" y="123648"/>
                </a:lnTo>
                <a:lnTo>
                  <a:pt x="0" y="168401"/>
                </a:lnTo>
                <a:lnTo>
                  <a:pt x="5826" y="213155"/>
                </a:lnTo>
                <a:lnTo>
                  <a:pt x="22267" y="253379"/>
                </a:lnTo>
                <a:lnTo>
                  <a:pt x="47767" y="287464"/>
                </a:lnTo>
                <a:lnTo>
                  <a:pt x="80772" y="313802"/>
                </a:lnTo>
                <a:lnTo>
                  <a:pt x="119723" y="330785"/>
                </a:lnTo>
                <a:lnTo>
                  <a:pt x="163068" y="336804"/>
                </a:lnTo>
                <a:lnTo>
                  <a:pt x="206412" y="330785"/>
                </a:lnTo>
                <a:lnTo>
                  <a:pt x="245364" y="313802"/>
                </a:lnTo>
                <a:lnTo>
                  <a:pt x="278368" y="287464"/>
                </a:lnTo>
                <a:lnTo>
                  <a:pt x="303868" y="253379"/>
                </a:lnTo>
                <a:lnTo>
                  <a:pt x="320309" y="213155"/>
                </a:lnTo>
                <a:lnTo>
                  <a:pt x="326136" y="168401"/>
                </a:lnTo>
                <a:lnTo>
                  <a:pt x="320309" y="123648"/>
                </a:lnTo>
                <a:lnTo>
                  <a:pt x="303868" y="83424"/>
                </a:lnTo>
                <a:lnTo>
                  <a:pt x="278368" y="49339"/>
                </a:lnTo>
                <a:lnTo>
                  <a:pt x="245364" y="23001"/>
                </a:lnTo>
                <a:lnTo>
                  <a:pt x="206412" y="6018"/>
                </a:lnTo>
                <a:lnTo>
                  <a:pt x="16306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1830323" y="1470660"/>
            <a:ext cx="388620" cy="582295"/>
          </a:xfrm>
          <a:custGeom>
            <a:avLst/>
            <a:gdLst/>
            <a:ahLst/>
            <a:cxnLst/>
            <a:rect l="l" t="t" r="r" b="b"/>
            <a:pathLst>
              <a:path w="388619" h="582294">
                <a:moveTo>
                  <a:pt x="0" y="582168"/>
                </a:moveTo>
                <a:lnTo>
                  <a:pt x="388619" y="582168"/>
                </a:lnTo>
                <a:lnTo>
                  <a:pt x="388619" y="0"/>
                </a:lnTo>
                <a:lnTo>
                  <a:pt x="0" y="0"/>
                </a:lnTo>
                <a:lnTo>
                  <a:pt x="0" y="58216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 txBox="1"/>
          <p:nvPr/>
        </p:nvSpPr>
        <p:spPr>
          <a:xfrm>
            <a:off x="1935733" y="1498600"/>
            <a:ext cx="177800" cy="5130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1353311" y="1662683"/>
            <a:ext cx="433070" cy="276225"/>
          </a:xfrm>
          <a:custGeom>
            <a:avLst/>
            <a:gdLst/>
            <a:ahLst/>
            <a:cxnLst/>
            <a:rect l="l" t="t" r="r" b="b"/>
            <a:pathLst>
              <a:path w="433069" h="276225">
                <a:moveTo>
                  <a:pt x="0" y="0"/>
                </a:moveTo>
                <a:lnTo>
                  <a:pt x="0" y="275843"/>
                </a:lnTo>
                <a:lnTo>
                  <a:pt x="432815" y="137921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569719" y="1633727"/>
            <a:ext cx="326390" cy="335280"/>
          </a:xfrm>
          <a:custGeom>
            <a:avLst/>
            <a:gdLst/>
            <a:ahLst/>
            <a:cxnLst/>
            <a:rect l="l" t="t" r="r" b="b"/>
            <a:pathLst>
              <a:path w="326389" h="335280">
                <a:moveTo>
                  <a:pt x="163068" y="0"/>
                </a:moveTo>
                <a:lnTo>
                  <a:pt x="119723" y="5988"/>
                </a:lnTo>
                <a:lnTo>
                  <a:pt x="80771" y="22888"/>
                </a:lnTo>
                <a:lnTo>
                  <a:pt x="47767" y="49101"/>
                </a:lnTo>
                <a:lnTo>
                  <a:pt x="22267" y="83029"/>
                </a:lnTo>
                <a:lnTo>
                  <a:pt x="5826" y="123075"/>
                </a:lnTo>
                <a:lnTo>
                  <a:pt x="0" y="167639"/>
                </a:lnTo>
                <a:lnTo>
                  <a:pt x="5826" y="212204"/>
                </a:lnTo>
                <a:lnTo>
                  <a:pt x="22267" y="252250"/>
                </a:lnTo>
                <a:lnTo>
                  <a:pt x="47767" y="286178"/>
                </a:lnTo>
                <a:lnTo>
                  <a:pt x="80772" y="312391"/>
                </a:lnTo>
                <a:lnTo>
                  <a:pt x="119723" y="329291"/>
                </a:lnTo>
                <a:lnTo>
                  <a:pt x="163068" y="335280"/>
                </a:lnTo>
                <a:lnTo>
                  <a:pt x="206412" y="329291"/>
                </a:lnTo>
                <a:lnTo>
                  <a:pt x="245363" y="312391"/>
                </a:lnTo>
                <a:lnTo>
                  <a:pt x="278368" y="286178"/>
                </a:lnTo>
                <a:lnTo>
                  <a:pt x="303868" y="252250"/>
                </a:lnTo>
                <a:lnTo>
                  <a:pt x="320309" y="212204"/>
                </a:lnTo>
                <a:lnTo>
                  <a:pt x="326136" y="167639"/>
                </a:lnTo>
                <a:lnTo>
                  <a:pt x="320309" y="123075"/>
                </a:lnTo>
                <a:lnTo>
                  <a:pt x="303868" y="83029"/>
                </a:lnTo>
                <a:lnTo>
                  <a:pt x="278368" y="49101"/>
                </a:lnTo>
                <a:lnTo>
                  <a:pt x="245363" y="22888"/>
                </a:lnTo>
                <a:lnTo>
                  <a:pt x="206412" y="5988"/>
                </a:lnTo>
                <a:lnTo>
                  <a:pt x="16306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858011" y="1464563"/>
            <a:ext cx="388620" cy="581025"/>
          </a:xfrm>
          <a:custGeom>
            <a:avLst/>
            <a:gdLst/>
            <a:ahLst/>
            <a:cxnLst/>
            <a:rect l="l" t="t" r="r" b="b"/>
            <a:pathLst>
              <a:path w="388619" h="581025">
                <a:moveTo>
                  <a:pt x="0" y="580644"/>
                </a:moveTo>
                <a:lnTo>
                  <a:pt x="388619" y="580644"/>
                </a:lnTo>
                <a:lnTo>
                  <a:pt x="388619" y="0"/>
                </a:lnTo>
                <a:lnTo>
                  <a:pt x="0" y="0"/>
                </a:lnTo>
                <a:lnTo>
                  <a:pt x="0" y="580644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 txBox="1"/>
          <p:nvPr/>
        </p:nvSpPr>
        <p:spPr>
          <a:xfrm>
            <a:off x="963422" y="1491996"/>
            <a:ext cx="177800" cy="51371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381000" y="1656588"/>
            <a:ext cx="433070" cy="274320"/>
          </a:xfrm>
          <a:custGeom>
            <a:avLst/>
            <a:gdLst/>
            <a:ahLst/>
            <a:cxnLst/>
            <a:rect l="l" t="t" r="r" b="b"/>
            <a:pathLst>
              <a:path w="433069" h="274319">
                <a:moveTo>
                  <a:pt x="0" y="0"/>
                </a:moveTo>
                <a:lnTo>
                  <a:pt x="0" y="274319"/>
                </a:lnTo>
                <a:lnTo>
                  <a:pt x="432816" y="137160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597408" y="1626107"/>
            <a:ext cx="326390" cy="337185"/>
          </a:xfrm>
          <a:custGeom>
            <a:avLst/>
            <a:gdLst/>
            <a:ahLst/>
            <a:cxnLst/>
            <a:rect l="l" t="t" r="r" b="b"/>
            <a:pathLst>
              <a:path w="326390" h="337185">
                <a:moveTo>
                  <a:pt x="163068" y="0"/>
                </a:moveTo>
                <a:lnTo>
                  <a:pt x="119719" y="6018"/>
                </a:lnTo>
                <a:lnTo>
                  <a:pt x="80766" y="23001"/>
                </a:lnTo>
                <a:lnTo>
                  <a:pt x="47763" y="49339"/>
                </a:lnTo>
                <a:lnTo>
                  <a:pt x="22264" y="83424"/>
                </a:lnTo>
                <a:lnTo>
                  <a:pt x="5825" y="123648"/>
                </a:lnTo>
                <a:lnTo>
                  <a:pt x="0" y="168401"/>
                </a:lnTo>
                <a:lnTo>
                  <a:pt x="5825" y="213155"/>
                </a:lnTo>
                <a:lnTo>
                  <a:pt x="22264" y="253379"/>
                </a:lnTo>
                <a:lnTo>
                  <a:pt x="47763" y="287464"/>
                </a:lnTo>
                <a:lnTo>
                  <a:pt x="80766" y="313802"/>
                </a:lnTo>
                <a:lnTo>
                  <a:pt x="119719" y="330785"/>
                </a:lnTo>
                <a:lnTo>
                  <a:pt x="163068" y="336803"/>
                </a:lnTo>
                <a:lnTo>
                  <a:pt x="206416" y="330785"/>
                </a:lnTo>
                <a:lnTo>
                  <a:pt x="245369" y="313802"/>
                </a:lnTo>
                <a:lnTo>
                  <a:pt x="278372" y="287464"/>
                </a:lnTo>
                <a:lnTo>
                  <a:pt x="303871" y="253379"/>
                </a:lnTo>
                <a:lnTo>
                  <a:pt x="320310" y="213155"/>
                </a:lnTo>
                <a:lnTo>
                  <a:pt x="326136" y="168401"/>
                </a:lnTo>
                <a:lnTo>
                  <a:pt x="320310" y="123648"/>
                </a:lnTo>
                <a:lnTo>
                  <a:pt x="303871" y="83424"/>
                </a:lnTo>
                <a:lnTo>
                  <a:pt x="278372" y="49339"/>
                </a:lnTo>
                <a:lnTo>
                  <a:pt x="245369" y="23001"/>
                </a:lnTo>
                <a:lnTo>
                  <a:pt x="206416" y="6018"/>
                </a:lnTo>
                <a:lnTo>
                  <a:pt x="16306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 txBox="1"/>
          <p:nvPr/>
        </p:nvSpPr>
        <p:spPr>
          <a:xfrm>
            <a:off x="71854" y="993647"/>
            <a:ext cx="203835" cy="59626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4"/>
              </a:spcBef>
            </a:pPr>
            <a:r>
              <a:rPr sz="1400" dirty="0">
                <a:latin typeface="Noto Sans CJK JP Regular"/>
                <a:cs typeface="Noto Sans CJK JP Regular"/>
              </a:rPr>
              <a:t>投 产 点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3759" y="3786680"/>
            <a:ext cx="3329940" cy="135191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90"/>
              </a:spcBef>
            </a:pPr>
            <a:r>
              <a:rPr sz="1200" dirty="0">
                <a:latin typeface="Wingdings"/>
                <a:cs typeface="Wingdings"/>
              </a:rPr>
              <a:t></a:t>
            </a:r>
            <a:r>
              <a:rPr sz="1200" spc="-11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机工作</a:t>
            </a:r>
          </a:p>
          <a:p>
            <a:pPr marL="16510">
              <a:lnSpc>
                <a:spcPct val="100000"/>
              </a:lnSpc>
            </a:pPr>
            <a:r>
              <a:rPr sz="1200" dirty="0">
                <a:latin typeface="Wingdings"/>
                <a:cs typeface="Wingdings"/>
              </a:rPr>
              <a:t></a:t>
            </a:r>
            <a:r>
              <a:rPr sz="1200" spc="-11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人工作</a:t>
            </a:r>
          </a:p>
          <a:p>
            <a:pPr marL="16510">
              <a:lnSpc>
                <a:spcPct val="100000"/>
              </a:lnSpc>
            </a:pPr>
            <a:r>
              <a:rPr sz="1200" dirty="0">
                <a:latin typeface="Wingdings"/>
                <a:cs typeface="Wingdings"/>
              </a:rPr>
              <a:t>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Noto Sans CJK JP Regular"/>
                <a:cs typeface="Noto Sans CJK JP Regular"/>
              </a:rPr>
              <a:t>机工作，人辅助工作</a:t>
            </a:r>
            <a:endParaRPr sz="1200" dirty="0">
              <a:latin typeface="Noto Sans CJK JP Regular"/>
              <a:cs typeface="Noto Sans CJK JP Regular"/>
            </a:endParaRPr>
          </a:p>
          <a:p>
            <a:pPr marL="16510">
              <a:lnSpc>
                <a:spcPct val="100000"/>
              </a:lnSpc>
            </a:pPr>
            <a:r>
              <a:rPr sz="1200" dirty="0">
                <a:latin typeface="Wingdings"/>
                <a:cs typeface="Wingdings"/>
              </a:rPr>
              <a:t></a:t>
            </a:r>
            <a:r>
              <a:rPr sz="1200" spc="-11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人工作、机辅助工作</a:t>
            </a:r>
          </a:p>
          <a:p>
            <a:pPr marL="16510">
              <a:lnSpc>
                <a:spcPct val="100000"/>
              </a:lnSpc>
            </a:pPr>
            <a:r>
              <a:rPr sz="1200" dirty="0">
                <a:latin typeface="Wingdings"/>
                <a:cs typeface="Wingdings"/>
              </a:rPr>
              <a:t>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人机共同工作</a:t>
            </a:r>
          </a:p>
          <a:p>
            <a:pPr marL="16510">
              <a:lnSpc>
                <a:spcPct val="100000"/>
              </a:lnSpc>
            </a:pPr>
            <a:r>
              <a:rPr sz="1200" dirty="0">
                <a:latin typeface="Wingdings"/>
                <a:cs typeface="Wingdings"/>
              </a:rPr>
              <a:t>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机工作，人接续工作</a:t>
            </a: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dirty="0" smtClean="0">
                <a:latin typeface="Arial"/>
                <a:cs typeface="Arial"/>
              </a:rPr>
              <a:t>.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10" name="object 110"/>
          <p:cNvSpPr txBox="1"/>
          <p:nvPr/>
        </p:nvSpPr>
        <p:spPr>
          <a:xfrm>
            <a:off x="69338" y="2372563"/>
            <a:ext cx="204470" cy="59690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5"/>
              </a:spcBef>
            </a:pPr>
            <a:r>
              <a:rPr sz="1400" dirty="0">
                <a:latin typeface="Noto Sans CJK JP Regular"/>
                <a:cs typeface="Noto Sans CJK JP Regular"/>
              </a:rPr>
              <a:t>投 产 点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11" name="object 111"/>
          <p:cNvSpPr txBox="1"/>
          <p:nvPr/>
        </p:nvSpPr>
        <p:spPr>
          <a:xfrm>
            <a:off x="8806815" y="772921"/>
            <a:ext cx="203835" cy="113284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 algn="just">
              <a:lnSpc>
                <a:spcPts val="1410"/>
              </a:lnSpc>
              <a:spcBef>
                <a:spcPts val="375"/>
              </a:spcBef>
            </a:pPr>
            <a:r>
              <a:rPr sz="1400" dirty="0">
                <a:latin typeface="Noto Sans CJK JP Regular"/>
                <a:cs typeface="Noto Sans CJK JP Regular"/>
              </a:rPr>
              <a:t>终 产 品 产 出 点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8821166" y="2140204"/>
            <a:ext cx="203835" cy="113093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4"/>
              </a:spcBef>
            </a:pPr>
            <a:r>
              <a:rPr sz="1400" dirty="0">
                <a:latin typeface="Noto Sans CJK JP Regular"/>
                <a:cs typeface="Noto Sans CJK JP Regular"/>
              </a:rPr>
              <a:t>终 产 品 产 出 点</a:t>
            </a:r>
            <a:endParaRPr sz="14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8559" y="57150"/>
            <a:ext cx="8098155" cy="708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9900"/>
                </a:solidFill>
              </a:rPr>
              <a:t>制造布局模型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10" dirty="0">
                <a:solidFill>
                  <a:srgbClr val="FFFFFF"/>
                </a:solidFill>
              </a:rPr>
              <a:t>6-流水产</a:t>
            </a:r>
            <a:r>
              <a:rPr sz="2000" spc="5" dirty="0">
                <a:solidFill>
                  <a:srgbClr val="FFFFFF"/>
                </a:solidFill>
              </a:rPr>
              <a:t>线单边</a:t>
            </a:r>
            <a:r>
              <a:rPr sz="2000" spc="15" dirty="0">
                <a:solidFill>
                  <a:srgbClr val="FFFFFF"/>
                </a:solidFill>
              </a:rPr>
              <a:t>工</a:t>
            </a:r>
            <a:r>
              <a:rPr sz="2000" spc="20" dirty="0">
                <a:solidFill>
                  <a:srgbClr val="FFFFFF"/>
                </a:solidFill>
              </a:rPr>
              <a:t>作</a:t>
            </a:r>
            <a:r>
              <a:rPr sz="2000" dirty="0">
                <a:solidFill>
                  <a:srgbClr val="FFFFFF"/>
                </a:solidFill>
              </a:rPr>
              <a:t>_</a:t>
            </a:r>
            <a:r>
              <a:rPr sz="2000" spc="10" dirty="0">
                <a:solidFill>
                  <a:srgbClr val="FFFFFF"/>
                </a:solidFill>
              </a:rPr>
              <a:t>自</a:t>
            </a:r>
            <a:r>
              <a:rPr sz="2000" spc="5" dirty="0">
                <a:solidFill>
                  <a:srgbClr val="FFFFFF"/>
                </a:solidFill>
              </a:rPr>
              <a:t>动</a:t>
            </a:r>
            <a:r>
              <a:rPr sz="2000" spc="10" dirty="0">
                <a:solidFill>
                  <a:srgbClr val="FFFFFF"/>
                </a:solidFill>
              </a:rPr>
              <a:t>输</a:t>
            </a:r>
            <a:r>
              <a:rPr sz="2000" spc="15" dirty="0">
                <a:solidFill>
                  <a:srgbClr val="FFFFFF"/>
                </a:solidFill>
              </a:rPr>
              <a:t>送</a:t>
            </a:r>
            <a:r>
              <a:rPr sz="2000" spc="10" dirty="0">
                <a:solidFill>
                  <a:srgbClr val="FFFFFF"/>
                </a:solidFill>
              </a:rPr>
              <a:t>型</a:t>
            </a:r>
            <a:r>
              <a:rPr sz="2000" spc="5" dirty="0">
                <a:solidFill>
                  <a:srgbClr val="FFFFFF"/>
                </a:solidFill>
              </a:rPr>
              <a:t>----------------------------------</a:t>
            </a:r>
            <a:endParaRPr sz="2000"/>
          </a:p>
        </p:txBody>
      </p:sp>
      <p:sp>
        <p:nvSpPr>
          <p:cNvPr id="3" name="object 3"/>
          <p:cNvSpPr/>
          <p:nvPr/>
        </p:nvSpPr>
        <p:spPr>
          <a:xfrm>
            <a:off x="381000" y="2375916"/>
            <a:ext cx="8446135" cy="527685"/>
          </a:xfrm>
          <a:custGeom>
            <a:avLst/>
            <a:gdLst/>
            <a:ahLst/>
            <a:cxnLst/>
            <a:rect l="l" t="t" r="r" b="b"/>
            <a:pathLst>
              <a:path w="8446135" h="527685">
                <a:moveTo>
                  <a:pt x="8182356" y="0"/>
                </a:moveTo>
                <a:lnTo>
                  <a:pt x="0" y="0"/>
                </a:lnTo>
                <a:lnTo>
                  <a:pt x="0" y="527303"/>
                </a:lnTo>
                <a:lnTo>
                  <a:pt x="8182356" y="527303"/>
                </a:lnTo>
                <a:lnTo>
                  <a:pt x="8446008" y="263651"/>
                </a:lnTo>
                <a:lnTo>
                  <a:pt x="8182356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379219" y="3252215"/>
            <a:ext cx="323215" cy="416559"/>
          </a:xfrm>
          <a:custGeom>
            <a:avLst/>
            <a:gdLst/>
            <a:ahLst/>
            <a:cxnLst/>
            <a:rect l="l" t="t" r="r" b="b"/>
            <a:pathLst>
              <a:path w="323214" h="416560">
                <a:moveTo>
                  <a:pt x="161544" y="0"/>
                </a:moveTo>
                <a:lnTo>
                  <a:pt x="0" y="416051"/>
                </a:lnTo>
                <a:lnTo>
                  <a:pt x="323088" y="416051"/>
                </a:lnTo>
                <a:lnTo>
                  <a:pt x="16154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44167" y="3145535"/>
            <a:ext cx="394970" cy="315595"/>
          </a:xfrm>
          <a:custGeom>
            <a:avLst/>
            <a:gdLst/>
            <a:ahLst/>
            <a:cxnLst/>
            <a:rect l="l" t="t" r="r" b="b"/>
            <a:pathLst>
              <a:path w="394969" h="315595">
                <a:moveTo>
                  <a:pt x="197357" y="0"/>
                </a:moveTo>
                <a:lnTo>
                  <a:pt x="144903" y="5633"/>
                </a:lnTo>
                <a:lnTo>
                  <a:pt x="97761" y="21533"/>
                </a:lnTo>
                <a:lnTo>
                  <a:pt x="57816" y="46196"/>
                </a:lnTo>
                <a:lnTo>
                  <a:pt x="26952" y="78119"/>
                </a:lnTo>
                <a:lnTo>
                  <a:pt x="7052" y="115799"/>
                </a:lnTo>
                <a:lnTo>
                  <a:pt x="0" y="157733"/>
                </a:lnTo>
                <a:lnTo>
                  <a:pt x="7052" y="199668"/>
                </a:lnTo>
                <a:lnTo>
                  <a:pt x="26952" y="237348"/>
                </a:lnTo>
                <a:lnTo>
                  <a:pt x="57816" y="269271"/>
                </a:lnTo>
                <a:lnTo>
                  <a:pt x="97761" y="293934"/>
                </a:lnTo>
                <a:lnTo>
                  <a:pt x="144903" y="309834"/>
                </a:lnTo>
                <a:lnTo>
                  <a:pt x="197357" y="315468"/>
                </a:lnTo>
                <a:lnTo>
                  <a:pt x="249812" y="309834"/>
                </a:lnTo>
                <a:lnTo>
                  <a:pt x="296954" y="293934"/>
                </a:lnTo>
                <a:lnTo>
                  <a:pt x="336899" y="269271"/>
                </a:lnTo>
                <a:lnTo>
                  <a:pt x="367763" y="237348"/>
                </a:lnTo>
                <a:lnTo>
                  <a:pt x="387663" y="199668"/>
                </a:lnTo>
                <a:lnTo>
                  <a:pt x="394715" y="157733"/>
                </a:lnTo>
                <a:lnTo>
                  <a:pt x="387663" y="115799"/>
                </a:lnTo>
                <a:lnTo>
                  <a:pt x="367763" y="78119"/>
                </a:lnTo>
                <a:lnTo>
                  <a:pt x="336899" y="46196"/>
                </a:lnTo>
                <a:lnTo>
                  <a:pt x="296954" y="21533"/>
                </a:lnTo>
                <a:lnTo>
                  <a:pt x="249812" y="5633"/>
                </a:lnTo>
                <a:lnTo>
                  <a:pt x="19735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135123" y="3265932"/>
            <a:ext cx="325120" cy="417830"/>
          </a:xfrm>
          <a:custGeom>
            <a:avLst/>
            <a:gdLst/>
            <a:ahLst/>
            <a:cxnLst/>
            <a:rect l="l" t="t" r="r" b="b"/>
            <a:pathLst>
              <a:path w="325119" h="417829">
                <a:moveTo>
                  <a:pt x="162306" y="0"/>
                </a:moveTo>
                <a:lnTo>
                  <a:pt x="0" y="417576"/>
                </a:lnTo>
                <a:lnTo>
                  <a:pt x="324612" y="417576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00072" y="3160776"/>
            <a:ext cx="396240" cy="314325"/>
          </a:xfrm>
          <a:custGeom>
            <a:avLst/>
            <a:gdLst/>
            <a:ahLst/>
            <a:cxnLst/>
            <a:rect l="l" t="t" r="r" b="b"/>
            <a:pathLst>
              <a:path w="396239" h="314325">
                <a:moveTo>
                  <a:pt x="198119" y="0"/>
                </a:moveTo>
                <a:lnTo>
                  <a:pt x="145432" y="5603"/>
                </a:lnTo>
                <a:lnTo>
                  <a:pt x="98100" y="21420"/>
                </a:lnTo>
                <a:lnTo>
                  <a:pt x="58007" y="45958"/>
                </a:lnTo>
                <a:lnTo>
                  <a:pt x="27036" y="77724"/>
                </a:lnTo>
                <a:lnTo>
                  <a:pt x="7073" y="115226"/>
                </a:lnTo>
                <a:lnTo>
                  <a:pt x="0" y="156972"/>
                </a:lnTo>
                <a:lnTo>
                  <a:pt x="7073" y="198717"/>
                </a:lnTo>
                <a:lnTo>
                  <a:pt x="27036" y="236219"/>
                </a:lnTo>
                <a:lnTo>
                  <a:pt x="58007" y="267985"/>
                </a:lnTo>
                <a:lnTo>
                  <a:pt x="98100" y="292523"/>
                </a:lnTo>
                <a:lnTo>
                  <a:pt x="145432" y="308340"/>
                </a:lnTo>
                <a:lnTo>
                  <a:pt x="198119" y="313944"/>
                </a:lnTo>
                <a:lnTo>
                  <a:pt x="250807" y="308340"/>
                </a:lnTo>
                <a:lnTo>
                  <a:pt x="298139" y="292523"/>
                </a:lnTo>
                <a:lnTo>
                  <a:pt x="338232" y="267985"/>
                </a:lnTo>
                <a:lnTo>
                  <a:pt x="369203" y="236219"/>
                </a:lnTo>
                <a:lnTo>
                  <a:pt x="389166" y="198717"/>
                </a:lnTo>
                <a:lnTo>
                  <a:pt x="396239" y="156972"/>
                </a:lnTo>
                <a:lnTo>
                  <a:pt x="389166" y="115226"/>
                </a:lnTo>
                <a:lnTo>
                  <a:pt x="369203" y="77724"/>
                </a:lnTo>
                <a:lnTo>
                  <a:pt x="338232" y="45958"/>
                </a:lnTo>
                <a:lnTo>
                  <a:pt x="298139" y="21420"/>
                </a:lnTo>
                <a:lnTo>
                  <a:pt x="250807" y="5603"/>
                </a:lnTo>
                <a:lnTo>
                  <a:pt x="19811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78835" y="3252215"/>
            <a:ext cx="325120" cy="416559"/>
          </a:xfrm>
          <a:custGeom>
            <a:avLst/>
            <a:gdLst/>
            <a:ahLst/>
            <a:cxnLst/>
            <a:rect l="l" t="t" r="r" b="b"/>
            <a:pathLst>
              <a:path w="325119" h="416560">
                <a:moveTo>
                  <a:pt x="162306" y="0"/>
                </a:moveTo>
                <a:lnTo>
                  <a:pt x="0" y="416051"/>
                </a:lnTo>
                <a:lnTo>
                  <a:pt x="324612" y="416051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843783" y="3145535"/>
            <a:ext cx="396240" cy="315595"/>
          </a:xfrm>
          <a:custGeom>
            <a:avLst/>
            <a:gdLst/>
            <a:ahLst/>
            <a:cxnLst/>
            <a:rect l="l" t="t" r="r" b="b"/>
            <a:pathLst>
              <a:path w="396239" h="315595">
                <a:moveTo>
                  <a:pt x="198120" y="0"/>
                </a:moveTo>
                <a:lnTo>
                  <a:pt x="145432" y="5633"/>
                </a:lnTo>
                <a:lnTo>
                  <a:pt x="98100" y="21533"/>
                </a:lnTo>
                <a:lnTo>
                  <a:pt x="58007" y="46196"/>
                </a:lnTo>
                <a:lnTo>
                  <a:pt x="27036" y="78119"/>
                </a:lnTo>
                <a:lnTo>
                  <a:pt x="7073" y="115799"/>
                </a:lnTo>
                <a:lnTo>
                  <a:pt x="0" y="157733"/>
                </a:lnTo>
                <a:lnTo>
                  <a:pt x="7073" y="199668"/>
                </a:lnTo>
                <a:lnTo>
                  <a:pt x="27036" y="237348"/>
                </a:lnTo>
                <a:lnTo>
                  <a:pt x="58007" y="269271"/>
                </a:lnTo>
                <a:lnTo>
                  <a:pt x="98100" y="293934"/>
                </a:lnTo>
                <a:lnTo>
                  <a:pt x="145432" y="309834"/>
                </a:lnTo>
                <a:lnTo>
                  <a:pt x="198120" y="315468"/>
                </a:lnTo>
                <a:lnTo>
                  <a:pt x="250807" y="309834"/>
                </a:lnTo>
                <a:lnTo>
                  <a:pt x="298139" y="293934"/>
                </a:lnTo>
                <a:lnTo>
                  <a:pt x="338232" y="269271"/>
                </a:lnTo>
                <a:lnTo>
                  <a:pt x="369203" y="237348"/>
                </a:lnTo>
                <a:lnTo>
                  <a:pt x="389166" y="199668"/>
                </a:lnTo>
                <a:lnTo>
                  <a:pt x="396240" y="157733"/>
                </a:lnTo>
                <a:lnTo>
                  <a:pt x="389166" y="115799"/>
                </a:lnTo>
                <a:lnTo>
                  <a:pt x="369203" y="78119"/>
                </a:lnTo>
                <a:lnTo>
                  <a:pt x="338232" y="46196"/>
                </a:lnTo>
                <a:lnTo>
                  <a:pt x="298139" y="21533"/>
                </a:lnTo>
                <a:lnTo>
                  <a:pt x="250807" y="5633"/>
                </a:lnTo>
                <a:lnTo>
                  <a:pt x="19812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84447" y="3252215"/>
            <a:ext cx="323215" cy="416559"/>
          </a:xfrm>
          <a:custGeom>
            <a:avLst/>
            <a:gdLst/>
            <a:ahLst/>
            <a:cxnLst/>
            <a:rect l="l" t="t" r="r" b="b"/>
            <a:pathLst>
              <a:path w="323214" h="416560">
                <a:moveTo>
                  <a:pt x="161543" y="0"/>
                </a:moveTo>
                <a:lnTo>
                  <a:pt x="0" y="416051"/>
                </a:lnTo>
                <a:lnTo>
                  <a:pt x="323088" y="416051"/>
                </a:lnTo>
                <a:lnTo>
                  <a:pt x="161543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49396" y="3145535"/>
            <a:ext cx="394970" cy="315595"/>
          </a:xfrm>
          <a:custGeom>
            <a:avLst/>
            <a:gdLst/>
            <a:ahLst/>
            <a:cxnLst/>
            <a:rect l="l" t="t" r="r" b="b"/>
            <a:pathLst>
              <a:path w="394970" h="315595">
                <a:moveTo>
                  <a:pt x="197357" y="0"/>
                </a:moveTo>
                <a:lnTo>
                  <a:pt x="144903" y="5633"/>
                </a:lnTo>
                <a:lnTo>
                  <a:pt x="97761" y="21533"/>
                </a:lnTo>
                <a:lnTo>
                  <a:pt x="57816" y="46196"/>
                </a:lnTo>
                <a:lnTo>
                  <a:pt x="26952" y="78119"/>
                </a:lnTo>
                <a:lnTo>
                  <a:pt x="7052" y="115799"/>
                </a:lnTo>
                <a:lnTo>
                  <a:pt x="0" y="157733"/>
                </a:lnTo>
                <a:lnTo>
                  <a:pt x="7052" y="199668"/>
                </a:lnTo>
                <a:lnTo>
                  <a:pt x="26952" y="237348"/>
                </a:lnTo>
                <a:lnTo>
                  <a:pt x="57816" y="269271"/>
                </a:lnTo>
                <a:lnTo>
                  <a:pt x="97761" y="293934"/>
                </a:lnTo>
                <a:lnTo>
                  <a:pt x="144903" y="309834"/>
                </a:lnTo>
                <a:lnTo>
                  <a:pt x="197357" y="315468"/>
                </a:lnTo>
                <a:lnTo>
                  <a:pt x="249812" y="309834"/>
                </a:lnTo>
                <a:lnTo>
                  <a:pt x="296954" y="293934"/>
                </a:lnTo>
                <a:lnTo>
                  <a:pt x="336899" y="269271"/>
                </a:lnTo>
                <a:lnTo>
                  <a:pt x="367763" y="237348"/>
                </a:lnTo>
                <a:lnTo>
                  <a:pt x="387663" y="199668"/>
                </a:lnTo>
                <a:lnTo>
                  <a:pt x="394715" y="157733"/>
                </a:lnTo>
                <a:lnTo>
                  <a:pt x="387663" y="115799"/>
                </a:lnTo>
                <a:lnTo>
                  <a:pt x="367763" y="78119"/>
                </a:lnTo>
                <a:lnTo>
                  <a:pt x="336899" y="46196"/>
                </a:lnTo>
                <a:lnTo>
                  <a:pt x="296954" y="21533"/>
                </a:lnTo>
                <a:lnTo>
                  <a:pt x="249812" y="5633"/>
                </a:lnTo>
                <a:lnTo>
                  <a:pt x="19735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325111" y="3252215"/>
            <a:ext cx="325120" cy="416559"/>
          </a:xfrm>
          <a:custGeom>
            <a:avLst/>
            <a:gdLst/>
            <a:ahLst/>
            <a:cxnLst/>
            <a:rect l="l" t="t" r="r" b="b"/>
            <a:pathLst>
              <a:path w="325120" h="416560">
                <a:moveTo>
                  <a:pt x="162305" y="0"/>
                </a:moveTo>
                <a:lnTo>
                  <a:pt x="0" y="416051"/>
                </a:lnTo>
                <a:lnTo>
                  <a:pt x="324612" y="416051"/>
                </a:lnTo>
                <a:lnTo>
                  <a:pt x="16230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290059" y="3145535"/>
            <a:ext cx="396240" cy="315595"/>
          </a:xfrm>
          <a:custGeom>
            <a:avLst/>
            <a:gdLst/>
            <a:ahLst/>
            <a:cxnLst/>
            <a:rect l="l" t="t" r="r" b="b"/>
            <a:pathLst>
              <a:path w="396239" h="315595">
                <a:moveTo>
                  <a:pt x="198119" y="0"/>
                </a:moveTo>
                <a:lnTo>
                  <a:pt x="145432" y="5633"/>
                </a:lnTo>
                <a:lnTo>
                  <a:pt x="98100" y="21533"/>
                </a:lnTo>
                <a:lnTo>
                  <a:pt x="58007" y="46196"/>
                </a:lnTo>
                <a:lnTo>
                  <a:pt x="27036" y="78119"/>
                </a:lnTo>
                <a:lnTo>
                  <a:pt x="7073" y="115799"/>
                </a:lnTo>
                <a:lnTo>
                  <a:pt x="0" y="157733"/>
                </a:lnTo>
                <a:lnTo>
                  <a:pt x="7073" y="199668"/>
                </a:lnTo>
                <a:lnTo>
                  <a:pt x="27036" y="237348"/>
                </a:lnTo>
                <a:lnTo>
                  <a:pt x="58007" y="269271"/>
                </a:lnTo>
                <a:lnTo>
                  <a:pt x="98100" y="293934"/>
                </a:lnTo>
                <a:lnTo>
                  <a:pt x="145432" y="309834"/>
                </a:lnTo>
                <a:lnTo>
                  <a:pt x="198119" y="315468"/>
                </a:lnTo>
                <a:lnTo>
                  <a:pt x="250807" y="309834"/>
                </a:lnTo>
                <a:lnTo>
                  <a:pt x="298139" y="293934"/>
                </a:lnTo>
                <a:lnTo>
                  <a:pt x="338232" y="269271"/>
                </a:lnTo>
                <a:lnTo>
                  <a:pt x="369203" y="237348"/>
                </a:lnTo>
                <a:lnTo>
                  <a:pt x="389166" y="199668"/>
                </a:lnTo>
                <a:lnTo>
                  <a:pt x="396239" y="157733"/>
                </a:lnTo>
                <a:lnTo>
                  <a:pt x="389166" y="115799"/>
                </a:lnTo>
                <a:lnTo>
                  <a:pt x="369203" y="78119"/>
                </a:lnTo>
                <a:lnTo>
                  <a:pt x="338232" y="46196"/>
                </a:lnTo>
                <a:lnTo>
                  <a:pt x="298139" y="21533"/>
                </a:lnTo>
                <a:lnTo>
                  <a:pt x="250807" y="5633"/>
                </a:lnTo>
                <a:lnTo>
                  <a:pt x="19811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044440" y="3265932"/>
            <a:ext cx="325120" cy="417830"/>
          </a:xfrm>
          <a:custGeom>
            <a:avLst/>
            <a:gdLst/>
            <a:ahLst/>
            <a:cxnLst/>
            <a:rect l="l" t="t" r="r" b="b"/>
            <a:pathLst>
              <a:path w="325120" h="417829">
                <a:moveTo>
                  <a:pt x="162306" y="0"/>
                </a:moveTo>
                <a:lnTo>
                  <a:pt x="0" y="417576"/>
                </a:lnTo>
                <a:lnTo>
                  <a:pt x="324612" y="417576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09388" y="3160776"/>
            <a:ext cx="394970" cy="314325"/>
          </a:xfrm>
          <a:custGeom>
            <a:avLst/>
            <a:gdLst/>
            <a:ahLst/>
            <a:cxnLst/>
            <a:rect l="l" t="t" r="r" b="b"/>
            <a:pathLst>
              <a:path w="394970" h="314325">
                <a:moveTo>
                  <a:pt x="197358" y="0"/>
                </a:moveTo>
                <a:lnTo>
                  <a:pt x="144903" y="5603"/>
                </a:lnTo>
                <a:lnTo>
                  <a:pt x="97761" y="21420"/>
                </a:lnTo>
                <a:lnTo>
                  <a:pt x="57816" y="45958"/>
                </a:lnTo>
                <a:lnTo>
                  <a:pt x="26952" y="77724"/>
                </a:lnTo>
                <a:lnTo>
                  <a:pt x="7052" y="115226"/>
                </a:lnTo>
                <a:lnTo>
                  <a:pt x="0" y="156972"/>
                </a:lnTo>
                <a:lnTo>
                  <a:pt x="7052" y="198717"/>
                </a:lnTo>
                <a:lnTo>
                  <a:pt x="26952" y="236219"/>
                </a:lnTo>
                <a:lnTo>
                  <a:pt x="57816" y="267985"/>
                </a:lnTo>
                <a:lnTo>
                  <a:pt x="97761" y="292523"/>
                </a:lnTo>
                <a:lnTo>
                  <a:pt x="144903" y="308340"/>
                </a:lnTo>
                <a:lnTo>
                  <a:pt x="197358" y="313944"/>
                </a:lnTo>
                <a:lnTo>
                  <a:pt x="249812" y="308340"/>
                </a:lnTo>
                <a:lnTo>
                  <a:pt x="296954" y="292523"/>
                </a:lnTo>
                <a:lnTo>
                  <a:pt x="336899" y="267985"/>
                </a:lnTo>
                <a:lnTo>
                  <a:pt x="367763" y="236219"/>
                </a:lnTo>
                <a:lnTo>
                  <a:pt x="387663" y="198717"/>
                </a:lnTo>
                <a:lnTo>
                  <a:pt x="394715" y="156972"/>
                </a:lnTo>
                <a:lnTo>
                  <a:pt x="387663" y="115226"/>
                </a:lnTo>
                <a:lnTo>
                  <a:pt x="367763" y="77724"/>
                </a:lnTo>
                <a:lnTo>
                  <a:pt x="336899" y="45958"/>
                </a:lnTo>
                <a:lnTo>
                  <a:pt x="296954" y="21420"/>
                </a:lnTo>
                <a:lnTo>
                  <a:pt x="249812" y="5603"/>
                </a:lnTo>
                <a:lnTo>
                  <a:pt x="19735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757671" y="3252215"/>
            <a:ext cx="323215" cy="416559"/>
          </a:xfrm>
          <a:custGeom>
            <a:avLst/>
            <a:gdLst/>
            <a:ahLst/>
            <a:cxnLst/>
            <a:rect l="l" t="t" r="r" b="b"/>
            <a:pathLst>
              <a:path w="323214" h="416560">
                <a:moveTo>
                  <a:pt x="161543" y="0"/>
                </a:moveTo>
                <a:lnTo>
                  <a:pt x="0" y="416051"/>
                </a:lnTo>
                <a:lnTo>
                  <a:pt x="323088" y="416051"/>
                </a:lnTo>
                <a:lnTo>
                  <a:pt x="161543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722620" y="3145535"/>
            <a:ext cx="394970" cy="315595"/>
          </a:xfrm>
          <a:custGeom>
            <a:avLst/>
            <a:gdLst/>
            <a:ahLst/>
            <a:cxnLst/>
            <a:rect l="l" t="t" r="r" b="b"/>
            <a:pathLst>
              <a:path w="394970" h="315595">
                <a:moveTo>
                  <a:pt x="197357" y="0"/>
                </a:moveTo>
                <a:lnTo>
                  <a:pt x="144903" y="5633"/>
                </a:lnTo>
                <a:lnTo>
                  <a:pt x="97761" y="21533"/>
                </a:lnTo>
                <a:lnTo>
                  <a:pt x="57816" y="46196"/>
                </a:lnTo>
                <a:lnTo>
                  <a:pt x="26952" y="78119"/>
                </a:lnTo>
                <a:lnTo>
                  <a:pt x="7052" y="115799"/>
                </a:lnTo>
                <a:lnTo>
                  <a:pt x="0" y="157733"/>
                </a:lnTo>
                <a:lnTo>
                  <a:pt x="7052" y="199668"/>
                </a:lnTo>
                <a:lnTo>
                  <a:pt x="26952" y="237348"/>
                </a:lnTo>
                <a:lnTo>
                  <a:pt x="57816" y="269271"/>
                </a:lnTo>
                <a:lnTo>
                  <a:pt x="97761" y="293934"/>
                </a:lnTo>
                <a:lnTo>
                  <a:pt x="144903" y="309834"/>
                </a:lnTo>
                <a:lnTo>
                  <a:pt x="197357" y="315468"/>
                </a:lnTo>
                <a:lnTo>
                  <a:pt x="249812" y="309834"/>
                </a:lnTo>
                <a:lnTo>
                  <a:pt x="296954" y="293934"/>
                </a:lnTo>
                <a:lnTo>
                  <a:pt x="336899" y="269271"/>
                </a:lnTo>
                <a:lnTo>
                  <a:pt x="367763" y="237348"/>
                </a:lnTo>
                <a:lnTo>
                  <a:pt x="387663" y="199668"/>
                </a:lnTo>
                <a:lnTo>
                  <a:pt x="394715" y="157733"/>
                </a:lnTo>
                <a:lnTo>
                  <a:pt x="387663" y="115799"/>
                </a:lnTo>
                <a:lnTo>
                  <a:pt x="367763" y="78119"/>
                </a:lnTo>
                <a:lnTo>
                  <a:pt x="336899" y="46196"/>
                </a:lnTo>
                <a:lnTo>
                  <a:pt x="296954" y="21533"/>
                </a:lnTo>
                <a:lnTo>
                  <a:pt x="249812" y="5633"/>
                </a:lnTo>
                <a:lnTo>
                  <a:pt x="19735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441947" y="3265932"/>
            <a:ext cx="325120" cy="417830"/>
          </a:xfrm>
          <a:custGeom>
            <a:avLst/>
            <a:gdLst/>
            <a:ahLst/>
            <a:cxnLst/>
            <a:rect l="l" t="t" r="r" b="b"/>
            <a:pathLst>
              <a:path w="325120" h="417829">
                <a:moveTo>
                  <a:pt x="162305" y="0"/>
                </a:moveTo>
                <a:lnTo>
                  <a:pt x="0" y="417576"/>
                </a:lnTo>
                <a:lnTo>
                  <a:pt x="324611" y="417576"/>
                </a:lnTo>
                <a:lnTo>
                  <a:pt x="16230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406896" y="3160776"/>
            <a:ext cx="396240" cy="314325"/>
          </a:xfrm>
          <a:custGeom>
            <a:avLst/>
            <a:gdLst/>
            <a:ahLst/>
            <a:cxnLst/>
            <a:rect l="l" t="t" r="r" b="b"/>
            <a:pathLst>
              <a:path w="396240" h="314325">
                <a:moveTo>
                  <a:pt x="198120" y="0"/>
                </a:moveTo>
                <a:lnTo>
                  <a:pt x="145432" y="5603"/>
                </a:lnTo>
                <a:lnTo>
                  <a:pt x="98100" y="21420"/>
                </a:lnTo>
                <a:lnTo>
                  <a:pt x="58007" y="45958"/>
                </a:lnTo>
                <a:lnTo>
                  <a:pt x="27036" y="77724"/>
                </a:lnTo>
                <a:lnTo>
                  <a:pt x="7073" y="115226"/>
                </a:lnTo>
                <a:lnTo>
                  <a:pt x="0" y="156972"/>
                </a:lnTo>
                <a:lnTo>
                  <a:pt x="7073" y="198717"/>
                </a:lnTo>
                <a:lnTo>
                  <a:pt x="27036" y="236219"/>
                </a:lnTo>
                <a:lnTo>
                  <a:pt x="58007" y="267985"/>
                </a:lnTo>
                <a:lnTo>
                  <a:pt x="98100" y="292523"/>
                </a:lnTo>
                <a:lnTo>
                  <a:pt x="145432" y="308340"/>
                </a:lnTo>
                <a:lnTo>
                  <a:pt x="198120" y="313944"/>
                </a:lnTo>
                <a:lnTo>
                  <a:pt x="250807" y="308340"/>
                </a:lnTo>
                <a:lnTo>
                  <a:pt x="298139" y="292523"/>
                </a:lnTo>
                <a:lnTo>
                  <a:pt x="338232" y="267985"/>
                </a:lnTo>
                <a:lnTo>
                  <a:pt x="369203" y="236219"/>
                </a:lnTo>
                <a:lnTo>
                  <a:pt x="389166" y="198717"/>
                </a:lnTo>
                <a:lnTo>
                  <a:pt x="396239" y="156972"/>
                </a:lnTo>
                <a:lnTo>
                  <a:pt x="389166" y="115226"/>
                </a:lnTo>
                <a:lnTo>
                  <a:pt x="369203" y="77724"/>
                </a:lnTo>
                <a:lnTo>
                  <a:pt x="338232" y="45958"/>
                </a:lnTo>
                <a:lnTo>
                  <a:pt x="298139" y="21420"/>
                </a:lnTo>
                <a:lnTo>
                  <a:pt x="250807" y="5603"/>
                </a:lnTo>
                <a:lnTo>
                  <a:pt x="19812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71016" y="2910839"/>
            <a:ext cx="558165" cy="312420"/>
          </a:xfrm>
          <a:custGeom>
            <a:avLst/>
            <a:gdLst/>
            <a:ahLst/>
            <a:cxnLst/>
            <a:rect l="l" t="t" r="r" b="b"/>
            <a:pathLst>
              <a:path w="558164" h="312419">
                <a:moveTo>
                  <a:pt x="0" y="312419"/>
                </a:moveTo>
                <a:lnTo>
                  <a:pt x="557784" y="312419"/>
                </a:lnTo>
                <a:lnTo>
                  <a:pt x="557784" y="0"/>
                </a:lnTo>
                <a:lnTo>
                  <a:pt x="0" y="0"/>
                </a:lnTo>
                <a:lnTo>
                  <a:pt x="0" y="312419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2020823" y="2910839"/>
            <a:ext cx="556260" cy="312420"/>
          </a:xfrm>
          <a:custGeom>
            <a:avLst/>
            <a:gdLst/>
            <a:ahLst/>
            <a:cxnLst/>
            <a:rect l="l" t="t" r="r" b="b"/>
            <a:pathLst>
              <a:path w="556260" h="312419">
                <a:moveTo>
                  <a:pt x="0" y="312419"/>
                </a:moveTo>
                <a:lnTo>
                  <a:pt x="556260" y="312419"/>
                </a:lnTo>
                <a:lnTo>
                  <a:pt x="556260" y="0"/>
                </a:lnTo>
                <a:lnTo>
                  <a:pt x="0" y="0"/>
                </a:lnTo>
                <a:lnTo>
                  <a:pt x="0" y="312419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2057780" y="2968244"/>
            <a:ext cx="4826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工作台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2775204" y="2910839"/>
            <a:ext cx="558165" cy="312420"/>
          </a:xfrm>
          <a:custGeom>
            <a:avLst/>
            <a:gdLst/>
            <a:ahLst/>
            <a:cxnLst/>
            <a:rect l="l" t="t" r="r" b="b"/>
            <a:pathLst>
              <a:path w="558164" h="312419">
                <a:moveTo>
                  <a:pt x="0" y="312419"/>
                </a:moveTo>
                <a:lnTo>
                  <a:pt x="557783" y="312419"/>
                </a:lnTo>
                <a:lnTo>
                  <a:pt x="557783" y="0"/>
                </a:lnTo>
                <a:lnTo>
                  <a:pt x="0" y="0"/>
                </a:lnTo>
                <a:lnTo>
                  <a:pt x="0" y="312419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3482340" y="2910839"/>
            <a:ext cx="556260" cy="312420"/>
          </a:xfrm>
          <a:custGeom>
            <a:avLst/>
            <a:gdLst/>
            <a:ahLst/>
            <a:cxnLst/>
            <a:rect l="l" t="t" r="r" b="b"/>
            <a:pathLst>
              <a:path w="556260" h="312419">
                <a:moveTo>
                  <a:pt x="0" y="312419"/>
                </a:moveTo>
                <a:lnTo>
                  <a:pt x="556260" y="312419"/>
                </a:lnTo>
                <a:lnTo>
                  <a:pt x="556260" y="0"/>
                </a:lnTo>
                <a:lnTo>
                  <a:pt x="0" y="0"/>
                </a:lnTo>
                <a:lnTo>
                  <a:pt x="0" y="312419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4215384" y="2910839"/>
            <a:ext cx="558165" cy="312420"/>
          </a:xfrm>
          <a:custGeom>
            <a:avLst/>
            <a:gdLst/>
            <a:ahLst/>
            <a:cxnLst/>
            <a:rect l="l" t="t" r="r" b="b"/>
            <a:pathLst>
              <a:path w="558164" h="312419">
                <a:moveTo>
                  <a:pt x="0" y="312419"/>
                </a:moveTo>
                <a:lnTo>
                  <a:pt x="557784" y="312419"/>
                </a:lnTo>
                <a:lnTo>
                  <a:pt x="557784" y="0"/>
                </a:lnTo>
                <a:lnTo>
                  <a:pt x="0" y="0"/>
                </a:lnTo>
                <a:lnTo>
                  <a:pt x="0" y="312419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4936235" y="2910839"/>
            <a:ext cx="558165" cy="312420"/>
          </a:xfrm>
          <a:custGeom>
            <a:avLst/>
            <a:gdLst/>
            <a:ahLst/>
            <a:cxnLst/>
            <a:rect l="l" t="t" r="r" b="b"/>
            <a:pathLst>
              <a:path w="558164" h="312419">
                <a:moveTo>
                  <a:pt x="0" y="312419"/>
                </a:moveTo>
                <a:lnTo>
                  <a:pt x="557784" y="312419"/>
                </a:lnTo>
                <a:lnTo>
                  <a:pt x="557784" y="0"/>
                </a:lnTo>
                <a:lnTo>
                  <a:pt x="0" y="0"/>
                </a:lnTo>
                <a:lnTo>
                  <a:pt x="0" y="312419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5649467" y="2910839"/>
            <a:ext cx="556260" cy="312420"/>
          </a:xfrm>
          <a:custGeom>
            <a:avLst/>
            <a:gdLst/>
            <a:ahLst/>
            <a:cxnLst/>
            <a:rect l="l" t="t" r="r" b="b"/>
            <a:pathLst>
              <a:path w="556260" h="312419">
                <a:moveTo>
                  <a:pt x="0" y="312419"/>
                </a:moveTo>
                <a:lnTo>
                  <a:pt x="556260" y="312419"/>
                </a:lnTo>
                <a:lnTo>
                  <a:pt x="556260" y="0"/>
                </a:lnTo>
                <a:lnTo>
                  <a:pt x="0" y="0"/>
                </a:lnTo>
                <a:lnTo>
                  <a:pt x="0" y="312419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6333744" y="2910839"/>
            <a:ext cx="558165" cy="312420"/>
          </a:xfrm>
          <a:custGeom>
            <a:avLst/>
            <a:gdLst/>
            <a:ahLst/>
            <a:cxnLst/>
            <a:rect l="l" t="t" r="r" b="b"/>
            <a:pathLst>
              <a:path w="558165" h="312419">
                <a:moveTo>
                  <a:pt x="0" y="312419"/>
                </a:moveTo>
                <a:lnTo>
                  <a:pt x="557783" y="312419"/>
                </a:lnTo>
                <a:lnTo>
                  <a:pt x="557783" y="0"/>
                </a:lnTo>
                <a:lnTo>
                  <a:pt x="0" y="0"/>
                </a:lnTo>
                <a:lnTo>
                  <a:pt x="0" y="312419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7141464" y="3255264"/>
            <a:ext cx="323215" cy="417830"/>
          </a:xfrm>
          <a:custGeom>
            <a:avLst/>
            <a:gdLst/>
            <a:ahLst/>
            <a:cxnLst/>
            <a:rect l="l" t="t" r="r" b="b"/>
            <a:pathLst>
              <a:path w="323215" h="417829">
                <a:moveTo>
                  <a:pt x="161543" y="0"/>
                </a:moveTo>
                <a:lnTo>
                  <a:pt x="0" y="417576"/>
                </a:lnTo>
                <a:lnTo>
                  <a:pt x="323087" y="417576"/>
                </a:lnTo>
                <a:lnTo>
                  <a:pt x="161543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7106411" y="3150107"/>
            <a:ext cx="394970" cy="314325"/>
          </a:xfrm>
          <a:custGeom>
            <a:avLst/>
            <a:gdLst/>
            <a:ahLst/>
            <a:cxnLst/>
            <a:rect l="l" t="t" r="r" b="b"/>
            <a:pathLst>
              <a:path w="394970" h="314325">
                <a:moveTo>
                  <a:pt x="197358" y="0"/>
                </a:moveTo>
                <a:lnTo>
                  <a:pt x="144903" y="5603"/>
                </a:lnTo>
                <a:lnTo>
                  <a:pt x="97761" y="21420"/>
                </a:lnTo>
                <a:lnTo>
                  <a:pt x="57816" y="45958"/>
                </a:lnTo>
                <a:lnTo>
                  <a:pt x="26952" y="77724"/>
                </a:lnTo>
                <a:lnTo>
                  <a:pt x="7052" y="115226"/>
                </a:lnTo>
                <a:lnTo>
                  <a:pt x="0" y="156972"/>
                </a:lnTo>
                <a:lnTo>
                  <a:pt x="7052" y="198717"/>
                </a:lnTo>
                <a:lnTo>
                  <a:pt x="26952" y="236219"/>
                </a:lnTo>
                <a:lnTo>
                  <a:pt x="57816" y="267985"/>
                </a:lnTo>
                <a:lnTo>
                  <a:pt x="97761" y="292523"/>
                </a:lnTo>
                <a:lnTo>
                  <a:pt x="144903" y="308340"/>
                </a:lnTo>
                <a:lnTo>
                  <a:pt x="197358" y="313944"/>
                </a:lnTo>
                <a:lnTo>
                  <a:pt x="249812" y="308340"/>
                </a:lnTo>
                <a:lnTo>
                  <a:pt x="296954" y="292523"/>
                </a:lnTo>
                <a:lnTo>
                  <a:pt x="336899" y="267985"/>
                </a:lnTo>
                <a:lnTo>
                  <a:pt x="367763" y="236219"/>
                </a:lnTo>
                <a:lnTo>
                  <a:pt x="387663" y="198717"/>
                </a:lnTo>
                <a:lnTo>
                  <a:pt x="394716" y="156972"/>
                </a:lnTo>
                <a:lnTo>
                  <a:pt x="387663" y="115226"/>
                </a:lnTo>
                <a:lnTo>
                  <a:pt x="367763" y="77724"/>
                </a:lnTo>
                <a:lnTo>
                  <a:pt x="336899" y="45958"/>
                </a:lnTo>
                <a:lnTo>
                  <a:pt x="296954" y="21420"/>
                </a:lnTo>
                <a:lnTo>
                  <a:pt x="249812" y="5603"/>
                </a:lnTo>
                <a:lnTo>
                  <a:pt x="19735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7033259" y="2912364"/>
            <a:ext cx="556260" cy="314325"/>
          </a:xfrm>
          <a:custGeom>
            <a:avLst/>
            <a:gdLst/>
            <a:ahLst/>
            <a:cxnLst/>
            <a:rect l="l" t="t" r="r" b="b"/>
            <a:pathLst>
              <a:path w="556259" h="314325">
                <a:moveTo>
                  <a:pt x="0" y="313944"/>
                </a:moveTo>
                <a:lnTo>
                  <a:pt x="556259" y="313944"/>
                </a:lnTo>
                <a:lnTo>
                  <a:pt x="556259" y="0"/>
                </a:lnTo>
                <a:lnTo>
                  <a:pt x="0" y="0"/>
                </a:lnTo>
                <a:lnTo>
                  <a:pt x="0" y="313944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7831835" y="3255264"/>
            <a:ext cx="323215" cy="417830"/>
          </a:xfrm>
          <a:custGeom>
            <a:avLst/>
            <a:gdLst/>
            <a:ahLst/>
            <a:cxnLst/>
            <a:rect l="l" t="t" r="r" b="b"/>
            <a:pathLst>
              <a:path w="323215" h="417829">
                <a:moveTo>
                  <a:pt x="161544" y="0"/>
                </a:moveTo>
                <a:lnTo>
                  <a:pt x="0" y="417576"/>
                </a:lnTo>
                <a:lnTo>
                  <a:pt x="323088" y="417576"/>
                </a:lnTo>
                <a:lnTo>
                  <a:pt x="16154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796783" y="3150107"/>
            <a:ext cx="394970" cy="314325"/>
          </a:xfrm>
          <a:custGeom>
            <a:avLst/>
            <a:gdLst/>
            <a:ahLst/>
            <a:cxnLst/>
            <a:rect l="l" t="t" r="r" b="b"/>
            <a:pathLst>
              <a:path w="394970" h="314325">
                <a:moveTo>
                  <a:pt x="197358" y="0"/>
                </a:moveTo>
                <a:lnTo>
                  <a:pt x="144903" y="5603"/>
                </a:lnTo>
                <a:lnTo>
                  <a:pt x="97761" y="21420"/>
                </a:lnTo>
                <a:lnTo>
                  <a:pt x="57816" y="45958"/>
                </a:lnTo>
                <a:lnTo>
                  <a:pt x="26952" y="77724"/>
                </a:lnTo>
                <a:lnTo>
                  <a:pt x="7052" y="115226"/>
                </a:lnTo>
                <a:lnTo>
                  <a:pt x="0" y="156972"/>
                </a:lnTo>
                <a:lnTo>
                  <a:pt x="7052" y="198717"/>
                </a:lnTo>
                <a:lnTo>
                  <a:pt x="26952" y="236219"/>
                </a:lnTo>
                <a:lnTo>
                  <a:pt x="57816" y="267985"/>
                </a:lnTo>
                <a:lnTo>
                  <a:pt x="97761" y="292523"/>
                </a:lnTo>
                <a:lnTo>
                  <a:pt x="144903" y="308340"/>
                </a:lnTo>
                <a:lnTo>
                  <a:pt x="197358" y="313944"/>
                </a:lnTo>
                <a:lnTo>
                  <a:pt x="249812" y="308340"/>
                </a:lnTo>
                <a:lnTo>
                  <a:pt x="296954" y="292523"/>
                </a:lnTo>
                <a:lnTo>
                  <a:pt x="336899" y="267985"/>
                </a:lnTo>
                <a:lnTo>
                  <a:pt x="367763" y="236219"/>
                </a:lnTo>
                <a:lnTo>
                  <a:pt x="387663" y="198717"/>
                </a:lnTo>
                <a:lnTo>
                  <a:pt x="394716" y="156972"/>
                </a:lnTo>
                <a:lnTo>
                  <a:pt x="387663" y="115226"/>
                </a:lnTo>
                <a:lnTo>
                  <a:pt x="367763" y="77724"/>
                </a:lnTo>
                <a:lnTo>
                  <a:pt x="336899" y="45958"/>
                </a:lnTo>
                <a:lnTo>
                  <a:pt x="296954" y="21420"/>
                </a:lnTo>
                <a:lnTo>
                  <a:pt x="249812" y="5603"/>
                </a:lnTo>
                <a:lnTo>
                  <a:pt x="19735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2813050" y="2970657"/>
            <a:ext cx="542417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18820" algn="l"/>
                <a:tab pos="1452245" algn="l"/>
                <a:tab pos="2172970" algn="l"/>
                <a:tab pos="2886075" algn="l"/>
                <a:tab pos="3570604" algn="l"/>
                <a:tab pos="4270375" algn="l"/>
                <a:tab pos="4953635" algn="l"/>
              </a:tabLst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工作台	工作台	工作台	工作台	工作台	工作台	工作台	工作台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381000" y="2410967"/>
            <a:ext cx="8446135" cy="457200"/>
          </a:xfrm>
          <a:custGeom>
            <a:avLst/>
            <a:gdLst/>
            <a:ahLst/>
            <a:cxnLst/>
            <a:rect l="l" t="t" r="r" b="b"/>
            <a:pathLst>
              <a:path w="8446135" h="457200">
                <a:moveTo>
                  <a:pt x="7988427" y="0"/>
                </a:moveTo>
                <a:lnTo>
                  <a:pt x="7988427" y="457200"/>
                </a:lnTo>
                <a:lnTo>
                  <a:pt x="8293227" y="304800"/>
                </a:lnTo>
                <a:lnTo>
                  <a:pt x="8064627" y="304800"/>
                </a:lnTo>
                <a:lnTo>
                  <a:pt x="8064627" y="152400"/>
                </a:lnTo>
                <a:lnTo>
                  <a:pt x="8293227" y="152400"/>
                </a:lnTo>
                <a:lnTo>
                  <a:pt x="7988427" y="0"/>
                </a:lnTo>
                <a:close/>
              </a:path>
              <a:path w="8446135" h="457200">
                <a:moveTo>
                  <a:pt x="7988427" y="152400"/>
                </a:moveTo>
                <a:lnTo>
                  <a:pt x="0" y="152400"/>
                </a:lnTo>
                <a:lnTo>
                  <a:pt x="0" y="304800"/>
                </a:lnTo>
                <a:lnTo>
                  <a:pt x="7988427" y="304800"/>
                </a:lnTo>
                <a:lnTo>
                  <a:pt x="7988427" y="152400"/>
                </a:lnTo>
                <a:close/>
              </a:path>
              <a:path w="8446135" h="457200">
                <a:moveTo>
                  <a:pt x="8293227" y="152400"/>
                </a:moveTo>
                <a:lnTo>
                  <a:pt x="8064627" y="152400"/>
                </a:lnTo>
                <a:lnTo>
                  <a:pt x="8064627" y="304800"/>
                </a:lnTo>
                <a:lnTo>
                  <a:pt x="8293227" y="304800"/>
                </a:lnTo>
                <a:lnTo>
                  <a:pt x="8445627" y="228600"/>
                </a:lnTo>
                <a:lnTo>
                  <a:pt x="8293227" y="15240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 txBox="1"/>
          <p:nvPr/>
        </p:nvSpPr>
        <p:spPr>
          <a:xfrm>
            <a:off x="704494" y="2564129"/>
            <a:ext cx="330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37" name="object 37"/>
          <p:cNvSpPr/>
          <p:nvPr/>
        </p:nvSpPr>
        <p:spPr>
          <a:xfrm>
            <a:off x="507491" y="2401811"/>
            <a:ext cx="1422666" cy="5661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1403730" y="2563495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1955292" y="2401811"/>
            <a:ext cx="723150" cy="5661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 txBox="1"/>
          <p:nvPr/>
        </p:nvSpPr>
        <p:spPr>
          <a:xfrm>
            <a:off x="2152269" y="2563495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41" name="object 41"/>
          <p:cNvSpPr txBox="1"/>
          <p:nvPr/>
        </p:nvSpPr>
        <p:spPr>
          <a:xfrm>
            <a:off x="2908173" y="2563495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42" name="object 42"/>
          <p:cNvSpPr txBox="1"/>
          <p:nvPr/>
        </p:nvSpPr>
        <p:spPr>
          <a:xfrm>
            <a:off x="3621151" y="2563495"/>
            <a:ext cx="330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43" name="object 43"/>
          <p:cNvSpPr txBox="1"/>
          <p:nvPr/>
        </p:nvSpPr>
        <p:spPr>
          <a:xfrm>
            <a:off x="4349622" y="2563495"/>
            <a:ext cx="330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44" name="object 44"/>
          <p:cNvSpPr txBox="1"/>
          <p:nvPr/>
        </p:nvSpPr>
        <p:spPr>
          <a:xfrm>
            <a:off x="5062220" y="2563495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2711195" y="2401811"/>
            <a:ext cx="3589781" cy="5661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5774816" y="2563495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260591" y="2401811"/>
            <a:ext cx="724674" cy="5661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6459092" y="2563495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6943343" y="2401811"/>
            <a:ext cx="726198" cy="5661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7143368" y="2563495"/>
            <a:ext cx="330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7627619" y="2401811"/>
            <a:ext cx="726198" cy="5661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7828026" y="2563495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687323" y="3252215"/>
            <a:ext cx="325120" cy="416559"/>
          </a:xfrm>
          <a:custGeom>
            <a:avLst/>
            <a:gdLst/>
            <a:ahLst/>
            <a:cxnLst/>
            <a:rect l="l" t="t" r="r" b="b"/>
            <a:pathLst>
              <a:path w="325119" h="416560">
                <a:moveTo>
                  <a:pt x="162306" y="0"/>
                </a:moveTo>
                <a:lnTo>
                  <a:pt x="0" y="416051"/>
                </a:lnTo>
                <a:lnTo>
                  <a:pt x="324612" y="416051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652272" y="3145535"/>
            <a:ext cx="396240" cy="315595"/>
          </a:xfrm>
          <a:custGeom>
            <a:avLst/>
            <a:gdLst/>
            <a:ahLst/>
            <a:cxnLst/>
            <a:rect l="l" t="t" r="r" b="b"/>
            <a:pathLst>
              <a:path w="396240" h="315595">
                <a:moveTo>
                  <a:pt x="198119" y="0"/>
                </a:moveTo>
                <a:lnTo>
                  <a:pt x="145450" y="5633"/>
                </a:lnTo>
                <a:lnTo>
                  <a:pt x="98123" y="21533"/>
                </a:lnTo>
                <a:lnTo>
                  <a:pt x="58026" y="46196"/>
                </a:lnTo>
                <a:lnTo>
                  <a:pt x="27048" y="78119"/>
                </a:lnTo>
                <a:lnTo>
                  <a:pt x="7076" y="115799"/>
                </a:lnTo>
                <a:lnTo>
                  <a:pt x="0" y="157733"/>
                </a:lnTo>
                <a:lnTo>
                  <a:pt x="7076" y="199668"/>
                </a:lnTo>
                <a:lnTo>
                  <a:pt x="27048" y="237348"/>
                </a:lnTo>
                <a:lnTo>
                  <a:pt x="58026" y="269271"/>
                </a:lnTo>
                <a:lnTo>
                  <a:pt x="98123" y="293934"/>
                </a:lnTo>
                <a:lnTo>
                  <a:pt x="145450" y="309834"/>
                </a:lnTo>
                <a:lnTo>
                  <a:pt x="198119" y="315468"/>
                </a:lnTo>
                <a:lnTo>
                  <a:pt x="250789" y="309834"/>
                </a:lnTo>
                <a:lnTo>
                  <a:pt x="298116" y="293934"/>
                </a:lnTo>
                <a:lnTo>
                  <a:pt x="338213" y="269271"/>
                </a:lnTo>
                <a:lnTo>
                  <a:pt x="369191" y="237348"/>
                </a:lnTo>
                <a:lnTo>
                  <a:pt x="389163" y="199668"/>
                </a:lnTo>
                <a:lnTo>
                  <a:pt x="396240" y="157733"/>
                </a:lnTo>
                <a:lnTo>
                  <a:pt x="389163" y="115799"/>
                </a:lnTo>
                <a:lnTo>
                  <a:pt x="369191" y="78119"/>
                </a:lnTo>
                <a:lnTo>
                  <a:pt x="338213" y="46196"/>
                </a:lnTo>
                <a:lnTo>
                  <a:pt x="298116" y="21533"/>
                </a:lnTo>
                <a:lnTo>
                  <a:pt x="250789" y="5633"/>
                </a:lnTo>
                <a:lnTo>
                  <a:pt x="19811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579119" y="2910839"/>
            <a:ext cx="558165" cy="312420"/>
          </a:xfrm>
          <a:custGeom>
            <a:avLst/>
            <a:gdLst/>
            <a:ahLst/>
            <a:cxnLst/>
            <a:rect l="l" t="t" r="r" b="b"/>
            <a:pathLst>
              <a:path w="558165" h="312419">
                <a:moveTo>
                  <a:pt x="0" y="312419"/>
                </a:moveTo>
                <a:lnTo>
                  <a:pt x="557784" y="312419"/>
                </a:lnTo>
                <a:lnTo>
                  <a:pt x="557784" y="0"/>
                </a:lnTo>
                <a:lnTo>
                  <a:pt x="0" y="0"/>
                </a:lnTo>
                <a:lnTo>
                  <a:pt x="0" y="312419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616712" y="2968244"/>
            <a:ext cx="117475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704215" algn="l"/>
              </a:tabLst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工作台	工作台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381000" y="1019555"/>
            <a:ext cx="8446135" cy="516890"/>
          </a:xfrm>
          <a:custGeom>
            <a:avLst/>
            <a:gdLst/>
            <a:ahLst/>
            <a:cxnLst/>
            <a:rect l="l" t="t" r="r" b="b"/>
            <a:pathLst>
              <a:path w="8446135" h="516890">
                <a:moveTo>
                  <a:pt x="8187690" y="0"/>
                </a:moveTo>
                <a:lnTo>
                  <a:pt x="0" y="0"/>
                </a:lnTo>
                <a:lnTo>
                  <a:pt x="0" y="516636"/>
                </a:lnTo>
                <a:lnTo>
                  <a:pt x="8187690" y="516636"/>
                </a:lnTo>
                <a:lnTo>
                  <a:pt x="8446008" y="258318"/>
                </a:lnTo>
                <a:lnTo>
                  <a:pt x="818769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381000" y="1050036"/>
            <a:ext cx="8446135" cy="457200"/>
          </a:xfrm>
          <a:custGeom>
            <a:avLst/>
            <a:gdLst/>
            <a:ahLst/>
            <a:cxnLst/>
            <a:rect l="l" t="t" r="r" b="b"/>
            <a:pathLst>
              <a:path w="8446135" h="457200">
                <a:moveTo>
                  <a:pt x="7988427" y="0"/>
                </a:moveTo>
                <a:lnTo>
                  <a:pt x="7988427" y="457200"/>
                </a:lnTo>
                <a:lnTo>
                  <a:pt x="8293227" y="304800"/>
                </a:lnTo>
                <a:lnTo>
                  <a:pt x="8064627" y="304800"/>
                </a:lnTo>
                <a:lnTo>
                  <a:pt x="8064627" y="152400"/>
                </a:lnTo>
                <a:lnTo>
                  <a:pt x="8293227" y="152400"/>
                </a:lnTo>
                <a:lnTo>
                  <a:pt x="7988427" y="0"/>
                </a:lnTo>
                <a:close/>
              </a:path>
              <a:path w="8446135" h="457200">
                <a:moveTo>
                  <a:pt x="7988427" y="152400"/>
                </a:moveTo>
                <a:lnTo>
                  <a:pt x="0" y="152400"/>
                </a:lnTo>
                <a:lnTo>
                  <a:pt x="0" y="304800"/>
                </a:lnTo>
                <a:lnTo>
                  <a:pt x="7988427" y="304800"/>
                </a:lnTo>
                <a:lnTo>
                  <a:pt x="7988427" y="152400"/>
                </a:lnTo>
                <a:close/>
              </a:path>
              <a:path w="8446135" h="457200">
                <a:moveTo>
                  <a:pt x="8293227" y="152400"/>
                </a:moveTo>
                <a:lnTo>
                  <a:pt x="8064627" y="152400"/>
                </a:lnTo>
                <a:lnTo>
                  <a:pt x="8064627" y="304800"/>
                </a:lnTo>
                <a:lnTo>
                  <a:pt x="8293227" y="304800"/>
                </a:lnTo>
                <a:lnTo>
                  <a:pt x="8445627" y="228600"/>
                </a:lnTo>
                <a:lnTo>
                  <a:pt x="8293227" y="15240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704494" y="1174241"/>
            <a:ext cx="330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507491" y="1011923"/>
            <a:ext cx="1422666" cy="5661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1403730" y="1173607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1955292" y="1011923"/>
            <a:ext cx="723150" cy="56617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2152269" y="1173607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64" name="object 64"/>
          <p:cNvSpPr txBox="1"/>
          <p:nvPr/>
        </p:nvSpPr>
        <p:spPr>
          <a:xfrm>
            <a:off x="2908173" y="1173607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65" name="object 65"/>
          <p:cNvSpPr txBox="1"/>
          <p:nvPr/>
        </p:nvSpPr>
        <p:spPr>
          <a:xfrm>
            <a:off x="3621151" y="1173607"/>
            <a:ext cx="330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66" name="object 66"/>
          <p:cNvSpPr txBox="1"/>
          <p:nvPr/>
        </p:nvSpPr>
        <p:spPr>
          <a:xfrm>
            <a:off x="4349622" y="1173607"/>
            <a:ext cx="330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67" name="object 67"/>
          <p:cNvSpPr txBox="1"/>
          <p:nvPr/>
        </p:nvSpPr>
        <p:spPr>
          <a:xfrm>
            <a:off x="5062220" y="1173607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2711195" y="1011923"/>
            <a:ext cx="3589781" cy="5661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5774816" y="1173607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6260591" y="1011923"/>
            <a:ext cx="724674" cy="56617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6459092" y="1173607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6943343" y="1011923"/>
            <a:ext cx="726198" cy="56617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7143368" y="1173607"/>
            <a:ext cx="330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7627619" y="1011923"/>
            <a:ext cx="726198" cy="56617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7828026" y="1173607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134086" y="890269"/>
            <a:ext cx="8941435" cy="459105"/>
          </a:xfrm>
          <a:custGeom>
            <a:avLst/>
            <a:gdLst/>
            <a:ahLst/>
            <a:cxnLst/>
            <a:rect l="l" t="t" r="r" b="b"/>
            <a:pathLst>
              <a:path w="8941435" h="459105">
                <a:moveTo>
                  <a:pt x="8807602" y="370077"/>
                </a:moveTo>
                <a:lnTo>
                  <a:pt x="8693302" y="370077"/>
                </a:lnTo>
                <a:lnTo>
                  <a:pt x="8693302" y="408177"/>
                </a:lnTo>
                <a:lnTo>
                  <a:pt x="8807602" y="408177"/>
                </a:lnTo>
                <a:lnTo>
                  <a:pt x="8807602" y="370077"/>
                </a:lnTo>
                <a:close/>
              </a:path>
              <a:path w="8941435" h="459105">
                <a:moveTo>
                  <a:pt x="8902852" y="370077"/>
                </a:moveTo>
                <a:lnTo>
                  <a:pt x="8845702" y="370077"/>
                </a:lnTo>
                <a:lnTo>
                  <a:pt x="8845702" y="408177"/>
                </a:lnTo>
                <a:lnTo>
                  <a:pt x="8940952" y="408177"/>
                </a:lnTo>
                <a:lnTo>
                  <a:pt x="8940952" y="389127"/>
                </a:lnTo>
                <a:lnTo>
                  <a:pt x="8902852" y="389127"/>
                </a:lnTo>
                <a:lnTo>
                  <a:pt x="8902852" y="370077"/>
                </a:lnTo>
                <a:close/>
              </a:path>
              <a:path w="8941435" h="459105">
                <a:moveTo>
                  <a:pt x="8940952" y="351027"/>
                </a:moveTo>
                <a:lnTo>
                  <a:pt x="8902852" y="351027"/>
                </a:lnTo>
                <a:lnTo>
                  <a:pt x="8902852" y="389127"/>
                </a:lnTo>
                <a:lnTo>
                  <a:pt x="8921902" y="370077"/>
                </a:lnTo>
                <a:lnTo>
                  <a:pt x="8940952" y="370077"/>
                </a:lnTo>
                <a:lnTo>
                  <a:pt x="8940952" y="351027"/>
                </a:lnTo>
                <a:close/>
              </a:path>
              <a:path w="8941435" h="459105">
                <a:moveTo>
                  <a:pt x="8940952" y="370077"/>
                </a:moveTo>
                <a:lnTo>
                  <a:pt x="8921902" y="370077"/>
                </a:lnTo>
                <a:lnTo>
                  <a:pt x="8902852" y="389127"/>
                </a:lnTo>
                <a:lnTo>
                  <a:pt x="8940952" y="389127"/>
                </a:lnTo>
                <a:lnTo>
                  <a:pt x="8940952" y="370077"/>
                </a:lnTo>
                <a:close/>
              </a:path>
              <a:path w="8941435" h="459105">
                <a:moveTo>
                  <a:pt x="8940952" y="198627"/>
                </a:moveTo>
                <a:lnTo>
                  <a:pt x="8902852" y="198627"/>
                </a:lnTo>
                <a:lnTo>
                  <a:pt x="8902852" y="312927"/>
                </a:lnTo>
                <a:lnTo>
                  <a:pt x="8940952" y="312927"/>
                </a:lnTo>
                <a:lnTo>
                  <a:pt x="8940952" y="198627"/>
                </a:lnTo>
                <a:close/>
              </a:path>
              <a:path w="8941435" h="459105">
                <a:moveTo>
                  <a:pt x="8940952" y="46227"/>
                </a:moveTo>
                <a:lnTo>
                  <a:pt x="8902852" y="46227"/>
                </a:lnTo>
                <a:lnTo>
                  <a:pt x="8902852" y="160527"/>
                </a:lnTo>
                <a:lnTo>
                  <a:pt x="8940952" y="160527"/>
                </a:lnTo>
                <a:lnTo>
                  <a:pt x="8940952" y="46227"/>
                </a:lnTo>
                <a:close/>
              </a:path>
              <a:path w="8941435" h="459105">
                <a:moveTo>
                  <a:pt x="8910980" y="0"/>
                </a:moveTo>
                <a:lnTo>
                  <a:pt x="8796680" y="0"/>
                </a:lnTo>
                <a:lnTo>
                  <a:pt x="8796680" y="38100"/>
                </a:lnTo>
                <a:lnTo>
                  <a:pt x="8910980" y="38100"/>
                </a:lnTo>
                <a:lnTo>
                  <a:pt x="8910980" y="0"/>
                </a:lnTo>
                <a:close/>
              </a:path>
              <a:path w="8941435" h="459105">
                <a:moveTo>
                  <a:pt x="8758580" y="0"/>
                </a:moveTo>
                <a:lnTo>
                  <a:pt x="8644280" y="0"/>
                </a:lnTo>
                <a:lnTo>
                  <a:pt x="8644280" y="38100"/>
                </a:lnTo>
                <a:lnTo>
                  <a:pt x="8758580" y="38100"/>
                </a:lnTo>
                <a:lnTo>
                  <a:pt x="8758580" y="0"/>
                </a:lnTo>
                <a:close/>
              </a:path>
              <a:path w="8941435" h="459105">
                <a:moveTo>
                  <a:pt x="8606180" y="0"/>
                </a:moveTo>
                <a:lnTo>
                  <a:pt x="8491880" y="0"/>
                </a:lnTo>
                <a:lnTo>
                  <a:pt x="8491880" y="38100"/>
                </a:lnTo>
                <a:lnTo>
                  <a:pt x="8606180" y="38100"/>
                </a:lnTo>
                <a:lnTo>
                  <a:pt x="8606180" y="0"/>
                </a:lnTo>
                <a:close/>
              </a:path>
              <a:path w="8941435" h="459105">
                <a:moveTo>
                  <a:pt x="8453780" y="0"/>
                </a:moveTo>
                <a:lnTo>
                  <a:pt x="8339480" y="0"/>
                </a:lnTo>
                <a:lnTo>
                  <a:pt x="8339480" y="38100"/>
                </a:lnTo>
                <a:lnTo>
                  <a:pt x="8453780" y="38100"/>
                </a:lnTo>
                <a:lnTo>
                  <a:pt x="8453780" y="0"/>
                </a:lnTo>
                <a:close/>
              </a:path>
              <a:path w="8941435" h="459105">
                <a:moveTo>
                  <a:pt x="8301380" y="0"/>
                </a:moveTo>
                <a:lnTo>
                  <a:pt x="8187080" y="0"/>
                </a:lnTo>
                <a:lnTo>
                  <a:pt x="8187080" y="38100"/>
                </a:lnTo>
                <a:lnTo>
                  <a:pt x="8301380" y="38100"/>
                </a:lnTo>
                <a:lnTo>
                  <a:pt x="8301380" y="0"/>
                </a:lnTo>
                <a:close/>
              </a:path>
              <a:path w="8941435" h="459105">
                <a:moveTo>
                  <a:pt x="8148980" y="0"/>
                </a:moveTo>
                <a:lnTo>
                  <a:pt x="8034680" y="0"/>
                </a:lnTo>
                <a:lnTo>
                  <a:pt x="8034680" y="38100"/>
                </a:lnTo>
                <a:lnTo>
                  <a:pt x="8148980" y="38100"/>
                </a:lnTo>
                <a:lnTo>
                  <a:pt x="8148980" y="0"/>
                </a:lnTo>
                <a:close/>
              </a:path>
              <a:path w="8941435" h="459105">
                <a:moveTo>
                  <a:pt x="7996580" y="0"/>
                </a:moveTo>
                <a:lnTo>
                  <a:pt x="7882280" y="0"/>
                </a:lnTo>
                <a:lnTo>
                  <a:pt x="7882280" y="38100"/>
                </a:lnTo>
                <a:lnTo>
                  <a:pt x="7996580" y="38100"/>
                </a:lnTo>
                <a:lnTo>
                  <a:pt x="7996580" y="0"/>
                </a:lnTo>
                <a:close/>
              </a:path>
              <a:path w="8941435" h="459105">
                <a:moveTo>
                  <a:pt x="7844180" y="0"/>
                </a:moveTo>
                <a:lnTo>
                  <a:pt x="7729880" y="0"/>
                </a:lnTo>
                <a:lnTo>
                  <a:pt x="7729880" y="38100"/>
                </a:lnTo>
                <a:lnTo>
                  <a:pt x="7844180" y="38100"/>
                </a:lnTo>
                <a:lnTo>
                  <a:pt x="7844180" y="0"/>
                </a:lnTo>
                <a:close/>
              </a:path>
              <a:path w="8941435" h="459105">
                <a:moveTo>
                  <a:pt x="7691780" y="0"/>
                </a:moveTo>
                <a:lnTo>
                  <a:pt x="7577480" y="0"/>
                </a:lnTo>
                <a:lnTo>
                  <a:pt x="7577480" y="38100"/>
                </a:lnTo>
                <a:lnTo>
                  <a:pt x="7691780" y="38100"/>
                </a:lnTo>
                <a:lnTo>
                  <a:pt x="7691780" y="0"/>
                </a:lnTo>
                <a:close/>
              </a:path>
              <a:path w="8941435" h="459105">
                <a:moveTo>
                  <a:pt x="7539380" y="0"/>
                </a:moveTo>
                <a:lnTo>
                  <a:pt x="7425080" y="0"/>
                </a:lnTo>
                <a:lnTo>
                  <a:pt x="7425080" y="38100"/>
                </a:lnTo>
                <a:lnTo>
                  <a:pt x="7539380" y="38100"/>
                </a:lnTo>
                <a:lnTo>
                  <a:pt x="7539380" y="0"/>
                </a:lnTo>
                <a:close/>
              </a:path>
              <a:path w="8941435" h="459105">
                <a:moveTo>
                  <a:pt x="7386980" y="0"/>
                </a:moveTo>
                <a:lnTo>
                  <a:pt x="7272680" y="0"/>
                </a:lnTo>
                <a:lnTo>
                  <a:pt x="7272680" y="38100"/>
                </a:lnTo>
                <a:lnTo>
                  <a:pt x="7386980" y="38100"/>
                </a:lnTo>
                <a:lnTo>
                  <a:pt x="7386980" y="0"/>
                </a:lnTo>
                <a:close/>
              </a:path>
              <a:path w="8941435" h="459105">
                <a:moveTo>
                  <a:pt x="7234580" y="0"/>
                </a:moveTo>
                <a:lnTo>
                  <a:pt x="7120280" y="0"/>
                </a:lnTo>
                <a:lnTo>
                  <a:pt x="7120280" y="38100"/>
                </a:lnTo>
                <a:lnTo>
                  <a:pt x="7234580" y="38100"/>
                </a:lnTo>
                <a:lnTo>
                  <a:pt x="7234580" y="0"/>
                </a:lnTo>
                <a:close/>
              </a:path>
              <a:path w="8941435" h="459105">
                <a:moveTo>
                  <a:pt x="7082180" y="0"/>
                </a:moveTo>
                <a:lnTo>
                  <a:pt x="6967880" y="0"/>
                </a:lnTo>
                <a:lnTo>
                  <a:pt x="6967880" y="38100"/>
                </a:lnTo>
                <a:lnTo>
                  <a:pt x="7082180" y="38100"/>
                </a:lnTo>
                <a:lnTo>
                  <a:pt x="7082180" y="0"/>
                </a:lnTo>
                <a:close/>
              </a:path>
              <a:path w="8941435" h="459105">
                <a:moveTo>
                  <a:pt x="6929780" y="0"/>
                </a:moveTo>
                <a:lnTo>
                  <a:pt x="6815480" y="0"/>
                </a:lnTo>
                <a:lnTo>
                  <a:pt x="6815480" y="38100"/>
                </a:lnTo>
                <a:lnTo>
                  <a:pt x="6929780" y="38100"/>
                </a:lnTo>
                <a:lnTo>
                  <a:pt x="6929780" y="0"/>
                </a:lnTo>
                <a:close/>
              </a:path>
              <a:path w="8941435" h="459105">
                <a:moveTo>
                  <a:pt x="6777380" y="0"/>
                </a:moveTo>
                <a:lnTo>
                  <a:pt x="6663080" y="0"/>
                </a:lnTo>
                <a:lnTo>
                  <a:pt x="6663080" y="38100"/>
                </a:lnTo>
                <a:lnTo>
                  <a:pt x="6777380" y="38100"/>
                </a:lnTo>
                <a:lnTo>
                  <a:pt x="6777380" y="0"/>
                </a:lnTo>
                <a:close/>
              </a:path>
              <a:path w="8941435" h="459105">
                <a:moveTo>
                  <a:pt x="6624980" y="0"/>
                </a:moveTo>
                <a:lnTo>
                  <a:pt x="6510680" y="0"/>
                </a:lnTo>
                <a:lnTo>
                  <a:pt x="6510680" y="38100"/>
                </a:lnTo>
                <a:lnTo>
                  <a:pt x="6624980" y="38100"/>
                </a:lnTo>
                <a:lnTo>
                  <a:pt x="6624980" y="0"/>
                </a:lnTo>
                <a:close/>
              </a:path>
              <a:path w="8941435" h="459105">
                <a:moveTo>
                  <a:pt x="6472580" y="0"/>
                </a:moveTo>
                <a:lnTo>
                  <a:pt x="6358280" y="0"/>
                </a:lnTo>
                <a:lnTo>
                  <a:pt x="6358280" y="38100"/>
                </a:lnTo>
                <a:lnTo>
                  <a:pt x="6472580" y="38100"/>
                </a:lnTo>
                <a:lnTo>
                  <a:pt x="6472580" y="0"/>
                </a:lnTo>
                <a:close/>
              </a:path>
              <a:path w="8941435" h="459105">
                <a:moveTo>
                  <a:pt x="6320180" y="0"/>
                </a:moveTo>
                <a:lnTo>
                  <a:pt x="6205880" y="0"/>
                </a:lnTo>
                <a:lnTo>
                  <a:pt x="6205880" y="38100"/>
                </a:lnTo>
                <a:lnTo>
                  <a:pt x="6320180" y="38100"/>
                </a:lnTo>
                <a:lnTo>
                  <a:pt x="6320180" y="0"/>
                </a:lnTo>
                <a:close/>
              </a:path>
              <a:path w="8941435" h="459105">
                <a:moveTo>
                  <a:pt x="6167780" y="0"/>
                </a:moveTo>
                <a:lnTo>
                  <a:pt x="6053480" y="0"/>
                </a:lnTo>
                <a:lnTo>
                  <a:pt x="6053480" y="38100"/>
                </a:lnTo>
                <a:lnTo>
                  <a:pt x="6167780" y="38100"/>
                </a:lnTo>
                <a:lnTo>
                  <a:pt x="6167780" y="0"/>
                </a:lnTo>
                <a:close/>
              </a:path>
              <a:path w="8941435" h="459105">
                <a:moveTo>
                  <a:pt x="6015380" y="0"/>
                </a:moveTo>
                <a:lnTo>
                  <a:pt x="5901080" y="0"/>
                </a:lnTo>
                <a:lnTo>
                  <a:pt x="5901080" y="38100"/>
                </a:lnTo>
                <a:lnTo>
                  <a:pt x="6015380" y="38100"/>
                </a:lnTo>
                <a:lnTo>
                  <a:pt x="6015380" y="0"/>
                </a:lnTo>
                <a:close/>
              </a:path>
              <a:path w="8941435" h="459105">
                <a:moveTo>
                  <a:pt x="5862980" y="0"/>
                </a:moveTo>
                <a:lnTo>
                  <a:pt x="5748680" y="0"/>
                </a:lnTo>
                <a:lnTo>
                  <a:pt x="5748680" y="38100"/>
                </a:lnTo>
                <a:lnTo>
                  <a:pt x="5862980" y="38100"/>
                </a:lnTo>
                <a:lnTo>
                  <a:pt x="5862980" y="0"/>
                </a:lnTo>
                <a:close/>
              </a:path>
              <a:path w="8941435" h="459105">
                <a:moveTo>
                  <a:pt x="5710580" y="0"/>
                </a:moveTo>
                <a:lnTo>
                  <a:pt x="5596280" y="0"/>
                </a:lnTo>
                <a:lnTo>
                  <a:pt x="5596280" y="38100"/>
                </a:lnTo>
                <a:lnTo>
                  <a:pt x="5710580" y="38100"/>
                </a:lnTo>
                <a:lnTo>
                  <a:pt x="5710580" y="0"/>
                </a:lnTo>
                <a:close/>
              </a:path>
              <a:path w="8941435" h="459105">
                <a:moveTo>
                  <a:pt x="5558180" y="0"/>
                </a:moveTo>
                <a:lnTo>
                  <a:pt x="5443880" y="0"/>
                </a:lnTo>
                <a:lnTo>
                  <a:pt x="5443880" y="38100"/>
                </a:lnTo>
                <a:lnTo>
                  <a:pt x="5558180" y="38100"/>
                </a:lnTo>
                <a:lnTo>
                  <a:pt x="5558180" y="0"/>
                </a:lnTo>
                <a:close/>
              </a:path>
              <a:path w="8941435" h="459105">
                <a:moveTo>
                  <a:pt x="5405780" y="0"/>
                </a:moveTo>
                <a:lnTo>
                  <a:pt x="5291480" y="0"/>
                </a:lnTo>
                <a:lnTo>
                  <a:pt x="5291480" y="38100"/>
                </a:lnTo>
                <a:lnTo>
                  <a:pt x="5405780" y="38100"/>
                </a:lnTo>
                <a:lnTo>
                  <a:pt x="5405780" y="0"/>
                </a:lnTo>
                <a:close/>
              </a:path>
              <a:path w="8941435" h="459105">
                <a:moveTo>
                  <a:pt x="5253380" y="0"/>
                </a:moveTo>
                <a:lnTo>
                  <a:pt x="5139080" y="0"/>
                </a:lnTo>
                <a:lnTo>
                  <a:pt x="5139080" y="38100"/>
                </a:lnTo>
                <a:lnTo>
                  <a:pt x="5253380" y="38100"/>
                </a:lnTo>
                <a:lnTo>
                  <a:pt x="5253380" y="0"/>
                </a:lnTo>
                <a:close/>
              </a:path>
              <a:path w="8941435" h="459105">
                <a:moveTo>
                  <a:pt x="5100980" y="0"/>
                </a:moveTo>
                <a:lnTo>
                  <a:pt x="4986680" y="0"/>
                </a:lnTo>
                <a:lnTo>
                  <a:pt x="4986680" y="38100"/>
                </a:lnTo>
                <a:lnTo>
                  <a:pt x="5100980" y="38100"/>
                </a:lnTo>
                <a:lnTo>
                  <a:pt x="5100980" y="0"/>
                </a:lnTo>
                <a:close/>
              </a:path>
              <a:path w="8941435" h="459105">
                <a:moveTo>
                  <a:pt x="4948580" y="0"/>
                </a:moveTo>
                <a:lnTo>
                  <a:pt x="4834280" y="0"/>
                </a:lnTo>
                <a:lnTo>
                  <a:pt x="4834280" y="38100"/>
                </a:lnTo>
                <a:lnTo>
                  <a:pt x="4948580" y="38100"/>
                </a:lnTo>
                <a:lnTo>
                  <a:pt x="4948580" y="0"/>
                </a:lnTo>
                <a:close/>
              </a:path>
              <a:path w="8941435" h="459105">
                <a:moveTo>
                  <a:pt x="4796180" y="0"/>
                </a:moveTo>
                <a:lnTo>
                  <a:pt x="4681880" y="0"/>
                </a:lnTo>
                <a:lnTo>
                  <a:pt x="4681880" y="38100"/>
                </a:lnTo>
                <a:lnTo>
                  <a:pt x="4796180" y="38100"/>
                </a:lnTo>
                <a:lnTo>
                  <a:pt x="4796180" y="0"/>
                </a:lnTo>
                <a:close/>
              </a:path>
              <a:path w="8941435" h="459105">
                <a:moveTo>
                  <a:pt x="4643780" y="0"/>
                </a:moveTo>
                <a:lnTo>
                  <a:pt x="4529480" y="0"/>
                </a:lnTo>
                <a:lnTo>
                  <a:pt x="4529480" y="38100"/>
                </a:lnTo>
                <a:lnTo>
                  <a:pt x="4643780" y="38100"/>
                </a:lnTo>
                <a:lnTo>
                  <a:pt x="4643780" y="0"/>
                </a:lnTo>
                <a:close/>
              </a:path>
              <a:path w="8941435" h="459105">
                <a:moveTo>
                  <a:pt x="4491380" y="0"/>
                </a:moveTo>
                <a:lnTo>
                  <a:pt x="4377080" y="0"/>
                </a:lnTo>
                <a:lnTo>
                  <a:pt x="4377080" y="38100"/>
                </a:lnTo>
                <a:lnTo>
                  <a:pt x="4491380" y="38100"/>
                </a:lnTo>
                <a:lnTo>
                  <a:pt x="4491380" y="0"/>
                </a:lnTo>
                <a:close/>
              </a:path>
              <a:path w="8941435" h="459105">
                <a:moveTo>
                  <a:pt x="4338980" y="0"/>
                </a:moveTo>
                <a:lnTo>
                  <a:pt x="4224680" y="0"/>
                </a:lnTo>
                <a:lnTo>
                  <a:pt x="4224680" y="38100"/>
                </a:lnTo>
                <a:lnTo>
                  <a:pt x="4338980" y="38100"/>
                </a:lnTo>
                <a:lnTo>
                  <a:pt x="4338980" y="0"/>
                </a:lnTo>
                <a:close/>
              </a:path>
              <a:path w="8941435" h="459105">
                <a:moveTo>
                  <a:pt x="4186580" y="0"/>
                </a:moveTo>
                <a:lnTo>
                  <a:pt x="4072280" y="0"/>
                </a:lnTo>
                <a:lnTo>
                  <a:pt x="4072280" y="38100"/>
                </a:lnTo>
                <a:lnTo>
                  <a:pt x="4186580" y="38100"/>
                </a:lnTo>
                <a:lnTo>
                  <a:pt x="4186580" y="0"/>
                </a:lnTo>
                <a:close/>
              </a:path>
              <a:path w="8941435" h="459105">
                <a:moveTo>
                  <a:pt x="4034180" y="0"/>
                </a:moveTo>
                <a:lnTo>
                  <a:pt x="3919880" y="0"/>
                </a:lnTo>
                <a:lnTo>
                  <a:pt x="3919880" y="38100"/>
                </a:lnTo>
                <a:lnTo>
                  <a:pt x="4034180" y="38100"/>
                </a:lnTo>
                <a:lnTo>
                  <a:pt x="4034180" y="0"/>
                </a:lnTo>
                <a:close/>
              </a:path>
              <a:path w="8941435" h="459105">
                <a:moveTo>
                  <a:pt x="3881780" y="0"/>
                </a:moveTo>
                <a:lnTo>
                  <a:pt x="3767480" y="0"/>
                </a:lnTo>
                <a:lnTo>
                  <a:pt x="3767480" y="38100"/>
                </a:lnTo>
                <a:lnTo>
                  <a:pt x="3881780" y="38100"/>
                </a:lnTo>
                <a:lnTo>
                  <a:pt x="3881780" y="0"/>
                </a:lnTo>
                <a:close/>
              </a:path>
              <a:path w="8941435" h="459105">
                <a:moveTo>
                  <a:pt x="3729380" y="0"/>
                </a:moveTo>
                <a:lnTo>
                  <a:pt x="3615080" y="0"/>
                </a:lnTo>
                <a:lnTo>
                  <a:pt x="3615080" y="38100"/>
                </a:lnTo>
                <a:lnTo>
                  <a:pt x="3729380" y="38100"/>
                </a:lnTo>
                <a:lnTo>
                  <a:pt x="3729380" y="0"/>
                </a:lnTo>
                <a:close/>
              </a:path>
              <a:path w="8941435" h="459105">
                <a:moveTo>
                  <a:pt x="3576980" y="0"/>
                </a:moveTo>
                <a:lnTo>
                  <a:pt x="3462680" y="0"/>
                </a:lnTo>
                <a:lnTo>
                  <a:pt x="3462680" y="38100"/>
                </a:lnTo>
                <a:lnTo>
                  <a:pt x="3576980" y="38100"/>
                </a:lnTo>
                <a:lnTo>
                  <a:pt x="3576980" y="0"/>
                </a:lnTo>
                <a:close/>
              </a:path>
              <a:path w="8941435" h="459105">
                <a:moveTo>
                  <a:pt x="3424580" y="0"/>
                </a:moveTo>
                <a:lnTo>
                  <a:pt x="3310280" y="0"/>
                </a:lnTo>
                <a:lnTo>
                  <a:pt x="3310280" y="38100"/>
                </a:lnTo>
                <a:lnTo>
                  <a:pt x="3424580" y="38100"/>
                </a:lnTo>
                <a:lnTo>
                  <a:pt x="3424580" y="0"/>
                </a:lnTo>
                <a:close/>
              </a:path>
              <a:path w="8941435" h="459105">
                <a:moveTo>
                  <a:pt x="3272180" y="0"/>
                </a:moveTo>
                <a:lnTo>
                  <a:pt x="3157880" y="0"/>
                </a:lnTo>
                <a:lnTo>
                  <a:pt x="3157880" y="38100"/>
                </a:lnTo>
                <a:lnTo>
                  <a:pt x="3272180" y="38100"/>
                </a:lnTo>
                <a:lnTo>
                  <a:pt x="3272180" y="0"/>
                </a:lnTo>
                <a:close/>
              </a:path>
              <a:path w="8941435" h="459105">
                <a:moveTo>
                  <a:pt x="3119780" y="0"/>
                </a:moveTo>
                <a:lnTo>
                  <a:pt x="3005480" y="0"/>
                </a:lnTo>
                <a:lnTo>
                  <a:pt x="3005480" y="38100"/>
                </a:lnTo>
                <a:lnTo>
                  <a:pt x="3119780" y="38100"/>
                </a:lnTo>
                <a:lnTo>
                  <a:pt x="3119780" y="0"/>
                </a:lnTo>
                <a:close/>
              </a:path>
              <a:path w="8941435" h="459105">
                <a:moveTo>
                  <a:pt x="2967380" y="0"/>
                </a:moveTo>
                <a:lnTo>
                  <a:pt x="2853080" y="0"/>
                </a:lnTo>
                <a:lnTo>
                  <a:pt x="2853080" y="38100"/>
                </a:lnTo>
                <a:lnTo>
                  <a:pt x="2967380" y="38100"/>
                </a:lnTo>
                <a:lnTo>
                  <a:pt x="2967380" y="0"/>
                </a:lnTo>
                <a:close/>
              </a:path>
              <a:path w="8941435" h="459105">
                <a:moveTo>
                  <a:pt x="2814980" y="0"/>
                </a:moveTo>
                <a:lnTo>
                  <a:pt x="2700680" y="0"/>
                </a:lnTo>
                <a:lnTo>
                  <a:pt x="2700680" y="38100"/>
                </a:lnTo>
                <a:lnTo>
                  <a:pt x="2814980" y="38100"/>
                </a:lnTo>
                <a:lnTo>
                  <a:pt x="2814980" y="0"/>
                </a:lnTo>
                <a:close/>
              </a:path>
              <a:path w="8941435" h="459105">
                <a:moveTo>
                  <a:pt x="2662580" y="0"/>
                </a:moveTo>
                <a:lnTo>
                  <a:pt x="2548280" y="0"/>
                </a:lnTo>
                <a:lnTo>
                  <a:pt x="2548280" y="38100"/>
                </a:lnTo>
                <a:lnTo>
                  <a:pt x="2662580" y="38100"/>
                </a:lnTo>
                <a:lnTo>
                  <a:pt x="2662580" y="0"/>
                </a:lnTo>
                <a:close/>
              </a:path>
              <a:path w="8941435" h="459105">
                <a:moveTo>
                  <a:pt x="2510180" y="0"/>
                </a:moveTo>
                <a:lnTo>
                  <a:pt x="2395880" y="0"/>
                </a:lnTo>
                <a:lnTo>
                  <a:pt x="2395880" y="38100"/>
                </a:lnTo>
                <a:lnTo>
                  <a:pt x="2510180" y="38100"/>
                </a:lnTo>
                <a:lnTo>
                  <a:pt x="2510180" y="0"/>
                </a:lnTo>
                <a:close/>
              </a:path>
              <a:path w="8941435" h="459105">
                <a:moveTo>
                  <a:pt x="2357780" y="0"/>
                </a:moveTo>
                <a:lnTo>
                  <a:pt x="2243480" y="0"/>
                </a:lnTo>
                <a:lnTo>
                  <a:pt x="2243480" y="38100"/>
                </a:lnTo>
                <a:lnTo>
                  <a:pt x="2357780" y="38100"/>
                </a:lnTo>
                <a:lnTo>
                  <a:pt x="2357780" y="0"/>
                </a:lnTo>
                <a:close/>
              </a:path>
              <a:path w="8941435" h="459105">
                <a:moveTo>
                  <a:pt x="2205380" y="0"/>
                </a:moveTo>
                <a:lnTo>
                  <a:pt x="2091080" y="0"/>
                </a:lnTo>
                <a:lnTo>
                  <a:pt x="2091080" y="38100"/>
                </a:lnTo>
                <a:lnTo>
                  <a:pt x="2205380" y="38100"/>
                </a:lnTo>
                <a:lnTo>
                  <a:pt x="2205380" y="0"/>
                </a:lnTo>
                <a:close/>
              </a:path>
              <a:path w="8941435" h="459105">
                <a:moveTo>
                  <a:pt x="2052980" y="0"/>
                </a:moveTo>
                <a:lnTo>
                  <a:pt x="1938680" y="0"/>
                </a:lnTo>
                <a:lnTo>
                  <a:pt x="1938680" y="38100"/>
                </a:lnTo>
                <a:lnTo>
                  <a:pt x="2052980" y="38100"/>
                </a:lnTo>
                <a:lnTo>
                  <a:pt x="2052980" y="0"/>
                </a:lnTo>
                <a:close/>
              </a:path>
              <a:path w="8941435" h="459105">
                <a:moveTo>
                  <a:pt x="1900580" y="0"/>
                </a:moveTo>
                <a:lnTo>
                  <a:pt x="1786280" y="0"/>
                </a:lnTo>
                <a:lnTo>
                  <a:pt x="1786280" y="38100"/>
                </a:lnTo>
                <a:lnTo>
                  <a:pt x="1900580" y="38100"/>
                </a:lnTo>
                <a:lnTo>
                  <a:pt x="1900580" y="0"/>
                </a:lnTo>
                <a:close/>
              </a:path>
              <a:path w="8941435" h="459105">
                <a:moveTo>
                  <a:pt x="1748180" y="0"/>
                </a:moveTo>
                <a:lnTo>
                  <a:pt x="1633880" y="0"/>
                </a:lnTo>
                <a:lnTo>
                  <a:pt x="1633880" y="38100"/>
                </a:lnTo>
                <a:lnTo>
                  <a:pt x="1748180" y="38100"/>
                </a:lnTo>
                <a:lnTo>
                  <a:pt x="1748180" y="0"/>
                </a:lnTo>
                <a:close/>
              </a:path>
              <a:path w="8941435" h="459105">
                <a:moveTo>
                  <a:pt x="1595780" y="0"/>
                </a:moveTo>
                <a:lnTo>
                  <a:pt x="1481480" y="0"/>
                </a:lnTo>
                <a:lnTo>
                  <a:pt x="1481480" y="38100"/>
                </a:lnTo>
                <a:lnTo>
                  <a:pt x="1595780" y="38100"/>
                </a:lnTo>
                <a:lnTo>
                  <a:pt x="1595780" y="0"/>
                </a:lnTo>
                <a:close/>
              </a:path>
              <a:path w="8941435" h="459105">
                <a:moveTo>
                  <a:pt x="1443380" y="0"/>
                </a:moveTo>
                <a:lnTo>
                  <a:pt x="1329080" y="0"/>
                </a:lnTo>
                <a:lnTo>
                  <a:pt x="1329080" y="38100"/>
                </a:lnTo>
                <a:lnTo>
                  <a:pt x="1443380" y="38100"/>
                </a:lnTo>
                <a:lnTo>
                  <a:pt x="1443380" y="0"/>
                </a:lnTo>
                <a:close/>
              </a:path>
              <a:path w="8941435" h="459105">
                <a:moveTo>
                  <a:pt x="1290980" y="0"/>
                </a:moveTo>
                <a:lnTo>
                  <a:pt x="1176680" y="0"/>
                </a:lnTo>
                <a:lnTo>
                  <a:pt x="1176680" y="38100"/>
                </a:lnTo>
                <a:lnTo>
                  <a:pt x="1290980" y="38100"/>
                </a:lnTo>
                <a:lnTo>
                  <a:pt x="1290980" y="0"/>
                </a:lnTo>
                <a:close/>
              </a:path>
              <a:path w="8941435" h="459105">
                <a:moveTo>
                  <a:pt x="1138580" y="0"/>
                </a:moveTo>
                <a:lnTo>
                  <a:pt x="1024331" y="0"/>
                </a:lnTo>
                <a:lnTo>
                  <a:pt x="1024331" y="38100"/>
                </a:lnTo>
                <a:lnTo>
                  <a:pt x="1138580" y="38100"/>
                </a:lnTo>
                <a:lnTo>
                  <a:pt x="1138580" y="0"/>
                </a:lnTo>
                <a:close/>
              </a:path>
              <a:path w="8941435" h="459105">
                <a:moveTo>
                  <a:pt x="986231" y="0"/>
                </a:moveTo>
                <a:lnTo>
                  <a:pt x="871931" y="0"/>
                </a:lnTo>
                <a:lnTo>
                  <a:pt x="871931" y="38100"/>
                </a:lnTo>
                <a:lnTo>
                  <a:pt x="986231" y="38100"/>
                </a:lnTo>
                <a:lnTo>
                  <a:pt x="986231" y="0"/>
                </a:lnTo>
                <a:close/>
              </a:path>
              <a:path w="8941435" h="459105">
                <a:moveTo>
                  <a:pt x="833831" y="0"/>
                </a:moveTo>
                <a:lnTo>
                  <a:pt x="719531" y="0"/>
                </a:lnTo>
                <a:lnTo>
                  <a:pt x="719531" y="38100"/>
                </a:lnTo>
                <a:lnTo>
                  <a:pt x="833831" y="38100"/>
                </a:lnTo>
                <a:lnTo>
                  <a:pt x="833831" y="0"/>
                </a:lnTo>
                <a:close/>
              </a:path>
              <a:path w="8941435" h="459105">
                <a:moveTo>
                  <a:pt x="681431" y="0"/>
                </a:moveTo>
                <a:lnTo>
                  <a:pt x="567131" y="0"/>
                </a:lnTo>
                <a:lnTo>
                  <a:pt x="567131" y="38100"/>
                </a:lnTo>
                <a:lnTo>
                  <a:pt x="681431" y="38100"/>
                </a:lnTo>
                <a:lnTo>
                  <a:pt x="681431" y="0"/>
                </a:lnTo>
                <a:close/>
              </a:path>
              <a:path w="8941435" h="459105">
                <a:moveTo>
                  <a:pt x="529031" y="0"/>
                </a:moveTo>
                <a:lnTo>
                  <a:pt x="414731" y="0"/>
                </a:lnTo>
                <a:lnTo>
                  <a:pt x="414731" y="38100"/>
                </a:lnTo>
                <a:lnTo>
                  <a:pt x="529031" y="38100"/>
                </a:lnTo>
                <a:lnTo>
                  <a:pt x="529031" y="0"/>
                </a:lnTo>
                <a:close/>
              </a:path>
              <a:path w="8941435" h="459105">
                <a:moveTo>
                  <a:pt x="376631" y="0"/>
                </a:moveTo>
                <a:lnTo>
                  <a:pt x="262331" y="0"/>
                </a:lnTo>
                <a:lnTo>
                  <a:pt x="262331" y="38100"/>
                </a:lnTo>
                <a:lnTo>
                  <a:pt x="376631" y="38100"/>
                </a:lnTo>
                <a:lnTo>
                  <a:pt x="376631" y="0"/>
                </a:lnTo>
                <a:close/>
              </a:path>
              <a:path w="8941435" h="459105">
                <a:moveTo>
                  <a:pt x="224231" y="0"/>
                </a:moveTo>
                <a:lnTo>
                  <a:pt x="109931" y="0"/>
                </a:lnTo>
                <a:lnTo>
                  <a:pt x="109931" y="38100"/>
                </a:lnTo>
                <a:lnTo>
                  <a:pt x="224231" y="38100"/>
                </a:lnTo>
                <a:lnTo>
                  <a:pt x="224231" y="0"/>
                </a:lnTo>
                <a:close/>
              </a:path>
              <a:path w="8941435" h="459105">
                <a:moveTo>
                  <a:pt x="71831" y="0"/>
                </a:moveTo>
                <a:lnTo>
                  <a:pt x="0" y="0"/>
                </a:lnTo>
                <a:lnTo>
                  <a:pt x="0" y="80517"/>
                </a:lnTo>
                <a:lnTo>
                  <a:pt x="38100" y="80517"/>
                </a:lnTo>
                <a:lnTo>
                  <a:pt x="38100" y="38100"/>
                </a:lnTo>
                <a:lnTo>
                  <a:pt x="19050" y="38100"/>
                </a:lnTo>
                <a:lnTo>
                  <a:pt x="38100" y="19050"/>
                </a:lnTo>
                <a:lnTo>
                  <a:pt x="71831" y="19050"/>
                </a:lnTo>
                <a:lnTo>
                  <a:pt x="71831" y="0"/>
                </a:lnTo>
                <a:close/>
              </a:path>
              <a:path w="8941435" h="459105">
                <a:moveTo>
                  <a:pt x="38100" y="19050"/>
                </a:moveTo>
                <a:lnTo>
                  <a:pt x="19050" y="38100"/>
                </a:lnTo>
                <a:lnTo>
                  <a:pt x="38100" y="38100"/>
                </a:lnTo>
                <a:lnTo>
                  <a:pt x="38100" y="19050"/>
                </a:lnTo>
                <a:close/>
              </a:path>
              <a:path w="8941435" h="459105">
                <a:moveTo>
                  <a:pt x="71831" y="19050"/>
                </a:moveTo>
                <a:lnTo>
                  <a:pt x="38100" y="19050"/>
                </a:lnTo>
                <a:lnTo>
                  <a:pt x="38100" y="38100"/>
                </a:lnTo>
                <a:lnTo>
                  <a:pt x="71831" y="38100"/>
                </a:lnTo>
                <a:lnTo>
                  <a:pt x="71831" y="19050"/>
                </a:lnTo>
                <a:close/>
              </a:path>
              <a:path w="8941435" h="459105">
                <a:moveTo>
                  <a:pt x="38100" y="118617"/>
                </a:moveTo>
                <a:lnTo>
                  <a:pt x="0" y="118617"/>
                </a:lnTo>
                <a:lnTo>
                  <a:pt x="0" y="232917"/>
                </a:lnTo>
                <a:lnTo>
                  <a:pt x="38100" y="232917"/>
                </a:lnTo>
                <a:lnTo>
                  <a:pt x="38100" y="118617"/>
                </a:lnTo>
                <a:close/>
              </a:path>
              <a:path w="8941435" h="459105">
                <a:moveTo>
                  <a:pt x="38100" y="271017"/>
                </a:moveTo>
                <a:lnTo>
                  <a:pt x="0" y="271017"/>
                </a:lnTo>
                <a:lnTo>
                  <a:pt x="0" y="385317"/>
                </a:lnTo>
                <a:lnTo>
                  <a:pt x="38100" y="385317"/>
                </a:lnTo>
                <a:lnTo>
                  <a:pt x="38100" y="271017"/>
                </a:lnTo>
                <a:close/>
              </a:path>
              <a:path w="8941435" h="459105">
                <a:moveTo>
                  <a:pt x="133375" y="344677"/>
                </a:moveTo>
                <a:lnTo>
                  <a:pt x="133375" y="458977"/>
                </a:lnTo>
                <a:lnTo>
                  <a:pt x="209575" y="420877"/>
                </a:lnTo>
                <a:lnTo>
                  <a:pt x="152425" y="420877"/>
                </a:lnTo>
                <a:lnTo>
                  <a:pt x="152425" y="382777"/>
                </a:lnTo>
                <a:lnTo>
                  <a:pt x="209575" y="382777"/>
                </a:lnTo>
                <a:lnTo>
                  <a:pt x="133375" y="344677"/>
                </a:lnTo>
                <a:close/>
              </a:path>
              <a:path w="8941435" h="459105">
                <a:moveTo>
                  <a:pt x="133375" y="382777"/>
                </a:moveTo>
                <a:lnTo>
                  <a:pt x="40678" y="382777"/>
                </a:lnTo>
                <a:lnTo>
                  <a:pt x="40678" y="420877"/>
                </a:lnTo>
                <a:lnTo>
                  <a:pt x="133375" y="420877"/>
                </a:lnTo>
                <a:lnTo>
                  <a:pt x="133375" y="382777"/>
                </a:lnTo>
                <a:close/>
              </a:path>
              <a:path w="8941435" h="459105">
                <a:moveTo>
                  <a:pt x="209575" y="382777"/>
                </a:moveTo>
                <a:lnTo>
                  <a:pt x="152425" y="382777"/>
                </a:lnTo>
                <a:lnTo>
                  <a:pt x="152425" y="420877"/>
                </a:lnTo>
                <a:lnTo>
                  <a:pt x="209575" y="420877"/>
                </a:lnTo>
                <a:lnTo>
                  <a:pt x="247675" y="401827"/>
                </a:lnTo>
                <a:lnTo>
                  <a:pt x="209575" y="382777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134086" y="2227833"/>
            <a:ext cx="8941435" cy="482600"/>
          </a:xfrm>
          <a:custGeom>
            <a:avLst/>
            <a:gdLst/>
            <a:ahLst/>
            <a:cxnLst/>
            <a:rect l="l" t="t" r="r" b="b"/>
            <a:pathLst>
              <a:path w="8941435" h="482600">
                <a:moveTo>
                  <a:pt x="8807602" y="393446"/>
                </a:moveTo>
                <a:lnTo>
                  <a:pt x="8693302" y="393446"/>
                </a:lnTo>
                <a:lnTo>
                  <a:pt x="8693302" y="431546"/>
                </a:lnTo>
                <a:lnTo>
                  <a:pt x="8807602" y="431546"/>
                </a:lnTo>
                <a:lnTo>
                  <a:pt x="8807602" y="393446"/>
                </a:lnTo>
                <a:close/>
              </a:path>
              <a:path w="8941435" h="482600">
                <a:moveTo>
                  <a:pt x="8902852" y="393446"/>
                </a:moveTo>
                <a:lnTo>
                  <a:pt x="8845702" y="393446"/>
                </a:lnTo>
                <a:lnTo>
                  <a:pt x="8845702" y="431546"/>
                </a:lnTo>
                <a:lnTo>
                  <a:pt x="8940952" y="431546"/>
                </a:lnTo>
                <a:lnTo>
                  <a:pt x="8940952" y="412496"/>
                </a:lnTo>
                <a:lnTo>
                  <a:pt x="8902852" y="412496"/>
                </a:lnTo>
                <a:lnTo>
                  <a:pt x="8902852" y="393446"/>
                </a:lnTo>
                <a:close/>
              </a:path>
              <a:path w="8941435" h="482600">
                <a:moveTo>
                  <a:pt x="8940952" y="374396"/>
                </a:moveTo>
                <a:lnTo>
                  <a:pt x="8902852" y="374396"/>
                </a:lnTo>
                <a:lnTo>
                  <a:pt x="8902852" y="412496"/>
                </a:lnTo>
                <a:lnTo>
                  <a:pt x="8921902" y="393446"/>
                </a:lnTo>
                <a:lnTo>
                  <a:pt x="8940952" y="393446"/>
                </a:lnTo>
                <a:lnTo>
                  <a:pt x="8940952" y="374396"/>
                </a:lnTo>
                <a:close/>
              </a:path>
              <a:path w="8941435" h="482600">
                <a:moveTo>
                  <a:pt x="8940952" y="393446"/>
                </a:moveTo>
                <a:lnTo>
                  <a:pt x="8921902" y="393446"/>
                </a:lnTo>
                <a:lnTo>
                  <a:pt x="8902852" y="412496"/>
                </a:lnTo>
                <a:lnTo>
                  <a:pt x="8940952" y="412496"/>
                </a:lnTo>
                <a:lnTo>
                  <a:pt x="8940952" y="393446"/>
                </a:lnTo>
                <a:close/>
              </a:path>
              <a:path w="8941435" h="482600">
                <a:moveTo>
                  <a:pt x="8940952" y="221996"/>
                </a:moveTo>
                <a:lnTo>
                  <a:pt x="8902852" y="221996"/>
                </a:lnTo>
                <a:lnTo>
                  <a:pt x="8902852" y="336296"/>
                </a:lnTo>
                <a:lnTo>
                  <a:pt x="8940952" y="336296"/>
                </a:lnTo>
                <a:lnTo>
                  <a:pt x="8940952" y="221996"/>
                </a:lnTo>
                <a:close/>
              </a:path>
              <a:path w="8941435" h="482600">
                <a:moveTo>
                  <a:pt x="8940952" y="69596"/>
                </a:moveTo>
                <a:lnTo>
                  <a:pt x="8902852" y="69596"/>
                </a:lnTo>
                <a:lnTo>
                  <a:pt x="8902852" y="183896"/>
                </a:lnTo>
                <a:lnTo>
                  <a:pt x="8940952" y="183896"/>
                </a:lnTo>
                <a:lnTo>
                  <a:pt x="8940952" y="69596"/>
                </a:lnTo>
                <a:close/>
              </a:path>
              <a:path w="8941435" h="482600">
                <a:moveTo>
                  <a:pt x="8940952" y="0"/>
                </a:moveTo>
                <a:lnTo>
                  <a:pt x="8820048" y="0"/>
                </a:lnTo>
                <a:lnTo>
                  <a:pt x="8820048" y="38100"/>
                </a:lnTo>
                <a:lnTo>
                  <a:pt x="8921902" y="38100"/>
                </a:lnTo>
                <a:lnTo>
                  <a:pt x="8915298" y="31496"/>
                </a:lnTo>
                <a:lnTo>
                  <a:pt x="8902852" y="31496"/>
                </a:lnTo>
                <a:lnTo>
                  <a:pt x="8902852" y="19050"/>
                </a:lnTo>
                <a:lnTo>
                  <a:pt x="8940952" y="19050"/>
                </a:lnTo>
                <a:lnTo>
                  <a:pt x="8940952" y="0"/>
                </a:lnTo>
                <a:close/>
              </a:path>
              <a:path w="8941435" h="482600">
                <a:moveTo>
                  <a:pt x="8902852" y="19050"/>
                </a:moveTo>
                <a:lnTo>
                  <a:pt x="8902852" y="31496"/>
                </a:lnTo>
                <a:lnTo>
                  <a:pt x="8915298" y="31496"/>
                </a:lnTo>
                <a:lnTo>
                  <a:pt x="8902852" y="19050"/>
                </a:lnTo>
                <a:close/>
              </a:path>
              <a:path w="8941435" h="482600">
                <a:moveTo>
                  <a:pt x="8940952" y="19050"/>
                </a:moveTo>
                <a:lnTo>
                  <a:pt x="8902852" y="19050"/>
                </a:lnTo>
                <a:lnTo>
                  <a:pt x="8915298" y="31496"/>
                </a:lnTo>
                <a:lnTo>
                  <a:pt x="8940952" y="31496"/>
                </a:lnTo>
                <a:lnTo>
                  <a:pt x="8940952" y="19050"/>
                </a:lnTo>
                <a:close/>
              </a:path>
              <a:path w="8941435" h="482600">
                <a:moveTo>
                  <a:pt x="8781948" y="0"/>
                </a:moveTo>
                <a:lnTo>
                  <a:pt x="8667648" y="0"/>
                </a:lnTo>
                <a:lnTo>
                  <a:pt x="8667648" y="38100"/>
                </a:lnTo>
                <a:lnTo>
                  <a:pt x="8781948" y="38100"/>
                </a:lnTo>
                <a:lnTo>
                  <a:pt x="8781948" y="0"/>
                </a:lnTo>
                <a:close/>
              </a:path>
              <a:path w="8941435" h="482600">
                <a:moveTo>
                  <a:pt x="8629548" y="0"/>
                </a:moveTo>
                <a:lnTo>
                  <a:pt x="8515248" y="0"/>
                </a:lnTo>
                <a:lnTo>
                  <a:pt x="8515248" y="38100"/>
                </a:lnTo>
                <a:lnTo>
                  <a:pt x="8629548" y="38100"/>
                </a:lnTo>
                <a:lnTo>
                  <a:pt x="8629548" y="0"/>
                </a:lnTo>
                <a:close/>
              </a:path>
              <a:path w="8941435" h="482600">
                <a:moveTo>
                  <a:pt x="8477148" y="0"/>
                </a:moveTo>
                <a:lnTo>
                  <a:pt x="8362848" y="0"/>
                </a:lnTo>
                <a:lnTo>
                  <a:pt x="8362848" y="38100"/>
                </a:lnTo>
                <a:lnTo>
                  <a:pt x="8477148" y="38100"/>
                </a:lnTo>
                <a:lnTo>
                  <a:pt x="8477148" y="0"/>
                </a:lnTo>
                <a:close/>
              </a:path>
              <a:path w="8941435" h="482600">
                <a:moveTo>
                  <a:pt x="8324748" y="0"/>
                </a:moveTo>
                <a:lnTo>
                  <a:pt x="8210448" y="0"/>
                </a:lnTo>
                <a:lnTo>
                  <a:pt x="8210448" y="38100"/>
                </a:lnTo>
                <a:lnTo>
                  <a:pt x="8324748" y="38100"/>
                </a:lnTo>
                <a:lnTo>
                  <a:pt x="8324748" y="0"/>
                </a:lnTo>
                <a:close/>
              </a:path>
              <a:path w="8941435" h="482600">
                <a:moveTo>
                  <a:pt x="8172348" y="0"/>
                </a:moveTo>
                <a:lnTo>
                  <a:pt x="8058048" y="0"/>
                </a:lnTo>
                <a:lnTo>
                  <a:pt x="8058048" y="38100"/>
                </a:lnTo>
                <a:lnTo>
                  <a:pt x="8172348" y="38100"/>
                </a:lnTo>
                <a:lnTo>
                  <a:pt x="8172348" y="0"/>
                </a:lnTo>
                <a:close/>
              </a:path>
              <a:path w="8941435" h="482600">
                <a:moveTo>
                  <a:pt x="8019948" y="0"/>
                </a:moveTo>
                <a:lnTo>
                  <a:pt x="7905648" y="0"/>
                </a:lnTo>
                <a:lnTo>
                  <a:pt x="7905648" y="38100"/>
                </a:lnTo>
                <a:lnTo>
                  <a:pt x="8019948" y="38100"/>
                </a:lnTo>
                <a:lnTo>
                  <a:pt x="8019948" y="0"/>
                </a:lnTo>
                <a:close/>
              </a:path>
              <a:path w="8941435" h="482600">
                <a:moveTo>
                  <a:pt x="7867548" y="0"/>
                </a:moveTo>
                <a:lnTo>
                  <a:pt x="7753248" y="0"/>
                </a:lnTo>
                <a:lnTo>
                  <a:pt x="7753248" y="38100"/>
                </a:lnTo>
                <a:lnTo>
                  <a:pt x="7867548" y="38100"/>
                </a:lnTo>
                <a:lnTo>
                  <a:pt x="7867548" y="0"/>
                </a:lnTo>
                <a:close/>
              </a:path>
              <a:path w="8941435" h="482600">
                <a:moveTo>
                  <a:pt x="7715148" y="0"/>
                </a:moveTo>
                <a:lnTo>
                  <a:pt x="7600848" y="0"/>
                </a:lnTo>
                <a:lnTo>
                  <a:pt x="7600848" y="38100"/>
                </a:lnTo>
                <a:lnTo>
                  <a:pt x="7715148" y="38100"/>
                </a:lnTo>
                <a:lnTo>
                  <a:pt x="7715148" y="0"/>
                </a:lnTo>
                <a:close/>
              </a:path>
              <a:path w="8941435" h="482600">
                <a:moveTo>
                  <a:pt x="7562748" y="0"/>
                </a:moveTo>
                <a:lnTo>
                  <a:pt x="7448448" y="0"/>
                </a:lnTo>
                <a:lnTo>
                  <a:pt x="7448448" y="38100"/>
                </a:lnTo>
                <a:lnTo>
                  <a:pt x="7562748" y="38100"/>
                </a:lnTo>
                <a:lnTo>
                  <a:pt x="7562748" y="0"/>
                </a:lnTo>
                <a:close/>
              </a:path>
              <a:path w="8941435" h="482600">
                <a:moveTo>
                  <a:pt x="7410348" y="0"/>
                </a:moveTo>
                <a:lnTo>
                  <a:pt x="7296048" y="0"/>
                </a:lnTo>
                <a:lnTo>
                  <a:pt x="7296048" y="38100"/>
                </a:lnTo>
                <a:lnTo>
                  <a:pt x="7410348" y="38100"/>
                </a:lnTo>
                <a:lnTo>
                  <a:pt x="7410348" y="0"/>
                </a:lnTo>
                <a:close/>
              </a:path>
              <a:path w="8941435" h="482600">
                <a:moveTo>
                  <a:pt x="7257948" y="0"/>
                </a:moveTo>
                <a:lnTo>
                  <a:pt x="7143648" y="0"/>
                </a:lnTo>
                <a:lnTo>
                  <a:pt x="7143648" y="38100"/>
                </a:lnTo>
                <a:lnTo>
                  <a:pt x="7257948" y="38100"/>
                </a:lnTo>
                <a:lnTo>
                  <a:pt x="7257948" y="0"/>
                </a:lnTo>
                <a:close/>
              </a:path>
              <a:path w="8941435" h="482600">
                <a:moveTo>
                  <a:pt x="7105548" y="0"/>
                </a:moveTo>
                <a:lnTo>
                  <a:pt x="6991248" y="0"/>
                </a:lnTo>
                <a:lnTo>
                  <a:pt x="6991248" y="38100"/>
                </a:lnTo>
                <a:lnTo>
                  <a:pt x="7105548" y="38100"/>
                </a:lnTo>
                <a:lnTo>
                  <a:pt x="7105548" y="0"/>
                </a:lnTo>
                <a:close/>
              </a:path>
              <a:path w="8941435" h="482600">
                <a:moveTo>
                  <a:pt x="6953148" y="0"/>
                </a:moveTo>
                <a:lnTo>
                  <a:pt x="6838848" y="0"/>
                </a:lnTo>
                <a:lnTo>
                  <a:pt x="6838848" y="38100"/>
                </a:lnTo>
                <a:lnTo>
                  <a:pt x="6953148" y="38100"/>
                </a:lnTo>
                <a:lnTo>
                  <a:pt x="6953148" y="0"/>
                </a:lnTo>
                <a:close/>
              </a:path>
              <a:path w="8941435" h="482600">
                <a:moveTo>
                  <a:pt x="6800748" y="0"/>
                </a:moveTo>
                <a:lnTo>
                  <a:pt x="6686448" y="0"/>
                </a:lnTo>
                <a:lnTo>
                  <a:pt x="6686448" y="38100"/>
                </a:lnTo>
                <a:lnTo>
                  <a:pt x="6800748" y="38100"/>
                </a:lnTo>
                <a:lnTo>
                  <a:pt x="6800748" y="0"/>
                </a:lnTo>
                <a:close/>
              </a:path>
              <a:path w="8941435" h="482600">
                <a:moveTo>
                  <a:pt x="6648348" y="0"/>
                </a:moveTo>
                <a:lnTo>
                  <a:pt x="6534048" y="0"/>
                </a:lnTo>
                <a:lnTo>
                  <a:pt x="6534048" y="38100"/>
                </a:lnTo>
                <a:lnTo>
                  <a:pt x="6648348" y="38100"/>
                </a:lnTo>
                <a:lnTo>
                  <a:pt x="6648348" y="0"/>
                </a:lnTo>
                <a:close/>
              </a:path>
              <a:path w="8941435" h="482600">
                <a:moveTo>
                  <a:pt x="6495948" y="0"/>
                </a:moveTo>
                <a:lnTo>
                  <a:pt x="6381648" y="0"/>
                </a:lnTo>
                <a:lnTo>
                  <a:pt x="6381648" y="38100"/>
                </a:lnTo>
                <a:lnTo>
                  <a:pt x="6495948" y="38100"/>
                </a:lnTo>
                <a:lnTo>
                  <a:pt x="6495948" y="0"/>
                </a:lnTo>
                <a:close/>
              </a:path>
              <a:path w="8941435" h="482600">
                <a:moveTo>
                  <a:pt x="6343548" y="0"/>
                </a:moveTo>
                <a:lnTo>
                  <a:pt x="6229248" y="0"/>
                </a:lnTo>
                <a:lnTo>
                  <a:pt x="6229248" y="38100"/>
                </a:lnTo>
                <a:lnTo>
                  <a:pt x="6343548" y="38100"/>
                </a:lnTo>
                <a:lnTo>
                  <a:pt x="6343548" y="0"/>
                </a:lnTo>
                <a:close/>
              </a:path>
              <a:path w="8941435" h="482600">
                <a:moveTo>
                  <a:pt x="6191148" y="0"/>
                </a:moveTo>
                <a:lnTo>
                  <a:pt x="6076848" y="0"/>
                </a:lnTo>
                <a:lnTo>
                  <a:pt x="6076848" y="38100"/>
                </a:lnTo>
                <a:lnTo>
                  <a:pt x="6191148" y="38100"/>
                </a:lnTo>
                <a:lnTo>
                  <a:pt x="6191148" y="0"/>
                </a:lnTo>
                <a:close/>
              </a:path>
              <a:path w="8941435" h="482600">
                <a:moveTo>
                  <a:pt x="6038748" y="0"/>
                </a:moveTo>
                <a:lnTo>
                  <a:pt x="5924448" y="0"/>
                </a:lnTo>
                <a:lnTo>
                  <a:pt x="5924448" y="38100"/>
                </a:lnTo>
                <a:lnTo>
                  <a:pt x="6038748" y="38100"/>
                </a:lnTo>
                <a:lnTo>
                  <a:pt x="6038748" y="0"/>
                </a:lnTo>
                <a:close/>
              </a:path>
              <a:path w="8941435" h="482600">
                <a:moveTo>
                  <a:pt x="5886348" y="0"/>
                </a:moveTo>
                <a:lnTo>
                  <a:pt x="5772048" y="0"/>
                </a:lnTo>
                <a:lnTo>
                  <a:pt x="5772048" y="38100"/>
                </a:lnTo>
                <a:lnTo>
                  <a:pt x="5886348" y="38100"/>
                </a:lnTo>
                <a:lnTo>
                  <a:pt x="5886348" y="0"/>
                </a:lnTo>
                <a:close/>
              </a:path>
              <a:path w="8941435" h="482600">
                <a:moveTo>
                  <a:pt x="5733948" y="0"/>
                </a:moveTo>
                <a:lnTo>
                  <a:pt x="5619648" y="0"/>
                </a:lnTo>
                <a:lnTo>
                  <a:pt x="5619648" y="38100"/>
                </a:lnTo>
                <a:lnTo>
                  <a:pt x="5733948" y="38100"/>
                </a:lnTo>
                <a:lnTo>
                  <a:pt x="5733948" y="0"/>
                </a:lnTo>
                <a:close/>
              </a:path>
              <a:path w="8941435" h="482600">
                <a:moveTo>
                  <a:pt x="5581548" y="0"/>
                </a:moveTo>
                <a:lnTo>
                  <a:pt x="5467248" y="0"/>
                </a:lnTo>
                <a:lnTo>
                  <a:pt x="5467248" y="38100"/>
                </a:lnTo>
                <a:lnTo>
                  <a:pt x="5581548" y="38100"/>
                </a:lnTo>
                <a:lnTo>
                  <a:pt x="5581548" y="0"/>
                </a:lnTo>
                <a:close/>
              </a:path>
              <a:path w="8941435" h="482600">
                <a:moveTo>
                  <a:pt x="5429148" y="0"/>
                </a:moveTo>
                <a:lnTo>
                  <a:pt x="5314848" y="0"/>
                </a:lnTo>
                <a:lnTo>
                  <a:pt x="5314848" y="38100"/>
                </a:lnTo>
                <a:lnTo>
                  <a:pt x="5429148" y="38100"/>
                </a:lnTo>
                <a:lnTo>
                  <a:pt x="5429148" y="0"/>
                </a:lnTo>
                <a:close/>
              </a:path>
              <a:path w="8941435" h="482600">
                <a:moveTo>
                  <a:pt x="5276748" y="0"/>
                </a:moveTo>
                <a:lnTo>
                  <a:pt x="5162448" y="0"/>
                </a:lnTo>
                <a:lnTo>
                  <a:pt x="5162448" y="38100"/>
                </a:lnTo>
                <a:lnTo>
                  <a:pt x="5276748" y="38100"/>
                </a:lnTo>
                <a:lnTo>
                  <a:pt x="5276748" y="0"/>
                </a:lnTo>
                <a:close/>
              </a:path>
              <a:path w="8941435" h="482600">
                <a:moveTo>
                  <a:pt x="5124348" y="0"/>
                </a:moveTo>
                <a:lnTo>
                  <a:pt x="5010048" y="0"/>
                </a:lnTo>
                <a:lnTo>
                  <a:pt x="5010048" y="38100"/>
                </a:lnTo>
                <a:lnTo>
                  <a:pt x="5124348" y="38100"/>
                </a:lnTo>
                <a:lnTo>
                  <a:pt x="5124348" y="0"/>
                </a:lnTo>
                <a:close/>
              </a:path>
              <a:path w="8941435" h="482600">
                <a:moveTo>
                  <a:pt x="4971948" y="0"/>
                </a:moveTo>
                <a:lnTo>
                  <a:pt x="4857648" y="0"/>
                </a:lnTo>
                <a:lnTo>
                  <a:pt x="4857648" y="38100"/>
                </a:lnTo>
                <a:lnTo>
                  <a:pt x="4971948" y="38100"/>
                </a:lnTo>
                <a:lnTo>
                  <a:pt x="4971948" y="0"/>
                </a:lnTo>
                <a:close/>
              </a:path>
              <a:path w="8941435" h="482600">
                <a:moveTo>
                  <a:pt x="4819548" y="0"/>
                </a:moveTo>
                <a:lnTo>
                  <a:pt x="4705248" y="0"/>
                </a:lnTo>
                <a:lnTo>
                  <a:pt x="4705248" y="38100"/>
                </a:lnTo>
                <a:lnTo>
                  <a:pt x="4819548" y="38100"/>
                </a:lnTo>
                <a:lnTo>
                  <a:pt x="4819548" y="0"/>
                </a:lnTo>
                <a:close/>
              </a:path>
              <a:path w="8941435" h="482600">
                <a:moveTo>
                  <a:pt x="4667148" y="0"/>
                </a:moveTo>
                <a:lnTo>
                  <a:pt x="4552848" y="0"/>
                </a:lnTo>
                <a:lnTo>
                  <a:pt x="4552848" y="38100"/>
                </a:lnTo>
                <a:lnTo>
                  <a:pt x="4667148" y="38100"/>
                </a:lnTo>
                <a:lnTo>
                  <a:pt x="4667148" y="0"/>
                </a:lnTo>
                <a:close/>
              </a:path>
              <a:path w="8941435" h="482600">
                <a:moveTo>
                  <a:pt x="4514748" y="0"/>
                </a:moveTo>
                <a:lnTo>
                  <a:pt x="4400448" y="0"/>
                </a:lnTo>
                <a:lnTo>
                  <a:pt x="4400448" y="38100"/>
                </a:lnTo>
                <a:lnTo>
                  <a:pt x="4514748" y="38100"/>
                </a:lnTo>
                <a:lnTo>
                  <a:pt x="4514748" y="0"/>
                </a:lnTo>
                <a:close/>
              </a:path>
              <a:path w="8941435" h="482600">
                <a:moveTo>
                  <a:pt x="4362348" y="0"/>
                </a:moveTo>
                <a:lnTo>
                  <a:pt x="4248048" y="0"/>
                </a:lnTo>
                <a:lnTo>
                  <a:pt x="4248048" y="38100"/>
                </a:lnTo>
                <a:lnTo>
                  <a:pt x="4362348" y="38100"/>
                </a:lnTo>
                <a:lnTo>
                  <a:pt x="4362348" y="0"/>
                </a:lnTo>
                <a:close/>
              </a:path>
              <a:path w="8941435" h="482600">
                <a:moveTo>
                  <a:pt x="4209948" y="0"/>
                </a:moveTo>
                <a:lnTo>
                  <a:pt x="4095648" y="0"/>
                </a:lnTo>
                <a:lnTo>
                  <a:pt x="4095648" y="38100"/>
                </a:lnTo>
                <a:lnTo>
                  <a:pt x="4209948" y="38100"/>
                </a:lnTo>
                <a:lnTo>
                  <a:pt x="4209948" y="0"/>
                </a:lnTo>
                <a:close/>
              </a:path>
              <a:path w="8941435" h="482600">
                <a:moveTo>
                  <a:pt x="4057548" y="0"/>
                </a:moveTo>
                <a:lnTo>
                  <a:pt x="3943248" y="0"/>
                </a:lnTo>
                <a:lnTo>
                  <a:pt x="3943248" y="38100"/>
                </a:lnTo>
                <a:lnTo>
                  <a:pt x="4057548" y="38100"/>
                </a:lnTo>
                <a:lnTo>
                  <a:pt x="4057548" y="0"/>
                </a:lnTo>
                <a:close/>
              </a:path>
              <a:path w="8941435" h="482600">
                <a:moveTo>
                  <a:pt x="3905148" y="0"/>
                </a:moveTo>
                <a:lnTo>
                  <a:pt x="3790848" y="0"/>
                </a:lnTo>
                <a:lnTo>
                  <a:pt x="3790848" y="38100"/>
                </a:lnTo>
                <a:lnTo>
                  <a:pt x="3905148" y="38100"/>
                </a:lnTo>
                <a:lnTo>
                  <a:pt x="3905148" y="0"/>
                </a:lnTo>
                <a:close/>
              </a:path>
              <a:path w="8941435" h="482600">
                <a:moveTo>
                  <a:pt x="3752748" y="0"/>
                </a:moveTo>
                <a:lnTo>
                  <a:pt x="3638448" y="0"/>
                </a:lnTo>
                <a:lnTo>
                  <a:pt x="3638448" y="38100"/>
                </a:lnTo>
                <a:lnTo>
                  <a:pt x="3752748" y="38100"/>
                </a:lnTo>
                <a:lnTo>
                  <a:pt x="3752748" y="0"/>
                </a:lnTo>
                <a:close/>
              </a:path>
              <a:path w="8941435" h="482600">
                <a:moveTo>
                  <a:pt x="3600348" y="0"/>
                </a:moveTo>
                <a:lnTo>
                  <a:pt x="3486048" y="0"/>
                </a:lnTo>
                <a:lnTo>
                  <a:pt x="3486048" y="38100"/>
                </a:lnTo>
                <a:lnTo>
                  <a:pt x="3600348" y="38100"/>
                </a:lnTo>
                <a:lnTo>
                  <a:pt x="3600348" y="0"/>
                </a:lnTo>
                <a:close/>
              </a:path>
              <a:path w="8941435" h="482600">
                <a:moveTo>
                  <a:pt x="3447948" y="0"/>
                </a:moveTo>
                <a:lnTo>
                  <a:pt x="3333648" y="0"/>
                </a:lnTo>
                <a:lnTo>
                  <a:pt x="3333648" y="38100"/>
                </a:lnTo>
                <a:lnTo>
                  <a:pt x="3447948" y="38100"/>
                </a:lnTo>
                <a:lnTo>
                  <a:pt x="3447948" y="0"/>
                </a:lnTo>
                <a:close/>
              </a:path>
              <a:path w="8941435" h="482600">
                <a:moveTo>
                  <a:pt x="3295548" y="0"/>
                </a:moveTo>
                <a:lnTo>
                  <a:pt x="3181248" y="0"/>
                </a:lnTo>
                <a:lnTo>
                  <a:pt x="3181248" y="38100"/>
                </a:lnTo>
                <a:lnTo>
                  <a:pt x="3295548" y="38100"/>
                </a:lnTo>
                <a:lnTo>
                  <a:pt x="3295548" y="0"/>
                </a:lnTo>
                <a:close/>
              </a:path>
              <a:path w="8941435" h="482600">
                <a:moveTo>
                  <a:pt x="3143148" y="0"/>
                </a:moveTo>
                <a:lnTo>
                  <a:pt x="3028848" y="0"/>
                </a:lnTo>
                <a:lnTo>
                  <a:pt x="3028848" y="38100"/>
                </a:lnTo>
                <a:lnTo>
                  <a:pt x="3143148" y="38100"/>
                </a:lnTo>
                <a:lnTo>
                  <a:pt x="3143148" y="0"/>
                </a:lnTo>
                <a:close/>
              </a:path>
              <a:path w="8941435" h="482600">
                <a:moveTo>
                  <a:pt x="2990748" y="0"/>
                </a:moveTo>
                <a:lnTo>
                  <a:pt x="2876448" y="0"/>
                </a:lnTo>
                <a:lnTo>
                  <a:pt x="2876448" y="38100"/>
                </a:lnTo>
                <a:lnTo>
                  <a:pt x="2990748" y="38100"/>
                </a:lnTo>
                <a:lnTo>
                  <a:pt x="2990748" y="0"/>
                </a:lnTo>
                <a:close/>
              </a:path>
              <a:path w="8941435" h="482600">
                <a:moveTo>
                  <a:pt x="2838348" y="0"/>
                </a:moveTo>
                <a:lnTo>
                  <a:pt x="2724048" y="0"/>
                </a:lnTo>
                <a:lnTo>
                  <a:pt x="2724048" y="38100"/>
                </a:lnTo>
                <a:lnTo>
                  <a:pt x="2838348" y="38100"/>
                </a:lnTo>
                <a:lnTo>
                  <a:pt x="2838348" y="0"/>
                </a:lnTo>
                <a:close/>
              </a:path>
              <a:path w="8941435" h="482600">
                <a:moveTo>
                  <a:pt x="2685948" y="0"/>
                </a:moveTo>
                <a:lnTo>
                  <a:pt x="2571648" y="0"/>
                </a:lnTo>
                <a:lnTo>
                  <a:pt x="2571648" y="38100"/>
                </a:lnTo>
                <a:lnTo>
                  <a:pt x="2685948" y="38100"/>
                </a:lnTo>
                <a:lnTo>
                  <a:pt x="2685948" y="0"/>
                </a:lnTo>
                <a:close/>
              </a:path>
              <a:path w="8941435" h="482600">
                <a:moveTo>
                  <a:pt x="2533548" y="0"/>
                </a:moveTo>
                <a:lnTo>
                  <a:pt x="2419248" y="0"/>
                </a:lnTo>
                <a:lnTo>
                  <a:pt x="2419248" y="38100"/>
                </a:lnTo>
                <a:lnTo>
                  <a:pt x="2533548" y="38100"/>
                </a:lnTo>
                <a:lnTo>
                  <a:pt x="2533548" y="0"/>
                </a:lnTo>
                <a:close/>
              </a:path>
              <a:path w="8941435" h="482600">
                <a:moveTo>
                  <a:pt x="2381148" y="0"/>
                </a:moveTo>
                <a:lnTo>
                  <a:pt x="2266848" y="0"/>
                </a:lnTo>
                <a:lnTo>
                  <a:pt x="2266848" y="38100"/>
                </a:lnTo>
                <a:lnTo>
                  <a:pt x="2381148" y="38100"/>
                </a:lnTo>
                <a:lnTo>
                  <a:pt x="2381148" y="0"/>
                </a:lnTo>
                <a:close/>
              </a:path>
              <a:path w="8941435" h="482600">
                <a:moveTo>
                  <a:pt x="2228748" y="0"/>
                </a:moveTo>
                <a:lnTo>
                  <a:pt x="2114448" y="0"/>
                </a:lnTo>
                <a:lnTo>
                  <a:pt x="2114448" y="38100"/>
                </a:lnTo>
                <a:lnTo>
                  <a:pt x="2228748" y="38100"/>
                </a:lnTo>
                <a:lnTo>
                  <a:pt x="2228748" y="0"/>
                </a:lnTo>
                <a:close/>
              </a:path>
              <a:path w="8941435" h="482600">
                <a:moveTo>
                  <a:pt x="2076348" y="0"/>
                </a:moveTo>
                <a:lnTo>
                  <a:pt x="1962048" y="0"/>
                </a:lnTo>
                <a:lnTo>
                  <a:pt x="1962048" y="38100"/>
                </a:lnTo>
                <a:lnTo>
                  <a:pt x="2076348" y="38100"/>
                </a:lnTo>
                <a:lnTo>
                  <a:pt x="2076348" y="0"/>
                </a:lnTo>
                <a:close/>
              </a:path>
              <a:path w="8941435" h="482600">
                <a:moveTo>
                  <a:pt x="1923948" y="0"/>
                </a:moveTo>
                <a:lnTo>
                  <a:pt x="1809648" y="0"/>
                </a:lnTo>
                <a:lnTo>
                  <a:pt x="1809648" y="38100"/>
                </a:lnTo>
                <a:lnTo>
                  <a:pt x="1923948" y="38100"/>
                </a:lnTo>
                <a:lnTo>
                  <a:pt x="1923948" y="0"/>
                </a:lnTo>
                <a:close/>
              </a:path>
              <a:path w="8941435" h="482600">
                <a:moveTo>
                  <a:pt x="1771548" y="0"/>
                </a:moveTo>
                <a:lnTo>
                  <a:pt x="1657248" y="0"/>
                </a:lnTo>
                <a:lnTo>
                  <a:pt x="1657248" y="38100"/>
                </a:lnTo>
                <a:lnTo>
                  <a:pt x="1771548" y="38100"/>
                </a:lnTo>
                <a:lnTo>
                  <a:pt x="1771548" y="0"/>
                </a:lnTo>
                <a:close/>
              </a:path>
              <a:path w="8941435" h="482600">
                <a:moveTo>
                  <a:pt x="1619148" y="0"/>
                </a:moveTo>
                <a:lnTo>
                  <a:pt x="1504848" y="0"/>
                </a:lnTo>
                <a:lnTo>
                  <a:pt x="1504848" y="38100"/>
                </a:lnTo>
                <a:lnTo>
                  <a:pt x="1619148" y="38100"/>
                </a:lnTo>
                <a:lnTo>
                  <a:pt x="1619148" y="0"/>
                </a:lnTo>
                <a:close/>
              </a:path>
              <a:path w="8941435" h="482600">
                <a:moveTo>
                  <a:pt x="1466748" y="0"/>
                </a:moveTo>
                <a:lnTo>
                  <a:pt x="1352448" y="0"/>
                </a:lnTo>
                <a:lnTo>
                  <a:pt x="1352448" y="38100"/>
                </a:lnTo>
                <a:lnTo>
                  <a:pt x="1466748" y="38100"/>
                </a:lnTo>
                <a:lnTo>
                  <a:pt x="1466748" y="0"/>
                </a:lnTo>
                <a:close/>
              </a:path>
              <a:path w="8941435" h="482600">
                <a:moveTo>
                  <a:pt x="1314348" y="0"/>
                </a:moveTo>
                <a:lnTo>
                  <a:pt x="1200048" y="0"/>
                </a:lnTo>
                <a:lnTo>
                  <a:pt x="1200048" y="38100"/>
                </a:lnTo>
                <a:lnTo>
                  <a:pt x="1314348" y="38100"/>
                </a:lnTo>
                <a:lnTo>
                  <a:pt x="1314348" y="0"/>
                </a:lnTo>
                <a:close/>
              </a:path>
              <a:path w="8941435" h="482600">
                <a:moveTo>
                  <a:pt x="1161948" y="0"/>
                </a:moveTo>
                <a:lnTo>
                  <a:pt x="1047648" y="0"/>
                </a:lnTo>
                <a:lnTo>
                  <a:pt x="1047648" y="38100"/>
                </a:lnTo>
                <a:lnTo>
                  <a:pt x="1161948" y="38100"/>
                </a:lnTo>
                <a:lnTo>
                  <a:pt x="1161948" y="0"/>
                </a:lnTo>
                <a:close/>
              </a:path>
              <a:path w="8941435" h="482600">
                <a:moveTo>
                  <a:pt x="1009548" y="0"/>
                </a:moveTo>
                <a:lnTo>
                  <a:pt x="895248" y="0"/>
                </a:lnTo>
                <a:lnTo>
                  <a:pt x="895248" y="38100"/>
                </a:lnTo>
                <a:lnTo>
                  <a:pt x="1009548" y="38100"/>
                </a:lnTo>
                <a:lnTo>
                  <a:pt x="1009548" y="0"/>
                </a:lnTo>
                <a:close/>
              </a:path>
              <a:path w="8941435" h="482600">
                <a:moveTo>
                  <a:pt x="857148" y="0"/>
                </a:moveTo>
                <a:lnTo>
                  <a:pt x="742848" y="0"/>
                </a:lnTo>
                <a:lnTo>
                  <a:pt x="742848" y="38100"/>
                </a:lnTo>
                <a:lnTo>
                  <a:pt x="857148" y="38100"/>
                </a:lnTo>
                <a:lnTo>
                  <a:pt x="857148" y="0"/>
                </a:lnTo>
                <a:close/>
              </a:path>
              <a:path w="8941435" h="482600">
                <a:moveTo>
                  <a:pt x="704748" y="0"/>
                </a:moveTo>
                <a:lnTo>
                  <a:pt x="590448" y="0"/>
                </a:lnTo>
                <a:lnTo>
                  <a:pt x="590448" y="38100"/>
                </a:lnTo>
                <a:lnTo>
                  <a:pt x="704748" y="38100"/>
                </a:lnTo>
                <a:lnTo>
                  <a:pt x="704748" y="0"/>
                </a:lnTo>
                <a:close/>
              </a:path>
              <a:path w="8941435" h="482600">
                <a:moveTo>
                  <a:pt x="552348" y="0"/>
                </a:moveTo>
                <a:lnTo>
                  <a:pt x="438048" y="0"/>
                </a:lnTo>
                <a:lnTo>
                  <a:pt x="438048" y="38100"/>
                </a:lnTo>
                <a:lnTo>
                  <a:pt x="552348" y="38100"/>
                </a:lnTo>
                <a:lnTo>
                  <a:pt x="552348" y="0"/>
                </a:lnTo>
                <a:close/>
              </a:path>
              <a:path w="8941435" h="482600">
                <a:moveTo>
                  <a:pt x="399948" y="0"/>
                </a:moveTo>
                <a:lnTo>
                  <a:pt x="285648" y="0"/>
                </a:lnTo>
                <a:lnTo>
                  <a:pt x="285648" y="38100"/>
                </a:lnTo>
                <a:lnTo>
                  <a:pt x="399948" y="38100"/>
                </a:lnTo>
                <a:lnTo>
                  <a:pt x="399948" y="0"/>
                </a:lnTo>
                <a:close/>
              </a:path>
              <a:path w="8941435" h="482600">
                <a:moveTo>
                  <a:pt x="247548" y="0"/>
                </a:moveTo>
                <a:lnTo>
                  <a:pt x="133248" y="0"/>
                </a:lnTo>
                <a:lnTo>
                  <a:pt x="133248" y="38100"/>
                </a:lnTo>
                <a:lnTo>
                  <a:pt x="247548" y="38100"/>
                </a:lnTo>
                <a:lnTo>
                  <a:pt x="247548" y="0"/>
                </a:lnTo>
                <a:close/>
              </a:path>
              <a:path w="8941435" h="482600">
                <a:moveTo>
                  <a:pt x="95148" y="0"/>
                </a:moveTo>
                <a:lnTo>
                  <a:pt x="0" y="0"/>
                </a:lnTo>
                <a:lnTo>
                  <a:pt x="0" y="57277"/>
                </a:lnTo>
                <a:lnTo>
                  <a:pt x="38100" y="57277"/>
                </a:lnTo>
                <a:lnTo>
                  <a:pt x="38100" y="38100"/>
                </a:lnTo>
                <a:lnTo>
                  <a:pt x="19050" y="38100"/>
                </a:lnTo>
                <a:lnTo>
                  <a:pt x="38100" y="19050"/>
                </a:lnTo>
                <a:lnTo>
                  <a:pt x="95148" y="19050"/>
                </a:lnTo>
                <a:lnTo>
                  <a:pt x="95148" y="0"/>
                </a:lnTo>
                <a:close/>
              </a:path>
              <a:path w="8941435" h="482600">
                <a:moveTo>
                  <a:pt x="38100" y="19050"/>
                </a:moveTo>
                <a:lnTo>
                  <a:pt x="19050" y="38100"/>
                </a:lnTo>
                <a:lnTo>
                  <a:pt x="38100" y="38100"/>
                </a:lnTo>
                <a:lnTo>
                  <a:pt x="38100" y="19050"/>
                </a:lnTo>
                <a:close/>
              </a:path>
              <a:path w="8941435" h="482600">
                <a:moveTo>
                  <a:pt x="95148" y="19050"/>
                </a:moveTo>
                <a:lnTo>
                  <a:pt x="38100" y="19050"/>
                </a:lnTo>
                <a:lnTo>
                  <a:pt x="38100" y="38100"/>
                </a:lnTo>
                <a:lnTo>
                  <a:pt x="95148" y="38100"/>
                </a:lnTo>
                <a:lnTo>
                  <a:pt x="95148" y="19050"/>
                </a:lnTo>
                <a:close/>
              </a:path>
              <a:path w="8941435" h="482600">
                <a:moveTo>
                  <a:pt x="38100" y="95377"/>
                </a:moveTo>
                <a:lnTo>
                  <a:pt x="0" y="95377"/>
                </a:lnTo>
                <a:lnTo>
                  <a:pt x="0" y="209677"/>
                </a:lnTo>
                <a:lnTo>
                  <a:pt x="38100" y="209677"/>
                </a:lnTo>
                <a:lnTo>
                  <a:pt x="38100" y="95377"/>
                </a:lnTo>
                <a:close/>
              </a:path>
              <a:path w="8941435" h="482600">
                <a:moveTo>
                  <a:pt x="38100" y="247777"/>
                </a:moveTo>
                <a:lnTo>
                  <a:pt x="0" y="247777"/>
                </a:lnTo>
                <a:lnTo>
                  <a:pt x="0" y="362077"/>
                </a:lnTo>
                <a:lnTo>
                  <a:pt x="38100" y="362077"/>
                </a:lnTo>
                <a:lnTo>
                  <a:pt x="38100" y="247777"/>
                </a:lnTo>
                <a:close/>
              </a:path>
              <a:path w="8941435" h="482600">
                <a:moveTo>
                  <a:pt x="38100" y="400177"/>
                </a:moveTo>
                <a:lnTo>
                  <a:pt x="0" y="400177"/>
                </a:lnTo>
                <a:lnTo>
                  <a:pt x="0" y="444246"/>
                </a:lnTo>
                <a:lnTo>
                  <a:pt x="108331" y="444246"/>
                </a:lnTo>
                <a:lnTo>
                  <a:pt x="108331" y="425196"/>
                </a:lnTo>
                <a:lnTo>
                  <a:pt x="38100" y="425196"/>
                </a:lnTo>
                <a:lnTo>
                  <a:pt x="19050" y="406146"/>
                </a:lnTo>
                <a:lnTo>
                  <a:pt x="38100" y="406146"/>
                </a:lnTo>
                <a:lnTo>
                  <a:pt x="38100" y="400177"/>
                </a:lnTo>
                <a:close/>
              </a:path>
              <a:path w="8941435" h="482600">
                <a:moveTo>
                  <a:pt x="38100" y="406146"/>
                </a:moveTo>
                <a:lnTo>
                  <a:pt x="19050" y="406146"/>
                </a:lnTo>
                <a:lnTo>
                  <a:pt x="38100" y="425196"/>
                </a:lnTo>
                <a:lnTo>
                  <a:pt x="38100" y="406146"/>
                </a:lnTo>
                <a:close/>
              </a:path>
              <a:path w="8941435" h="482600">
                <a:moveTo>
                  <a:pt x="108331" y="406146"/>
                </a:moveTo>
                <a:lnTo>
                  <a:pt x="38100" y="406146"/>
                </a:lnTo>
                <a:lnTo>
                  <a:pt x="38100" y="425196"/>
                </a:lnTo>
                <a:lnTo>
                  <a:pt x="108331" y="425196"/>
                </a:lnTo>
                <a:lnTo>
                  <a:pt x="108331" y="406146"/>
                </a:lnTo>
                <a:close/>
              </a:path>
              <a:path w="8941435" h="482600">
                <a:moveTo>
                  <a:pt x="133375" y="368046"/>
                </a:moveTo>
                <a:lnTo>
                  <a:pt x="133375" y="482346"/>
                </a:lnTo>
                <a:lnTo>
                  <a:pt x="209575" y="444246"/>
                </a:lnTo>
                <a:lnTo>
                  <a:pt x="146431" y="444246"/>
                </a:lnTo>
                <a:lnTo>
                  <a:pt x="146431" y="406146"/>
                </a:lnTo>
                <a:lnTo>
                  <a:pt x="209575" y="406146"/>
                </a:lnTo>
                <a:lnTo>
                  <a:pt x="133375" y="368046"/>
                </a:lnTo>
                <a:close/>
              </a:path>
              <a:path w="8941435" h="482600">
                <a:moveTo>
                  <a:pt x="152425" y="406146"/>
                </a:moveTo>
                <a:lnTo>
                  <a:pt x="146431" y="406146"/>
                </a:lnTo>
                <a:lnTo>
                  <a:pt x="146431" y="444246"/>
                </a:lnTo>
                <a:lnTo>
                  <a:pt x="152425" y="444246"/>
                </a:lnTo>
                <a:lnTo>
                  <a:pt x="152425" y="406146"/>
                </a:lnTo>
                <a:close/>
              </a:path>
              <a:path w="8941435" h="482600">
                <a:moveTo>
                  <a:pt x="209575" y="406146"/>
                </a:moveTo>
                <a:lnTo>
                  <a:pt x="152425" y="406146"/>
                </a:lnTo>
                <a:lnTo>
                  <a:pt x="152425" y="444246"/>
                </a:lnTo>
                <a:lnTo>
                  <a:pt x="209575" y="444246"/>
                </a:lnTo>
                <a:lnTo>
                  <a:pt x="247675" y="425196"/>
                </a:lnTo>
                <a:lnTo>
                  <a:pt x="209575" y="406146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2814827" y="1470660"/>
            <a:ext cx="388620" cy="581025"/>
          </a:xfrm>
          <a:custGeom>
            <a:avLst/>
            <a:gdLst/>
            <a:ahLst/>
            <a:cxnLst/>
            <a:rect l="l" t="t" r="r" b="b"/>
            <a:pathLst>
              <a:path w="388619" h="581025">
                <a:moveTo>
                  <a:pt x="0" y="580644"/>
                </a:moveTo>
                <a:lnTo>
                  <a:pt x="388619" y="580644"/>
                </a:lnTo>
                <a:lnTo>
                  <a:pt x="388619" y="0"/>
                </a:lnTo>
                <a:lnTo>
                  <a:pt x="0" y="0"/>
                </a:lnTo>
                <a:lnTo>
                  <a:pt x="0" y="580644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 txBox="1"/>
          <p:nvPr/>
        </p:nvSpPr>
        <p:spPr>
          <a:xfrm>
            <a:off x="2920873" y="1498346"/>
            <a:ext cx="177800" cy="5130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3822191" y="1470660"/>
            <a:ext cx="388620" cy="581025"/>
          </a:xfrm>
          <a:custGeom>
            <a:avLst/>
            <a:gdLst/>
            <a:ahLst/>
            <a:cxnLst/>
            <a:rect l="l" t="t" r="r" b="b"/>
            <a:pathLst>
              <a:path w="388620" h="581025">
                <a:moveTo>
                  <a:pt x="0" y="580644"/>
                </a:moveTo>
                <a:lnTo>
                  <a:pt x="388620" y="580644"/>
                </a:lnTo>
                <a:lnTo>
                  <a:pt x="388620" y="0"/>
                </a:lnTo>
                <a:lnTo>
                  <a:pt x="0" y="0"/>
                </a:lnTo>
                <a:lnTo>
                  <a:pt x="0" y="580644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3928490" y="1498346"/>
            <a:ext cx="177800" cy="5130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4744211" y="1470660"/>
            <a:ext cx="390525" cy="581025"/>
          </a:xfrm>
          <a:custGeom>
            <a:avLst/>
            <a:gdLst/>
            <a:ahLst/>
            <a:cxnLst/>
            <a:rect l="l" t="t" r="r" b="b"/>
            <a:pathLst>
              <a:path w="390525" h="581025">
                <a:moveTo>
                  <a:pt x="0" y="580644"/>
                </a:moveTo>
                <a:lnTo>
                  <a:pt x="390143" y="580644"/>
                </a:lnTo>
                <a:lnTo>
                  <a:pt x="390143" y="0"/>
                </a:lnTo>
                <a:lnTo>
                  <a:pt x="0" y="0"/>
                </a:lnTo>
                <a:lnTo>
                  <a:pt x="0" y="580644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 txBox="1"/>
          <p:nvPr/>
        </p:nvSpPr>
        <p:spPr>
          <a:xfrm>
            <a:off x="4850891" y="1498346"/>
            <a:ext cx="177800" cy="5130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5774435" y="1470660"/>
            <a:ext cx="388620" cy="581025"/>
          </a:xfrm>
          <a:custGeom>
            <a:avLst/>
            <a:gdLst/>
            <a:ahLst/>
            <a:cxnLst/>
            <a:rect l="l" t="t" r="r" b="b"/>
            <a:pathLst>
              <a:path w="388620" h="581025">
                <a:moveTo>
                  <a:pt x="0" y="580644"/>
                </a:moveTo>
                <a:lnTo>
                  <a:pt x="388620" y="580644"/>
                </a:lnTo>
                <a:lnTo>
                  <a:pt x="388620" y="0"/>
                </a:lnTo>
                <a:lnTo>
                  <a:pt x="0" y="0"/>
                </a:lnTo>
                <a:lnTo>
                  <a:pt x="0" y="580644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 txBox="1"/>
          <p:nvPr/>
        </p:nvSpPr>
        <p:spPr>
          <a:xfrm>
            <a:off x="5880100" y="1498346"/>
            <a:ext cx="177800" cy="5130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86" name="object 86"/>
          <p:cNvSpPr txBox="1"/>
          <p:nvPr/>
        </p:nvSpPr>
        <p:spPr>
          <a:xfrm>
            <a:off x="6901688" y="1532477"/>
            <a:ext cx="152400" cy="457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algn="just">
              <a:lnSpc>
                <a:spcPts val="1200"/>
              </a:lnSpc>
              <a:spcBef>
                <a:spcPts val="7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6768083" y="1470660"/>
            <a:ext cx="390525" cy="581025"/>
          </a:xfrm>
          <a:custGeom>
            <a:avLst/>
            <a:gdLst/>
            <a:ahLst/>
            <a:cxnLst/>
            <a:rect l="l" t="t" r="r" b="b"/>
            <a:pathLst>
              <a:path w="390525" h="581025">
                <a:moveTo>
                  <a:pt x="0" y="580644"/>
                </a:moveTo>
                <a:lnTo>
                  <a:pt x="390144" y="580644"/>
                </a:lnTo>
                <a:lnTo>
                  <a:pt x="390144" y="0"/>
                </a:lnTo>
                <a:lnTo>
                  <a:pt x="0" y="0"/>
                </a:lnTo>
                <a:lnTo>
                  <a:pt x="0" y="580644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 txBox="1"/>
          <p:nvPr/>
        </p:nvSpPr>
        <p:spPr>
          <a:xfrm>
            <a:off x="6875271" y="1498295"/>
            <a:ext cx="178435" cy="51371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89" name="object 89"/>
          <p:cNvSpPr/>
          <p:nvPr/>
        </p:nvSpPr>
        <p:spPr>
          <a:xfrm>
            <a:off x="7783068" y="1470660"/>
            <a:ext cx="388620" cy="581025"/>
          </a:xfrm>
          <a:custGeom>
            <a:avLst/>
            <a:gdLst/>
            <a:ahLst/>
            <a:cxnLst/>
            <a:rect l="l" t="t" r="r" b="b"/>
            <a:pathLst>
              <a:path w="388620" h="581025">
                <a:moveTo>
                  <a:pt x="0" y="580644"/>
                </a:moveTo>
                <a:lnTo>
                  <a:pt x="388620" y="580644"/>
                </a:lnTo>
                <a:lnTo>
                  <a:pt x="388620" y="0"/>
                </a:lnTo>
                <a:lnTo>
                  <a:pt x="0" y="0"/>
                </a:lnTo>
                <a:lnTo>
                  <a:pt x="0" y="580644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 txBox="1"/>
          <p:nvPr/>
        </p:nvSpPr>
        <p:spPr>
          <a:xfrm>
            <a:off x="7890002" y="1498346"/>
            <a:ext cx="177800" cy="5130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91" name="object 91"/>
          <p:cNvSpPr/>
          <p:nvPr/>
        </p:nvSpPr>
        <p:spPr>
          <a:xfrm>
            <a:off x="2339339" y="1662683"/>
            <a:ext cx="431800" cy="274320"/>
          </a:xfrm>
          <a:custGeom>
            <a:avLst/>
            <a:gdLst/>
            <a:ahLst/>
            <a:cxnLst/>
            <a:rect l="l" t="t" r="r" b="b"/>
            <a:pathLst>
              <a:path w="431800" h="274319">
                <a:moveTo>
                  <a:pt x="0" y="0"/>
                </a:moveTo>
                <a:lnTo>
                  <a:pt x="0" y="274319"/>
                </a:lnTo>
                <a:lnTo>
                  <a:pt x="431292" y="137160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2554223" y="1632204"/>
            <a:ext cx="326390" cy="337185"/>
          </a:xfrm>
          <a:custGeom>
            <a:avLst/>
            <a:gdLst/>
            <a:ahLst/>
            <a:cxnLst/>
            <a:rect l="l" t="t" r="r" b="b"/>
            <a:pathLst>
              <a:path w="326389" h="337185">
                <a:moveTo>
                  <a:pt x="163068" y="0"/>
                </a:moveTo>
                <a:lnTo>
                  <a:pt x="119723" y="6018"/>
                </a:lnTo>
                <a:lnTo>
                  <a:pt x="80771" y="23001"/>
                </a:lnTo>
                <a:lnTo>
                  <a:pt x="47767" y="49339"/>
                </a:lnTo>
                <a:lnTo>
                  <a:pt x="22267" y="83424"/>
                </a:lnTo>
                <a:lnTo>
                  <a:pt x="5826" y="123648"/>
                </a:lnTo>
                <a:lnTo>
                  <a:pt x="0" y="168401"/>
                </a:lnTo>
                <a:lnTo>
                  <a:pt x="5826" y="213155"/>
                </a:lnTo>
                <a:lnTo>
                  <a:pt x="22267" y="253379"/>
                </a:lnTo>
                <a:lnTo>
                  <a:pt x="47767" y="287464"/>
                </a:lnTo>
                <a:lnTo>
                  <a:pt x="80772" y="313802"/>
                </a:lnTo>
                <a:lnTo>
                  <a:pt x="119723" y="330785"/>
                </a:lnTo>
                <a:lnTo>
                  <a:pt x="163068" y="336804"/>
                </a:lnTo>
                <a:lnTo>
                  <a:pt x="206412" y="330785"/>
                </a:lnTo>
                <a:lnTo>
                  <a:pt x="245364" y="313802"/>
                </a:lnTo>
                <a:lnTo>
                  <a:pt x="278368" y="287464"/>
                </a:lnTo>
                <a:lnTo>
                  <a:pt x="303868" y="253379"/>
                </a:lnTo>
                <a:lnTo>
                  <a:pt x="320309" y="213155"/>
                </a:lnTo>
                <a:lnTo>
                  <a:pt x="326136" y="168401"/>
                </a:lnTo>
                <a:lnTo>
                  <a:pt x="320309" y="123648"/>
                </a:lnTo>
                <a:lnTo>
                  <a:pt x="303868" y="83424"/>
                </a:lnTo>
                <a:lnTo>
                  <a:pt x="278368" y="49339"/>
                </a:lnTo>
                <a:lnTo>
                  <a:pt x="245363" y="23001"/>
                </a:lnTo>
                <a:lnTo>
                  <a:pt x="206412" y="6018"/>
                </a:lnTo>
                <a:lnTo>
                  <a:pt x="16306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3311652" y="1662683"/>
            <a:ext cx="431800" cy="274320"/>
          </a:xfrm>
          <a:custGeom>
            <a:avLst/>
            <a:gdLst/>
            <a:ahLst/>
            <a:cxnLst/>
            <a:rect l="l" t="t" r="r" b="b"/>
            <a:pathLst>
              <a:path w="431800" h="274319">
                <a:moveTo>
                  <a:pt x="0" y="0"/>
                </a:moveTo>
                <a:lnTo>
                  <a:pt x="0" y="274319"/>
                </a:lnTo>
                <a:lnTo>
                  <a:pt x="431292" y="137160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3526535" y="1632204"/>
            <a:ext cx="326390" cy="337185"/>
          </a:xfrm>
          <a:custGeom>
            <a:avLst/>
            <a:gdLst/>
            <a:ahLst/>
            <a:cxnLst/>
            <a:rect l="l" t="t" r="r" b="b"/>
            <a:pathLst>
              <a:path w="326389" h="337185">
                <a:moveTo>
                  <a:pt x="163067" y="0"/>
                </a:moveTo>
                <a:lnTo>
                  <a:pt x="119723" y="6018"/>
                </a:lnTo>
                <a:lnTo>
                  <a:pt x="80772" y="23001"/>
                </a:lnTo>
                <a:lnTo>
                  <a:pt x="47767" y="49339"/>
                </a:lnTo>
                <a:lnTo>
                  <a:pt x="22267" y="83424"/>
                </a:lnTo>
                <a:lnTo>
                  <a:pt x="5826" y="123648"/>
                </a:lnTo>
                <a:lnTo>
                  <a:pt x="0" y="168401"/>
                </a:lnTo>
                <a:lnTo>
                  <a:pt x="5826" y="213155"/>
                </a:lnTo>
                <a:lnTo>
                  <a:pt x="22267" y="253379"/>
                </a:lnTo>
                <a:lnTo>
                  <a:pt x="47767" y="287464"/>
                </a:lnTo>
                <a:lnTo>
                  <a:pt x="80772" y="313802"/>
                </a:lnTo>
                <a:lnTo>
                  <a:pt x="119723" y="330785"/>
                </a:lnTo>
                <a:lnTo>
                  <a:pt x="163067" y="336804"/>
                </a:lnTo>
                <a:lnTo>
                  <a:pt x="206412" y="330785"/>
                </a:lnTo>
                <a:lnTo>
                  <a:pt x="245363" y="313802"/>
                </a:lnTo>
                <a:lnTo>
                  <a:pt x="278368" y="287464"/>
                </a:lnTo>
                <a:lnTo>
                  <a:pt x="303868" y="253379"/>
                </a:lnTo>
                <a:lnTo>
                  <a:pt x="320309" y="213155"/>
                </a:lnTo>
                <a:lnTo>
                  <a:pt x="326136" y="168401"/>
                </a:lnTo>
                <a:lnTo>
                  <a:pt x="320309" y="123648"/>
                </a:lnTo>
                <a:lnTo>
                  <a:pt x="303868" y="83424"/>
                </a:lnTo>
                <a:lnTo>
                  <a:pt x="278368" y="49339"/>
                </a:lnTo>
                <a:lnTo>
                  <a:pt x="245363" y="23001"/>
                </a:lnTo>
                <a:lnTo>
                  <a:pt x="206412" y="6018"/>
                </a:lnTo>
                <a:lnTo>
                  <a:pt x="16306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4305300" y="1662683"/>
            <a:ext cx="431800" cy="274320"/>
          </a:xfrm>
          <a:custGeom>
            <a:avLst/>
            <a:gdLst/>
            <a:ahLst/>
            <a:cxnLst/>
            <a:rect l="l" t="t" r="r" b="b"/>
            <a:pathLst>
              <a:path w="431800" h="274319">
                <a:moveTo>
                  <a:pt x="0" y="0"/>
                </a:moveTo>
                <a:lnTo>
                  <a:pt x="0" y="274319"/>
                </a:lnTo>
                <a:lnTo>
                  <a:pt x="431291" y="137160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4520184" y="1632204"/>
            <a:ext cx="326390" cy="337185"/>
          </a:xfrm>
          <a:custGeom>
            <a:avLst/>
            <a:gdLst/>
            <a:ahLst/>
            <a:cxnLst/>
            <a:rect l="l" t="t" r="r" b="b"/>
            <a:pathLst>
              <a:path w="326389" h="337185">
                <a:moveTo>
                  <a:pt x="163067" y="0"/>
                </a:moveTo>
                <a:lnTo>
                  <a:pt x="119723" y="6018"/>
                </a:lnTo>
                <a:lnTo>
                  <a:pt x="80772" y="23001"/>
                </a:lnTo>
                <a:lnTo>
                  <a:pt x="47767" y="49339"/>
                </a:lnTo>
                <a:lnTo>
                  <a:pt x="22267" y="83424"/>
                </a:lnTo>
                <a:lnTo>
                  <a:pt x="5826" y="123648"/>
                </a:lnTo>
                <a:lnTo>
                  <a:pt x="0" y="168401"/>
                </a:lnTo>
                <a:lnTo>
                  <a:pt x="5826" y="213155"/>
                </a:lnTo>
                <a:lnTo>
                  <a:pt x="22267" y="253379"/>
                </a:lnTo>
                <a:lnTo>
                  <a:pt x="47767" y="287464"/>
                </a:lnTo>
                <a:lnTo>
                  <a:pt x="80772" y="313802"/>
                </a:lnTo>
                <a:lnTo>
                  <a:pt x="119723" y="330785"/>
                </a:lnTo>
                <a:lnTo>
                  <a:pt x="163067" y="336804"/>
                </a:lnTo>
                <a:lnTo>
                  <a:pt x="206412" y="330785"/>
                </a:lnTo>
                <a:lnTo>
                  <a:pt x="245363" y="313802"/>
                </a:lnTo>
                <a:lnTo>
                  <a:pt x="278368" y="287464"/>
                </a:lnTo>
                <a:lnTo>
                  <a:pt x="303868" y="253379"/>
                </a:lnTo>
                <a:lnTo>
                  <a:pt x="320309" y="213155"/>
                </a:lnTo>
                <a:lnTo>
                  <a:pt x="326136" y="168401"/>
                </a:lnTo>
                <a:lnTo>
                  <a:pt x="320309" y="123648"/>
                </a:lnTo>
                <a:lnTo>
                  <a:pt x="303868" y="83424"/>
                </a:lnTo>
                <a:lnTo>
                  <a:pt x="278368" y="49339"/>
                </a:lnTo>
                <a:lnTo>
                  <a:pt x="245363" y="23001"/>
                </a:lnTo>
                <a:lnTo>
                  <a:pt x="206412" y="6018"/>
                </a:lnTo>
                <a:lnTo>
                  <a:pt x="16306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5262371" y="1662683"/>
            <a:ext cx="433070" cy="274320"/>
          </a:xfrm>
          <a:custGeom>
            <a:avLst/>
            <a:gdLst/>
            <a:ahLst/>
            <a:cxnLst/>
            <a:rect l="l" t="t" r="r" b="b"/>
            <a:pathLst>
              <a:path w="433070" h="274319">
                <a:moveTo>
                  <a:pt x="0" y="0"/>
                </a:moveTo>
                <a:lnTo>
                  <a:pt x="0" y="274319"/>
                </a:lnTo>
                <a:lnTo>
                  <a:pt x="432815" y="137160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5478779" y="1632204"/>
            <a:ext cx="325120" cy="337185"/>
          </a:xfrm>
          <a:custGeom>
            <a:avLst/>
            <a:gdLst/>
            <a:ahLst/>
            <a:cxnLst/>
            <a:rect l="l" t="t" r="r" b="b"/>
            <a:pathLst>
              <a:path w="325120" h="337185">
                <a:moveTo>
                  <a:pt x="162306" y="0"/>
                </a:moveTo>
                <a:lnTo>
                  <a:pt x="119150" y="6018"/>
                </a:lnTo>
                <a:lnTo>
                  <a:pt x="80376" y="23001"/>
                </a:lnTo>
                <a:lnTo>
                  <a:pt x="47529" y="49339"/>
                </a:lnTo>
                <a:lnTo>
                  <a:pt x="22154" y="83424"/>
                </a:lnTo>
                <a:lnTo>
                  <a:pt x="5796" y="123648"/>
                </a:lnTo>
                <a:lnTo>
                  <a:pt x="0" y="168401"/>
                </a:lnTo>
                <a:lnTo>
                  <a:pt x="5796" y="213155"/>
                </a:lnTo>
                <a:lnTo>
                  <a:pt x="22154" y="253379"/>
                </a:lnTo>
                <a:lnTo>
                  <a:pt x="47529" y="287464"/>
                </a:lnTo>
                <a:lnTo>
                  <a:pt x="80376" y="313802"/>
                </a:lnTo>
                <a:lnTo>
                  <a:pt x="119150" y="330785"/>
                </a:lnTo>
                <a:lnTo>
                  <a:pt x="162306" y="336804"/>
                </a:lnTo>
                <a:lnTo>
                  <a:pt x="205461" y="330785"/>
                </a:lnTo>
                <a:lnTo>
                  <a:pt x="244235" y="313802"/>
                </a:lnTo>
                <a:lnTo>
                  <a:pt x="277082" y="287464"/>
                </a:lnTo>
                <a:lnTo>
                  <a:pt x="302457" y="253379"/>
                </a:lnTo>
                <a:lnTo>
                  <a:pt x="318815" y="213155"/>
                </a:lnTo>
                <a:lnTo>
                  <a:pt x="324612" y="168401"/>
                </a:lnTo>
                <a:lnTo>
                  <a:pt x="318815" y="123648"/>
                </a:lnTo>
                <a:lnTo>
                  <a:pt x="302457" y="83424"/>
                </a:lnTo>
                <a:lnTo>
                  <a:pt x="277082" y="49339"/>
                </a:lnTo>
                <a:lnTo>
                  <a:pt x="244235" y="23001"/>
                </a:lnTo>
                <a:lnTo>
                  <a:pt x="205461" y="6018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6292596" y="1662683"/>
            <a:ext cx="431800" cy="274320"/>
          </a:xfrm>
          <a:custGeom>
            <a:avLst/>
            <a:gdLst/>
            <a:ahLst/>
            <a:cxnLst/>
            <a:rect l="l" t="t" r="r" b="b"/>
            <a:pathLst>
              <a:path w="431800" h="274319">
                <a:moveTo>
                  <a:pt x="0" y="0"/>
                </a:moveTo>
                <a:lnTo>
                  <a:pt x="0" y="274319"/>
                </a:lnTo>
                <a:lnTo>
                  <a:pt x="431292" y="137160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6509004" y="1632204"/>
            <a:ext cx="325120" cy="337185"/>
          </a:xfrm>
          <a:custGeom>
            <a:avLst/>
            <a:gdLst/>
            <a:ahLst/>
            <a:cxnLst/>
            <a:rect l="l" t="t" r="r" b="b"/>
            <a:pathLst>
              <a:path w="325120" h="337185">
                <a:moveTo>
                  <a:pt x="162305" y="0"/>
                </a:moveTo>
                <a:lnTo>
                  <a:pt x="119150" y="6018"/>
                </a:lnTo>
                <a:lnTo>
                  <a:pt x="80376" y="23001"/>
                </a:lnTo>
                <a:lnTo>
                  <a:pt x="47529" y="49339"/>
                </a:lnTo>
                <a:lnTo>
                  <a:pt x="22154" y="83424"/>
                </a:lnTo>
                <a:lnTo>
                  <a:pt x="5796" y="123648"/>
                </a:lnTo>
                <a:lnTo>
                  <a:pt x="0" y="168401"/>
                </a:lnTo>
                <a:lnTo>
                  <a:pt x="5796" y="213155"/>
                </a:lnTo>
                <a:lnTo>
                  <a:pt x="22154" y="253379"/>
                </a:lnTo>
                <a:lnTo>
                  <a:pt x="47529" y="287464"/>
                </a:lnTo>
                <a:lnTo>
                  <a:pt x="80376" y="313802"/>
                </a:lnTo>
                <a:lnTo>
                  <a:pt x="119150" y="330785"/>
                </a:lnTo>
                <a:lnTo>
                  <a:pt x="162305" y="336804"/>
                </a:lnTo>
                <a:lnTo>
                  <a:pt x="205461" y="330785"/>
                </a:lnTo>
                <a:lnTo>
                  <a:pt x="244235" y="313802"/>
                </a:lnTo>
                <a:lnTo>
                  <a:pt x="277082" y="287464"/>
                </a:lnTo>
                <a:lnTo>
                  <a:pt x="302457" y="253379"/>
                </a:lnTo>
                <a:lnTo>
                  <a:pt x="318815" y="213155"/>
                </a:lnTo>
                <a:lnTo>
                  <a:pt x="324612" y="168401"/>
                </a:lnTo>
                <a:lnTo>
                  <a:pt x="318815" y="123648"/>
                </a:lnTo>
                <a:lnTo>
                  <a:pt x="302457" y="83424"/>
                </a:lnTo>
                <a:lnTo>
                  <a:pt x="277082" y="49339"/>
                </a:lnTo>
                <a:lnTo>
                  <a:pt x="244235" y="23001"/>
                </a:lnTo>
                <a:lnTo>
                  <a:pt x="205461" y="6018"/>
                </a:lnTo>
                <a:lnTo>
                  <a:pt x="16230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7272528" y="1662683"/>
            <a:ext cx="431800" cy="274320"/>
          </a:xfrm>
          <a:custGeom>
            <a:avLst/>
            <a:gdLst/>
            <a:ahLst/>
            <a:cxnLst/>
            <a:rect l="l" t="t" r="r" b="b"/>
            <a:pathLst>
              <a:path w="431800" h="274319">
                <a:moveTo>
                  <a:pt x="0" y="0"/>
                </a:moveTo>
                <a:lnTo>
                  <a:pt x="0" y="274319"/>
                </a:lnTo>
                <a:lnTo>
                  <a:pt x="431292" y="137160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7487411" y="1632204"/>
            <a:ext cx="326390" cy="337185"/>
          </a:xfrm>
          <a:custGeom>
            <a:avLst/>
            <a:gdLst/>
            <a:ahLst/>
            <a:cxnLst/>
            <a:rect l="l" t="t" r="r" b="b"/>
            <a:pathLst>
              <a:path w="326390" h="337185">
                <a:moveTo>
                  <a:pt x="163068" y="0"/>
                </a:moveTo>
                <a:lnTo>
                  <a:pt x="119723" y="6018"/>
                </a:lnTo>
                <a:lnTo>
                  <a:pt x="80772" y="23001"/>
                </a:lnTo>
                <a:lnTo>
                  <a:pt x="47767" y="49339"/>
                </a:lnTo>
                <a:lnTo>
                  <a:pt x="22267" y="83424"/>
                </a:lnTo>
                <a:lnTo>
                  <a:pt x="5826" y="123648"/>
                </a:lnTo>
                <a:lnTo>
                  <a:pt x="0" y="168401"/>
                </a:lnTo>
                <a:lnTo>
                  <a:pt x="5826" y="213155"/>
                </a:lnTo>
                <a:lnTo>
                  <a:pt x="22267" y="253379"/>
                </a:lnTo>
                <a:lnTo>
                  <a:pt x="47767" y="287464"/>
                </a:lnTo>
                <a:lnTo>
                  <a:pt x="80772" y="313802"/>
                </a:lnTo>
                <a:lnTo>
                  <a:pt x="119723" y="330785"/>
                </a:lnTo>
                <a:lnTo>
                  <a:pt x="163068" y="336804"/>
                </a:lnTo>
                <a:lnTo>
                  <a:pt x="206412" y="330785"/>
                </a:lnTo>
                <a:lnTo>
                  <a:pt x="245364" y="313802"/>
                </a:lnTo>
                <a:lnTo>
                  <a:pt x="278368" y="287464"/>
                </a:lnTo>
                <a:lnTo>
                  <a:pt x="303868" y="253379"/>
                </a:lnTo>
                <a:lnTo>
                  <a:pt x="320309" y="213155"/>
                </a:lnTo>
                <a:lnTo>
                  <a:pt x="326136" y="168401"/>
                </a:lnTo>
                <a:lnTo>
                  <a:pt x="320309" y="123648"/>
                </a:lnTo>
                <a:lnTo>
                  <a:pt x="303868" y="83424"/>
                </a:lnTo>
                <a:lnTo>
                  <a:pt x="278368" y="49339"/>
                </a:lnTo>
                <a:lnTo>
                  <a:pt x="245364" y="23001"/>
                </a:lnTo>
                <a:lnTo>
                  <a:pt x="206412" y="6018"/>
                </a:lnTo>
                <a:lnTo>
                  <a:pt x="16306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1830323" y="1470660"/>
            <a:ext cx="388620" cy="582295"/>
          </a:xfrm>
          <a:custGeom>
            <a:avLst/>
            <a:gdLst/>
            <a:ahLst/>
            <a:cxnLst/>
            <a:rect l="l" t="t" r="r" b="b"/>
            <a:pathLst>
              <a:path w="388619" h="582294">
                <a:moveTo>
                  <a:pt x="0" y="582168"/>
                </a:moveTo>
                <a:lnTo>
                  <a:pt x="388619" y="582168"/>
                </a:lnTo>
                <a:lnTo>
                  <a:pt x="388619" y="0"/>
                </a:lnTo>
                <a:lnTo>
                  <a:pt x="0" y="0"/>
                </a:lnTo>
                <a:lnTo>
                  <a:pt x="0" y="58216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 txBox="1"/>
          <p:nvPr/>
        </p:nvSpPr>
        <p:spPr>
          <a:xfrm>
            <a:off x="1935733" y="1498600"/>
            <a:ext cx="177800" cy="5130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1353311" y="1662683"/>
            <a:ext cx="433070" cy="276225"/>
          </a:xfrm>
          <a:custGeom>
            <a:avLst/>
            <a:gdLst/>
            <a:ahLst/>
            <a:cxnLst/>
            <a:rect l="l" t="t" r="r" b="b"/>
            <a:pathLst>
              <a:path w="433069" h="276225">
                <a:moveTo>
                  <a:pt x="0" y="0"/>
                </a:moveTo>
                <a:lnTo>
                  <a:pt x="0" y="275843"/>
                </a:lnTo>
                <a:lnTo>
                  <a:pt x="432815" y="137921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569719" y="1633727"/>
            <a:ext cx="326390" cy="335280"/>
          </a:xfrm>
          <a:custGeom>
            <a:avLst/>
            <a:gdLst/>
            <a:ahLst/>
            <a:cxnLst/>
            <a:rect l="l" t="t" r="r" b="b"/>
            <a:pathLst>
              <a:path w="326389" h="335280">
                <a:moveTo>
                  <a:pt x="163068" y="0"/>
                </a:moveTo>
                <a:lnTo>
                  <a:pt x="119723" y="5988"/>
                </a:lnTo>
                <a:lnTo>
                  <a:pt x="80771" y="22888"/>
                </a:lnTo>
                <a:lnTo>
                  <a:pt x="47767" y="49101"/>
                </a:lnTo>
                <a:lnTo>
                  <a:pt x="22267" y="83029"/>
                </a:lnTo>
                <a:lnTo>
                  <a:pt x="5826" y="123075"/>
                </a:lnTo>
                <a:lnTo>
                  <a:pt x="0" y="167639"/>
                </a:lnTo>
                <a:lnTo>
                  <a:pt x="5826" y="212204"/>
                </a:lnTo>
                <a:lnTo>
                  <a:pt x="22267" y="252250"/>
                </a:lnTo>
                <a:lnTo>
                  <a:pt x="47767" y="286178"/>
                </a:lnTo>
                <a:lnTo>
                  <a:pt x="80772" y="312391"/>
                </a:lnTo>
                <a:lnTo>
                  <a:pt x="119723" y="329291"/>
                </a:lnTo>
                <a:lnTo>
                  <a:pt x="163068" y="335280"/>
                </a:lnTo>
                <a:lnTo>
                  <a:pt x="206412" y="329291"/>
                </a:lnTo>
                <a:lnTo>
                  <a:pt x="245363" y="312391"/>
                </a:lnTo>
                <a:lnTo>
                  <a:pt x="278368" y="286178"/>
                </a:lnTo>
                <a:lnTo>
                  <a:pt x="303868" y="252250"/>
                </a:lnTo>
                <a:lnTo>
                  <a:pt x="320309" y="212204"/>
                </a:lnTo>
                <a:lnTo>
                  <a:pt x="326136" y="167639"/>
                </a:lnTo>
                <a:lnTo>
                  <a:pt x="320309" y="123075"/>
                </a:lnTo>
                <a:lnTo>
                  <a:pt x="303868" y="83029"/>
                </a:lnTo>
                <a:lnTo>
                  <a:pt x="278368" y="49101"/>
                </a:lnTo>
                <a:lnTo>
                  <a:pt x="245363" y="22888"/>
                </a:lnTo>
                <a:lnTo>
                  <a:pt x="206412" y="5988"/>
                </a:lnTo>
                <a:lnTo>
                  <a:pt x="16306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858011" y="1464563"/>
            <a:ext cx="388620" cy="581025"/>
          </a:xfrm>
          <a:custGeom>
            <a:avLst/>
            <a:gdLst/>
            <a:ahLst/>
            <a:cxnLst/>
            <a:rect l="l" t="t" r="r" b="b"/>
            <a:pathLst>
              <a:path w="388619" h="581025">
                <a:moveTo>
                  <a:pt x="0" y="580644"/>
                </a:moveTo>
                <a:lnTo>
                  <a:pt x="388619" y="580644"/>
                </a:lnTo>
                <a:lnTo>
                  <a:pt x="388619" y="0"/>
                </a:lnTo>
                <a:lnTo>
                  <a:pt x="0" y="0"/>
                </a:lnTo>
                <a:lnTo>
                  <a:pt x="0" y="580644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 txBox="1"/>
          <p:nvPr/>
        </p:nvSpPr>
        <p:spPr>
          <a:xfrm>
            <a:off x="963422" y="1491996"/>
            <a:ext cx="177800" cy="51371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381000" y="1656588"/>
            <a:ext cx="433070" cy="274320"/>
          </a:xfrm>
          <a:custGeom>
            <a:avLst/>
            <a:gdLst/>
            <a:ahLst/>
            <a:cxnLst/>
            <a:rect l="l" t="t" r="r" b="b"/>
            <a:pathLst>
              <a:path w="433069" h="274319">
                <a:moveTo>
                  <a:pt x="0" y="0"/>
                </a:moveTo>
                <a:lnTo>
                  <a:pt x="0" y="274319"/>
                </a:lnTo>
                <a:lnTo>
                  <a:pt x="432816" y="137160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597408" y="1626107"/>
            <a:ext cx="326390" cy="337185"/>
          </a:xfrm>
          <a:custGeom>
            <a:avLst/>
            <a:gdLst/>
            <a:ahLst/>
            <a:cxnLst/>
            <a:rect l="l" t="t" r="r" b="b"/>
            <a:pathLst>
              <a:path w="326390" h="337185">
                <a:moveTo>
                  <a:pt x="163068" y="0"/>
                </a:moveTo>
                <a:lnTo>
                  <a:pt x="119719" y="6018"/>
                </a:lnTo>
                <a:lnTo>
                  <a:pt x="80766" y="23001"/>
                </a:lnTo>
                <a:lnTo>
                  <a:pt x="47763" y="49339"/>
                </a:lnTo>
                <a:lnTo>
                  <a:pt x="22264" y="83424"/>
                </a:lnTo>
                <a:lnTo>
                  <a:pt x="5825" y="123648"/>
                </a:lnTo>
                <a:lnTo>
                  <a:pt x="0" y="168401"/>
                </a:lnTo>
                <a:lnTo>
                  <a:pt x="5825" y="213155"/>
                </a:lnTo>
                <a:lnTo>
                  <a:pt x="22264" y="253379"/>
                </a:lnTo>
                <a:lnTo>
                  <a:pt x="47763" y="287464"/>
                </a:lnTo>
                <a:lnTo>
                  <a:pt x="80766" y="313802"/>
                </a:lnTo>
                <a:lnTo>
                  <a:pt x="119719" y="330785"/>
                </a:lnTo>
                <a:lnTo>
                  <a:pt x="163068" y="336803"/>
                </a:lnTo>
                <a:lnTo>
                  <a:pt x="206416" y="330785"/>
                </a:lnTo>
                <a:lnTo>
                  <a:pt x="245369" y="313802"/>
                </a:lnTo>
                <a:lnTo>
                  <a:pt x="278372" y="287464"/>
                </a:lnTo>
                <a:lnTo>
                  <a:pt x="303871" y="253379"/>
                </a:lnTo>
                <a:lnTo>
                  <a:pt x="320310" y="213155"/>
                </a:lnTo>
                <a:lnTo>
                  <a:pt x="326136" y="168401"/>
                </a:lnTo>
                <a:lnTo>
                  <a:pt x="320310" y="123648"/>
                </a:lnTo>
                <a:lnTo>
                  <a:pt x="303871" y="83424"/>
                </a:lnTo>
                <a:lnTo>
                  <a:pt x="278372" y="49339"/>
                </a:lnTo>
                <a:lnTo>
                  <a:pt x="245369" y="23001"/>
                </a:lnTo>
                <a:lnTo>
                  <a:pt x="206416" y="6018"/>
                </a:lnTo>
                <a:lnTo>
                  <a:pt x="16306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 txBox="1"/>
          <p:nvPr/>
        </p:nvSpPr>
        <p:spPr>
          <a:xfrm>
            <a:off x="71854" y="993647"/>
            <a:ext cx="203835" cy="59626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4"/>
              </a:spcBef>
            </a:pPr>
            <a:r>
              <a:rPr sz="1400" dirty="0">
                <a:latin typeface="Noto Sans CJK JP Regular"/>
                <a:cs typeface="Noto Sans CJK JP Regular"/>
              </a:rPr>
              <a:t>投 产 点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15" name="object 115"/>
          <p:cNvSpPr txBox="1"/>
          <p:nvPr/>
        </p:nvSpPr>
        <p:spPr>
          <a:xfrm>
            <a:off x="3759" y="3786680"/>
            <a:ext cx="3329940" cy="1355499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90"/>
              </a:spcBef>
            </a:pPr>
            <a:r>
              <a:rPr sz="1200" dirty="0">
                <a:latin typeface="Wingdings"/>
                <a:cs typeface="Wingdings"/>
              </a:rPr>
              <a:t></a:t>
            </a:r>
            <a:r>
              <a:rPr sz="1200" spc="-11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机工作</a:t>
            </a:r>
          </a:p>
          <a:p>
            <a:pPr marL="16510">
              <a:lnSpc>
                <a:spcPct val="100000"/>
              </a:lnSpc>
            </a:pPr>
            <a:r>
              <a:rPr sz="1200" dirty="0">
                <a:latin typeface="Wingdings"/>
                <a:cs typeface="Wingdings"/>
              </a:rPr>
              <a:t></a:t>
            </a:r>
            <a:r>
              <a:rPr sz="1200" spc="-11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人工作</a:t>
            </a:r>
          </a:p>
          <a:p>
            <a:pPr marL="16510">
              <a:lnSpc>
                <a:spcPct val="100000"/>
              </a:lnSpc>
            </a:pPr>
            <a:r>
              <a:rPr sz="1200" dirty="0">
                <a:latin typeface="Wingdings"/>
                <a:cs typeface="Wingdings"/>
              </a:rPr>
              <a:t>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Noto Sans CJK JP Regular"/>
                <a:cs typeface="Noto Sans CJK JP Regular"/>
              </a:rPr>
              <a:t>机工作，人辅助工作</a:t>
            </a:r>
            <a:endParaRPr sz="1200" dirty="0">
              <a:latin typeface="Noto Sans CJK JP Regular"/>
              <a:cs typeface="Noto Sans CJK JP Regular"/>
            </a:endParaRPr>
          </a:p>
          <a:p>
            <a:pPr marL="16510">
              <a:lnSpc>
                <a:spcPct val="100000"/>
              </a:lnSpc>
            </a:pPr>
            <a:r>
              <a:rPr sz="1200" dirty="0">
                <a:latin typeface="Wingdings"/>
                <a:cs typeface="Wingdings"/>
              </a:rPr>
              <a:t></a:t>
            </a:r>
            <a:r>
              <a:rPr sz="1200" spc="-11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人工作、机辅助工作</a:t>
            </a:r>
          </a:p>
          <a:p>
            <a:pPr marL="16510">
              <a:lnSpc>
                <a:spcPct val="100000"/>
              </a:lnSpc>
            </a:pPr>
            <a:r>
              <a:rPr sz="1200" dirty="0">
                <a:latin typeface="Wingdings"/>
                <a:cs typeface="Wingdings"/>
              </a:rPr>
              <a:t>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人机共同工作</a:t>
            </a:r>
          </a:p>
          <a:p>
            <a:pPr marL="16510">
              <a:lnSpc>
                <a:spcPct val="100000"/>
              </a:lnSpc>
            </a:pPr>
            <a:r>
              <a:rPr sz="1200" dirty="0">
                <a:latin typeface="Wingdings"/>
                <a:cs typeface="Wingdings"/>
              </a:rPr>
              <a:t>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机工作，人接续工作</a:t>
            </a:r>
          </a:p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900" spc="-250" dirty="0" err="1">
                <a:latin typeface="Arial"/>
                <a:cs typeface="Arial"/>
              </a:rPr>
              <a:t>J</a:t>
            </a:r>
            <a:r>
              <a:rPr sz="1800" spc="-375" baseline="13888" dirty="0" err="1">
                <a:latin typeface="Wingdings"/>
                <a:cs typeface="Wingdings"/>
              </a:rPr>
              <a:t></a:t>
            </a:r>
            <a:r>
              <a:rPr sz="900" spc="-250" dirty="0" err="1">
                <a:latin typeface="Arial"/>
                <a:cs typeface="Arial"/>
              </a:rPr>
              <a:t>err</a:t>
            </a:r>
            <a:r>
              <a:rPr sz="1800" spc="-1552" baseline="13888" dirty="0" err="1">
                <a:latin typeface="Noto Sans CJK JP Regular"/>
                <a:cs typeface="Noto Sans CJK JP Regular"/>
              </a:rPr>
              <a:t>人</a:t>
            </a:r>
            <a:r>
              <a:rPr sz="900" dirty="0" err="1">
                <a:latin typeface="Arial"/>
                <a:cs typeface="Arial"/>
              </a:rPr>
              <a:t>y</a:t>
            </a:r>
            <a:r>
              <a:rPr sz="900" spc="-20" dirty="0">
                <a:latin typeface="Arial"/>
                <a:cs typeface="Arial"/>
              </a:rPr>
              <a:t> </a:t>
            </a:r>
            <a:r>
              <a:rPr sz="900" spc="-254" dirty="0" smtClean="0">
                <a:latin typeface="Arial"/>
                <a:cs typeface="Arial"/>
              </a:rPr>
              <a:t>Y</a:t>
            </a:r>
            <a:endParaRPr sz="900" dirty="0">
              <a:latin typeface="Arial"/>
              <a:cs typeface="Arial"/>
            </a:endParaRPr>
          </a:p>
        </p:txBody>
      </p:sp>
      <p:sp>
        <p:nvSpPr>
          <p:cNvPr id="112" name="object 112"/>
          <p:cNvSpPr txBox="1"/>
          <p:nvPr/>
        </p:nvSpPr>
        <p:spPr>
          <a:xfrm>
            <a:off x="69338" y="2372563"/>
            <a:ext cx="204470" cy="59690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5"/>
              </a:spcBef>
            </a:pPr>
            <a:r>
              <a:rPr sz="1400" dirty="0">
                <a:latin typeface="Noto Sans CJK JP Regular"/>
                <a:cs typeface="Noto Sans CJK JP Regular"/>
              </a:rPr>
              <a:t>投 产 点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13" name="object 113"/>
          <p:cNvSpPr txBox="1"/>
          <p:nvPr/>
        </p:nvSpPr>
        <p:spPr>
          <a:xfrm>
            <a:off x="8806815" y="772921"/>
            <a:ext cx="203835" cy="1132840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 algn="just">
              <a:lnSpc>
                <a:spcPts val="1410"/>
              </a:lnSpc>
              <a:spcBef>
                <a:spcPts val="375"/>
              </a:spcBef>
            </a:pPr>
            <a:r>
              <a:rPr sz="1400" dirty="0">
                <a:latin typeface="Noto Sans CJK JP Regular"/>
                <a:cs typeface="Noto Sans CJK JP Regular"/>
              </a:rPr>
              <a:t>终 产 品 产 出 点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14" name="object 114"/>
          <p:cNvSpPr txBox="1"/>
          <p:nvPr/>
        </p:nvSpPr>
        <p:spPr>
          <a:xfrm>
            <a:off x="8821166" y="2140204"/>
            <a:ext cx="203835" cy="113093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4"/>
              </a:spcBef>
            </a:pPr>
            <a:r>
              <a:rPr sz="1400" dirty="0">
                <a:latin typeface="Noto Sans CJK JP Regular"/>
                <a:cs typeface="Noto Sans CJK JP Regular"/>
              </a:rPr>
              <a:t>终 产 品 产 出 点</a:t>
            </a:r>
            <a:endParaRPr sz="14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8559" y="57150"/>
            <a:ext cx="8098155" cy="708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9900"/>
                </a:solidFill>
              </a:rPr>
              <a:t>制造布局模型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10" dirty="0">
                <a:solidFill>
                  <a:srgbClr val="FFFFFF"/>
                </a:solidFill>
              </a:rPr>
              <a:t>7-流水产</a:t>
            </a:r>
            <a:r>
              <a:rPr sz="2000" spc="5" dirty="0">
                <a:solidFill>
                  <a:srgbClr val="FFFFFF"/>
                </a:solidFill>
              </a:rPr>
              <a:t>线双边</a:t>
            </a:r>
            <a:r>
              <a:rPr sz="2000" spc="15" dirty="0">
                <a:solidFill>
                  <a:srgbClr val="FFFFFF"/>
                </a:solidFill>
              </a:rPr>
              <a:t>工</a:t>
            </a:r>
            <a:r>
              <a:rPr sz="2000" spc="20" dirty="0">
                <a:solidFill>
                  <a:srgbClr val="FFFFFF"/>
                </a:solidFill>
              </a:rPr>
              <a:t>作</a:t>
            </a:r>
            <a:r>
              <a:rPr sz="2000" dirty="0">
                <a:solidFill>
                  <a:srgbClr val="FFFFFF"/>
                </a:solidFill>
              </a:rPr>
              <a:t>_</a:t>
            </a:r>
            <a:r>
              <a:rPr sz="2000" spc="10" dirty="0">
                <a:solidFill>
                  <a:srgbClr val="FFFFFF"/>
                </a:solidFill>
              </a:rPr>
              <a:t>人</a:t>
            </a:r>
            <a:r>
              <a:rPr sz="2000" spc="5" dirty="0">
                <a:solidFill>
                  <a:srgbClr val="FFFFFF"/>
                </a:solidFill>
              </a:rPr>
              <a:t>工</a:t>
            </a:r>
            <a:r>
              <a:rPr sz="2000" spc="10" dirty="0">
                <a:solidFill>
                  <a:srgbClr val="FFFFFF"/>
                </a:solidFill>
              </a:rPr>
              <a:t>输</a:t>
            </a:r>
            <a:r>
              <a:rPr sz="2000" spc="15" dirty="0">
                <a:solidFill>
                  <a:srgbClr val="FFFFFF"/>
                </a:solidFill>
              </a:rPr>
              <a:t>送</a:t>
            </a:r>
            <a:r>
              <a:rPr sz="2000" spc="10" dirty="0">
                <a:solidFill>
                  <a:srgbClr val="FFFFFF"/>
                </a:solidFill>
              </a:rPr>
              <a:t>型</a:t>
            </a:r>
            <a:r>
              <a:rPr sz="2000" spc="5" dirty="0">
                <a:solidFill>
                  <a:srgbClr val="FFFFFF"/>
                </a:solidFill>
              </a:rPr>
              <a:t>----------------------------------</a:t>
            </a:r>
            <a:endParaRPr sz="2000"/>
          </a:p>
        </p:txBody>
      </p:sp>
      <p:sp>
        <p:nvSpPr>
          <p:cNvPr id="3" name="object 3"/>
          <p:cNvSpPr/>
          <p:nvPr/>
        </p:nvSpPr>
        <p:spPr>
          <a:xfrm>
            <a:off x="348995" y="1283208"/>
            <a:ext cx="8446135" cy="939165"/>
          </a:xfrm>
          <a:custGeom>
            <a:avLst/>
            <a:gdLst/>
            <a:ahLst/>
            <a:cxnLst/>
            <a:rect l="l" t="t" r="r" b="b"/>
            <a:pathLst>
              <a:path w="8446135" h="939164">
                <a:moveTo>
                  <a:pt x="7976615" y="0"/>
                </a:moveTo>
                <a:lnTo>
                  <a:pt x="7976615" y="184276"/>
                </a:lnTo>
                <a:lnTo>
                  <a:pt x="0" y="184276"/>
                </a:lnTo>
                <a:lnTo>
                  <a:pt x="0" y="754506"/>
                </a:lnTo>
                <a:lnTo>
                  <a:pt x="7976615" y="754506"/>
                </a:lnTo>
                <a:lnTo>
                  <a:pt x="7976615" y="938783"/>
                </a:lnTo>
                <a:lnTo>
                  <a:pt x="8446008" y="469391"/>
                </a:lnTo>
                <a:lnTo>
                  <a:pt x="7976615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23416" y="2286000"/>
            <a:ext cx="325120" cy="431800"/>
          </a:xfrm>
          <a:custGeom>
            <a:avLst/>
            <a:gdLst/>
            <a:ahLst/>
            <a:cxnLst/>
            <a:rect l="l" t="t" r="r" b="b"/>
            <a:pathLst>
              <a:path w="325119" h="431800">
                <a:moveTo>
                  <a:pt x="162306" y="0"/>
                </a:moveTo>
                <a:lnTo>
                  <a:pt x="0" y="431292"/>
                </a:lnTo>
                <a:lnTo>
                  <a:pt x="324611" y="431292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88363" y="2176272"/>
            <a:ext cx="396240" cy="326390"/>
          </a:xfrm>
          <a:custGeom>
            <a:avLst/>
            <a:gdLst/>
            <a:ahLst/>
            <a:cxnLst/>
            <a:rect l="l" t="t" r="r" b="b"/>
            <a:pathLst>
              <a:path w="396239" h="326389">
                <a:moveTo>
                  <a:pt x="198120" y="0"/>
                </a:moveTo>
                <a:lnTo>
                  <a:pt x="145432" y="5826"/>
                </a:lnTo>
                <a:lnTo>
                  <a:pt x="98100" y="22267"/>
                </a:lnTo>
                <a:lnTo>
                  <a:pt x="58007" y="47767"/>
                </a:lnTo>
                <a:lnTo>
                  <a:pt x="27036" y="80771"/>
                </a:lnTo>
                <a:lnTo>
                  <a:pt x="7073" y="119723"/>
                </a:lnTo>
                <a:lnTo>
                  <a:pt x="0" y="163067"/>
                </a:lnTo>
                <a:lnTo>
                  <a:pt x="7073" y="206412"/>
                </a:lnTo>
                <a:lnTo>
                  <a:pt x="27036" y="245363"/>
                </a:lnTo>
                <a:lnTo>
                  <a:pt x="58007" y="278368"/>
                </a:lnTo>
                <a:lnTo>
                  <a:pt x="98100" y="303868"/>
                </a:lnTo>
                <a:lnTo>
                  <a:pt x="145432" y="320309"/>
                </a:lnTo>
                <a:lnTo>
                  <a:pt x="198120" y="326135"/>
                </a:lnTo>
                <a:lnTo>
                  <a:pt x="250807" y="320309"/>
                </a:lnTo>
                <a:lnTo>
                  <a:pt x="298139" y="303868"/>
                </a:lnTo>
                <a:lnTo>
                  <a:pt x="338232" y="278368"/>
                </a:lnTo>
                <a:lnTo>
                  <a:pt x="369203" y="245363"/>
                </a:lnTo>
                <a:lnTo>
                  <a:pt x="389166" y="206412"/>
                </a:lnTo>
                <a:lnTo>
                  <a:pt x="396240" y="163067"/>
                </a:lnTo>
                <a:lnTo>
                  <a:pt x="389166" y="119723"/>
                </a:lnTo>
                <a:lnTo>
                  <a:pt x="369203" y="80771"/>
                </a:lnTo>
                <a:lnTo>
                  <a:pt x="338232" y="47767"/>
                </a:lnTo>
                <a:lnTo>
                  <a:pt x="298139" y="22267"/>
                </a:lnTo>
                <a:lnTo>
                  <a:pt x="250807" y="5826"/>
                </a:lnTo>
                <a:lnTo>
                  <a:pt x="19812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1427" y="2286000"/>
            <a:ext cx="323215" cy="431800"/>
          </a:xfrm>
          <a:custGeom>
            <a:avLst/>
            <a:gdLst/>
            <a:ahLst/>
            <a:cxnLst/>
            <a:rect l="l" t="t" r="r" b="b"/>
            <a:pathLst>
              <a:path w="323214" h="431800">
                <a:moveTo>
                  <a:pt x="161544" y="0"/>
                </a:moveTo>
                <a:lnTo>
                  <a:pt x="0" y="431292"/>
                </a:lnTo>
                <a:lnTo>
                  <a:pt x="323088" y="431292"/>
                </a:lnTo>
                <a:lnTo>
                  <a:pt x="16154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46376" y="2176272"/>
            <a:ext cx="394970" cy="326390"/>
          </a:xfrm>
          <a:custGeom>
            <a:avLst/>
            <a:gdLst/>
            <a:ahLst/>
            <a:cxnLst/>
            <a:rect l="l" t="t" r="r" b="b"/>
            <a:pathLst>
              <a:path w="394969" h="326389">
                <a:moveTo>
                  <a:pt x="197357" y="0"/>
                </a:moveTo>
                <a:lnTo>
                  <a:pt x="144903" y="5826"/>
                </a:lnTo>
                <a:lnTo>
                  <a:pt x="97761" y="22267"/>
                </a:lnTo>
                <a:lnTo>
                  <a:pt x="57816" y="47767"/>
                </a:lnTo>
                <a:lnTo>
                  <a:pt x="26952" y="80771"/>
                </a:lnTo>
                <a:lnTo>
                  <a:pt x="7052" y="119723"/>
                </a:lnTo>
                <a:lnTo>
                  <a:pt x="0" y="163067"/>
                </a:lnTo>
                <a:lnTo>
                  <a:pt x="7052" y="206412"/>
                </a:lnTo>
                <a:lnTo>
                  <a:pt x="26952" y="245363"/>
                </a:lnTo>
                <a:lnTo>
                  <a:pt x="57816" y="278368"/>
                </a:lnTo>
                <a:lnTo>
                  <a:pt x="97761" y="303868"/>
                </a:lnTo>
                <a:lnTo>
                  <a:pt x="144903" y="320309"/>
                </a:lnTo>
                <a:lnTo>
                  <a:pt x="197357" y="326135"/>
                </a:lnTo>
                <a:lnTo>
                  <a:pt x="249812" y="320309"/>
                </a:lnTo>
                <a:lnTo>
                  <a:pt x="296954" y="303868"/>
                </a:lnTo>
                <a:lnTo>
                  <a:pt x="336899" y="278368"/>
                </a:lnTo>
                <a:lnTo>
                  <a:pt x="367763" y="245363"/>
                </a:lnTo>
                <a:lnTo>
                  <a:pt x="387663" y="206412"/>
                </a:lnTo>
                <a:lnTo>
                  <a:pt x="394716" y="163067"/>
                </a:lnTo>
                <a:lnTo>
                  <a:pt x="387663" y="119723"/>
                </a:lnTo>
                <a:lnTo>
                  <a:pt x="367763" y="80771"/>
                </a:lnTo>
                <a:lnTo>
                  <a:pt x="336899" y="47767"/>
                </a:lnTo>
                <a:lnTo>
                  <a:pt x="296954" y="22267"/>
                </a:lnTo>
                <a:lnTo>
                  <a:pt x="249812" y="5826"/>
                </a:lnTo>
                <a:lnTo>
                  <a:pt x="19735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02864" y="2286000"/>
            <a:ext cx="323215" cy="431800"/>
          </a:xfrm>
          <a:custGeom>
            <a:avLst/>
            <a:gdLst/>
            <a:ahLst/>
            <a:cxnLst/>
            <a:rect l="l" t="t" r="r" b="b"/>
            <a:pathLst>
              <a:path w="323214" h="431800">
                <a:moveTo>
                  <a:pt x="161544" y="0"/>
                </a:moveTo>
                <a:lnTo>
                  <a:pt x="0" y="431292"/>
                </a:lnTo>
                <a:lnTo>
                  <a:pt x="323088" y="431292"/>
                </a:lnTo>
                <a:lnTo>
                  <a:pt x="16154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67811" y="2176272"/>
            <a:ext cx="394970" cy="326390"/>
          </a:xfrm>
          <a:custGeom>
            <a:avLst/>
            <a:gdLst/>
            <a:ahLst/>
            <a:cxnLst/>
            <a:rect l="l" t="t" r="r" b="b"/>
            <a:pathLst>
              <a:path w="394970" h="326389">
                <a:moveTo>
                  <a:pt x="197358" y="0"/>
                </a:moveTo>
                <a:lnTo>
                  <a:pt x="144903" y="5826"/>
                </a:lnTo>
                <a:lnTo>
                  <a:pt x="97761" y="22267"/>
                </a:lnTo>
                <a:lnTo>
                  <a:pt x="57816" y="47767"/>
                </a:lnTo>
                <a:lnTo>
                  <a:pt x="26952" y="80771"/>
                </a:lnTo>
                <a:lnTo>
                  <a:pt x="7052" y="119723"/>
                </a:lnTo>
                <a:lnTo>
                  <a:pt x="0" y="163067"/>
                </a:lnTo>
                <a:lnTo>
                  <a:pt x="7052" y="206412"/>
                </a:lnTo>
                <a:lnTo>
                  <a:pt x="26952" y="245363"/>
                </a:lnTo>
                <a:lnTo>
                  <a:pt x="57816" y="278368"/>
                </a:lnTo>
                <a:lnTo>
                  <a:pt x="97761" y="303868"/>
                </a:lnTo>
                <a:lnTo>
                  <a:pt x="144903" y="320309"/>
                </a:lnTo>
                <a:lnTo>
                  <a:pt x="197358" y="326135"/>
                </a:lnTo>
                <a:lnTo>
                  <a:pt x="249812" y="320309"/>
                </a:lnTo>
                <a:lnTo>
                  <a:pt x="296954" y="303868"/>
                </a:lnTo>
                <a:lnTo>
                  <a:pt x="336899" y="278368"/>
                </a:lnTo>
                <a:lnTo>
                  <a:pt x="367763" y="245363"/>
                </a:lnTo>
                <a:lnTo>
                  <a:pt x="387663" y="206412"/>
                </a:lnTo>
                <a:lnTo>
                  <a:pt x="394715" y="163067"/>
                </a:lnTo>
                <a:lnTo>
                  <a:pt x="387663" y="119723"/>
                </a:lnTo>
                <a:lnTo>
                  <a:pt x="367763" y="80771"/>
                </a:lnTo>
                <a:lnTo>
                  <a:pt x="336899" y="47767"/>
                </a:lnTo>
                <a:lnTo>
                  <a:pt x="296954" y="22267"/>
                </a:lnTo>
                <a:lnTo>
                  <a:pt x="249812" y="5826"/>
                </a:lnTo>
                <a:lnTo>
                  <a:pt x="19735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39540" y="2286000"/>
            <a:ext cx="323215" cy="431800"/>
          </a:xfrm>
          <a:custGeom>
            <a:avLst/>
            <a:gdLst/>
            <a:ahLst/>
            <a:cxnLst/>
            <a:rect l="l" t="t" r="r" b="b"/>
            <a:pathLst>
              <a:path w="323214" h="431800">
                <a:moveTo>
                  <a:pt x="161544" y="0"/>
                </a:moveTo>
                <a:lnTo>
                  <a:pt x="0" y="431292"/>
                </a:lnTo>
                <a:lnTo>
                  <a:pt x="323088" y="431292"/>
                </a:lnTo>
                <a:lnTo>
                  <a:pt x="16154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04488" y="2176272"/>
            <a:ext cx="394970" cy="326390"/>
          </a:xfrm>
          <a:custGeom>
            <a:avLst/>
            <a:gdLst/>
            <a:ahLst/>
            <a:cxnLst/>
            <a:rect l="l" t="t" r="r" b="b"/>
            <a:pathLst>
              <a:path w="394970" h="326389">
                <a:moveTo>
                  <a:pt x="197358" y="0"/>
                </a:moveTo>
                <a:lnTo>
                  <a:pt x="144903" y="5826"/>
                </a:lnTo>
                <a:lnTo>
                  <a:pt x="97761" y="22267"/>
                </a:lnTo>
                <a:lnTo>
                  <a:pt x="57816" y="47767"/>
                </a:lnTo>
                <a:lnTo>
                  <a:pt x="26952" y="80771"/>
                </a:lnTo>
                <a:lnTo>
                  <a:pt x="7052" y="119723"/>
                </a:lnTo>
                <a:lnTo>
                  <a:pt x="0" y="163067"/>
                </a:lnTo>
                <a:lnTo>
                  <a:pt x="7052" y="206412"/>
                </a:lnTo>
                <a:lnTo>
                  <a:pt x="26952" y="245363"/>
                </a:lnTo>
                <a:lnTo>
                  <a:pt x="57816" y="278368"/>
                </a:lnTo>
                <a:lnTo>
                  <a:pt x="97761" y="303868"/>
                </a:lnTo>
                <a:lnTo>
                  <a:pt x="144903" y="320309"/>
                </a:lnTo>
                <a:lnTo>
                  <a:pt x="197358" y="326135"/>
                </a:lnTo>
                <a:lnTo>
                  <a:pt x="249812" y="320309"/>
                </a:lnTo>
                <a:lnTo>
                  <a:pt x="296954" y="303868"/>
                </a:lnTo>
                <a:lnTo>
                  <a:pt x="336899" y="278368"/>
                </a:lnTo>
                <a:lnTo>
                  <a:pt x="367763" y="245363"/>
                </a:lnTo>
                <a:lnTo>
                  <a:pt x="387663" y="206412"/>
                </a:lnTo>
                <a:lnTo>
                  <a:pt x="394715" y="163067"/>
                </a:lnTo>
                <a:lnTo>
                  <a:pt x="387663" y="119723"/>
                </a:lnTo>
                <a:lnTo>
                  <a:pt x="367763" y="80771"/>
                </a:lnTo>
                <a:lnTo>
                  <a:pt x="336899" y="47767"/>
                </a:lnTo>
                <a:lnTo>
                  <a:pt x="296954" y="22267"/>
                </a:lnTo>
                <a:lnTo>
                  <a:pt x="249812" y="5826"/>
                </a:lnTo>
                <a:lnTo>
                  <a:pt x="19735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73167" y="2286000"/>
            <a:ext cx="325120" cy="431800"/>
          </a:xfrm>
          <a:custGeom>
            <a:avLst/>
            <a:gdLst/>
            <a:ahLst/>
            <a:cxnLst/>
            <a:rect l="l" t="t" r="r" b="b"/>
            <a:pathLst>
              <a:path w="325120" h="431800">
                <a:moveTo>
                  <a:pt x="162306" y="0"/>
                </a:moveTo>
                <a:lnTo>
                  <a:pt x="0" y="431292"/>
                </a:lnTo>
                <a:lnTo>
                  <a:pt x="324612" y="431292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38115" y="2176272"/>
            <a:ext cx="396240" cy="326390"/>
          </a:xfrm>
          <a:custGeom>
            <a:avLst/>
            <a:gdLst/>
            <a:ahLst/>
            <a:cxnLst/>
            <a:rect l="l" t="t" r="r" b="b"/>
            <a:pathLst>
              <a:path w="396239" h="326389">
                <a:moveTo>
                  <a:pt x="198120" y="0"/>
                </a:moveTo>
                <a:lnTo>
                  <a:pt x="145432" y="5826"/>
                </a:lnTo>
                <a:lnTo>
                  <a:pt x="98100" y="22267"/>
                </a:lnTo>
                <a:lnTo>
                  <a:pt x="58007" y="47767"/>
                </a:lnTo>
                <a:lnTo>
                  <a:pt x="27036" y="80771"/>
                </a:lnTo>
                <a:lnTo>
                  <a:pt x="7073" y="119723"/>
                </a:lnTo>
                <a:lnTo>
                  <a:pt x="0" y="163067"/>
                </a:lnTo>
                <a:lnTo>
                  <a:pt x="7073" y="206412"/>
                </a:lnTo>
                <a:lnTo>
                  <a:pt x="27036" y="245363"/>
                </a:lnTo>
                <a:lnTo>
                  <a:pt x="58007" y="278368"/>
                </a:lnTo>
                <a:lnTo>
                  <a:pt x="98100" y="303868"/>
                </a:lnTo>
                <a:lnTo>
                  <a:pt x="145432" y="320309"/>
                </a:lnTo>
                <a:lnTo>
                  <a:pt x="198120" y="326135"/>
                </a:lnTo>
                <a:lnTo>
                  <a:pt x="250807" y="320309"/>
                </a:lnTo>
                <a:lnTo>
                  <a:pt x="298139" y="303868"/>
                </a:lnTo>
                <a:lnTo>
                  <a:pt x="338232" y="278368"/>
                </a:lnTo>
                <a:lnTo>
                  <a:pt x="369203" y="245363"/>
                </a:lnTo>
                <a:lnTo>
                  <a:pt x="389166" y="206412"/>
                </a:lnTo>
                <a:lnTo>
                  <a:pt x="396239" y="163067"/>
                </a:lnTo>
                <a:lnTo>
                  <a:pt x="389166" y="119723"/>
                </a:lnTo>
                <a:lnTo>
                  <a:pt x="369203" y="80771"/>
                </a:lnTo>
                <a:lnTo>
                  <a:pt x="338232" y="47767"/>
                </a:lnTo>
                <a:lnTo>
                  <a:pt x="298139" y="22267"/>
                </a:lnTo>
                <a:lnTo>
                  <a:pt x="250807" y="5826"/>
                </a:lnTo>
                <a:lnTo>
                  <a:pt x="19812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94603" y="2286000"/>
            <a:ext cx="323215" cy="431800"/>
          </a:xfrm>
          <a:custGeom>
            <a:avLst/>
            <a:gdLst/>
            <a:ahLst/>
            <a:cxnLst/>
            <a:rect l="l" t="t" r="r" b="b"/>
            <a:pathLst>
              <a:path w="323214" h="431800">
                <a:moveTo>
                  <a:pt x="161544" y="0"/>
                </a:moveTo>
                <a:lnTo>
                  <a:pt x="0" y="431292"/>
                </a:lnTo>
                <a:lnTo>
                  <a:pt x="323088" y="431292"/>
                </a:lnTo>
                <a:lnTo>
                  <a:pt x="16154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59552" y="2176272"/>
            <a:ext cx="394970" cy="326390"/>
          </a:xfrm>
          <a:custGeom>
            <a:avLst/>
            <a:gdLst/>
            <a:ahLst/>
            <a:cxnLst/>
            <a:rect l="l" t="t" r="r" b="b"/>
            <a:pathLst>
              <a:path w="394970" h="326389">
                <a:moveTo>
                  <a:pt x="197358" y="0"/>
                </a:moveTo>
                <a:lnTo>
                  <a:pt x="144903" y="5826"/>
                </a:lnTo>
                <a:lnTo>
                  <a:pt x="97761" y="22267"/>
                </a:lnTo>
                <a:lnTo>
                  <a:pt x="57816" y="47767"/>
                </a:lnTo>
                <a:lnTo>
                  <a:pt x="26952" y="80771"/>
                </a:lnTo>
                <a:lnTo>
                  <a:pt x="7052" y="119723"/>
                </a:lnTo>
                <a:lnTo>
                  <a:pt x="0" y="163067"/>
                </a:lnTo>
                <a:lnTo>
                  <a:pt x="7052" y="206412"/>
                </a:lnTo>
                <a:lnTo>
                  <a:pt x="26952" y="245363"/>
                </a:lnTo>
                <a:lnTo>
                  <a:pt x="57816" y="278368"/>
                </a:lnTo>
                <a:lnTo>
                  <a:pt x="97761" y="303868"/>
                </a:lnTo>
                <a:lnTo>
                  <a:pt x="144903" y="320309"/>
                </a:lnTo>
                <a:lnTo>
                  <a:pt x="197358" y="326135"/>
                </a:lnTo>
                <a:lnTo>
                  <a:pt x="249812" y="320309"/>
                </a:lnTo>
                <a:lnTo>
                  <a:pt x="296954" y="303868"/>
                </a:lnTo>
                <a:lnTo>
                  <a:pt x="336899" y="278368"/>
                </a:lnTo>
                <a:lnTo>
                  <a:pt x="367763" y="245363"/>
                </a:lnTo>
                <a:lnTo>
                  <a:pt x="387663" y="206412"/>
                </a:lnTo>
                <a:lnTo>
                  <a:pt x="394715" y="163067"/>
                </a:lnTo>
                <a:lnTo>
                  <a:pt x="387663" y="119723"/>
                </a:lnTo>
                <a:lnTo>
                  <a:pt x="367763" y="80771"/>
                </a:lnTo>
                <a:lnTo>
                  <a:pt x="336899" y="47767"/>
                </a:lnTo>
                <a:lnTo>
                  <a:pt x="296954" y="22267"/>
                </a:lnTo>
                <a:lnTo>
                  <a:pt x="249812" y="5826"/>
                </a:lnTo>
                <a:lnTo>
                  <a:pt x="19735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393179" y="2286000"/>
            <a:ext cx="323215" cy="431800"/>
          </a:xfrm>
          <a:custGeom>
            <a:avLst/>
            <a:gdLst/>
            <a:ahLst/>
            <a:cxnLst/>
            <a:rect l="l" t="t" r="r" b="b"/>
            <a:pathLst>
              <a:path w="323215" h="431800">
                <a:moveTo>
                  <a:pt x="161544" y="0"/>
                </a:moveTo>
                <a:lnTo>
                  <a:pt x="0" y="431292"/>
                </a:lnTo>
                <a:lnTo>
                  <a:pt x="323088" y="431292"/>
                </a:lnTo>
                <a:lnTo>
                  <a:pt x="16154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358128" y="2176272"/>
            <a:ext cx="394970" cy="326390"/>
          </a:xfrm>
          <a:custGeom>
            <a:avLst/>
            <a:gdLst/>
            <a:ahLst/>
            <a:cxnLst/>
            <a:rect l="l" t="t" r="r" b="b"/>
            <a:pathLst>
              <a:path w="394970" h="326389">
                <a:moveTo>
                  <a:pt x="197357" y="0"/>
                </a:moveTo>
                <a:lnTo>
                  <a:pt x="144903" y="5826"/>
                </a:lnTo>
                <a:lnTo>
                  <a:pt x="97761" y="22267"/>
                </a:lnTo>
                <a:lnTo>
                  <a:pt x="57816" y="47767"/>
                </a:lnTo>
                <a:lnTo>
                  <a:pt x="26952" y="80771"/>
                </a:lnTo>
                <a:lnTo>
                  <a:pt x="7052" y="119723"/>
                </a:lnTo>
                <a:lnTo>
                  <a:pt x="0" y="163067"/>
                </a:lnTo>
                <a:lnTo>
                  <a:pt x="7052" y="206412"/>
                </a:lnTo>
                <a:lnTo>
                  <a:pt x="26952" y="245363"/>
                </a:lnTo>
                <a:lnTo>
                  <a:pt x="57816" y="278368"/>
                </a:lnTo>
                <a:lnTo>
                  <a:pt x="97761" y="303868"/>
                </a:lnTo>
                <a:lnTo>
                  <a:pt x="144903" y="320309"/>
                </a:lnTo>
                <a:lnTo>
                  <a:pt x="197357" y="326135"/>
                </a:lnTo>
                <a:lnTo>
                  <a:pt x="249812" y="320309"/>
                </a:lnTo>
                <a:lnTo>
                  <a:pt x="296954" y="303868"/>
                </a:lnTo>
                <a:lnTo>
                  <a:pt x="336899" y="278368"/>
                </a:lnTo>
                <a:lnTo>
                  <a:pt x="367763" y="245363"/>
                </a:lnTo>
                <a:lnTo>
                  <a:pt x="387663" y="206412"/>
                </a:lnTo>
                <a:lnTo>
                  <a:pt x="394716" y="163067"/>
                </a:lnTo>
                <a:lnTo>
                  <a:pt x="387663" y="119723"/>
                </a:lnTo>
                <a:lnTo>
                  <a:pt x="367763" y="80771"/>
                </a:lnTo>
                <a:lnTo>
                  <a:pt x="336899" y="47767"/>
                </a:lnTo>
                <a:lnTo>
                  <a:pt x="296954" y="22267"/>
                </a:lnTo>
                <a:lnTo>
                  <a:pt x="249812" y="5826"/>
                </a:lnTo>
                <a:lnTo>
                  <a:pt x="19735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222235" y="2286000"/>
            <a:ext cx="323215" cy="431800"/>
          </a:xfrm>
          <a:custGeom>
            <a:avLst/>
            <a:gdLst/>
            <a:ahLst/>
            <a:cxnLst/>
            <a:rect l="l" t="t" r="r" b="b"/>
            <a:pathLst>
              <a:path w="323215" h="431800">
                <a:moveTo>
                  <a:pt x="161544" y="0"/>
                </a:moveTo>
                <a:lnTo>
                  <a:pt x="0" y="431292"/>
                </a:lnTo>
                <a:lnTo>
                  <a:pt x="323088" y="431292"/>
                </a:lnTo>
                <a:lnTo>
                  <a:pt x="16154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187183" y="2176272"/>
            <a:ext cx="394970" cy="326390"/>
          </a:xfrm>
          <a:custGeom>
            <a:avLst/>
            <a:gdLst/>
            <a:ahLst/>
            <a:cxnLst/>
            <a:rect l="l" t="t" r="r" b="b"/>
            <a:pathLst>
              <a:path w="394970" h="326389">
                <a:moveTo>
                  <a:pt x="197358" y="0"/>
                </a:moveTo>
                <a:lnTo>
                  <a:pt x="144903" y="5826"/>
                </a:lnTo>
                <a:lnTo>
                  <a:pt x="97761" y="22267"/>
                </a:lnTo>
                <a:lnTo>
                  <a:pt x="57816" y="47767"/>
                </a:lnTo>
                <a:lnTo>
                  <a:pt x="26952" y="80771"/>
                </a:lnTo>
                <a:lnTo>
                  <a:pt x="7052" y="119723"/>
                </a:lnTo>
                <a:lnTo>
                  <a:pt x="0" y="163067"/>
                </a:lnTo>
                <a:lnTo>
                  <a:pt x="7052" y="206412"/>
                </a:lnTo>
                <a:lnTo>
                  <a:pt x="26952" y="245363"/>
                </a:lnTo>
                <a:lnTo>
                  <a:pt x="57816" y="278368"/>
                </a:lnTo>
                <a:lnTo>
                  <a:pt x="97761" y="303868"/>
                </a:lnTo>
                <a:lnTo>
                  <a:pt x="144903" y="320309"/>
                </a:lnTo>
                <a:lnTo>
                  <a:pt x="197358" y="326135"/>
                </a:lnTo>
                <a:lnTo>
                  <a:pt x="249812" y="320309"/>
                </a:lnTo>
                <a:lnTo>
                  <a:pt x="296954" y="303868"/>
                </a:lnTo>
                <a:lnTo>
                  <a:pt x="336899" y="278368"/>
                </a:lnTo>
                <a:lnTo>
                  <a:pt x="367763" y="245363"/>
                </a:lnTo>
                <a:lnTo>
                  <a:pt x="387663" y="206412"/>
                </a:lnTo>
                <a:lnTo>
                  <a:pt x="394716" y="163067"/>
                </a:lnTo>
                <a:lnTo>
                  <a:pt x="387663" y="119723"/>
                </a:lnTo>
                <a:lnTo>
                  <a:pt x="367763" y="80771"/>
                </a:lnTo>
                <a:lnTo>
                  <a:pt x="336899" y="47767"/>
                </a:lnTo>
                <a:lnTo>
                  <a:pt x="296954" y="22267"/>
                </a:lnTo>
                <a:lnTo>
                  <a:pt x="249812" y="5826"/>
                </a:lnTo>
                <a:lnTo>
                  <a:pt x="19735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848867" y="1636776"/>
            <a:ext cx="7237730" cy="251460"/>
          </a:xfrm>
          <a:custGeom>
            <a:avLst/>
            <a:gdLst/>
            <a:ahLst/>
            <a:cxnLst/>
            <a:rect l="l" t="t" r="r" b="b"/>
            <a:pathLst>
              <a:path w="7237730" h="251460">
                <a:moveTo>
                  <a:pt x="0" y="251460"/>
                </a:moveTo>
                <a:lnTo>
                  <a:pt x="7237476" y="251460"/>
                </a:lnTo>
                <a:lnTo>
                  <a:pt x="7237476" y="0"/>
                </a:lnTo>
                <a:lnTo>
                  <a:pt x="0" y="0"/>
                </a:lnTo>
                <a:lnTo>
                  <a:pt x="0" y="251460"/>
                </a:lnTo>
                <a:close/>
              </a:path>
            </a:pathLst>
          </a:custGeom>
          <a:solidFill>
            <a:srgbClr val="A40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452372" y="954024"/>
            <a:ext cx="325120" cy="431800"/>
          </a:xfrm>
          <a:custGeom>
            <a:avLst/>
            <a:gdLst/>
            <a:ahLst/>
            <a:cxnLst/>
            <a:rect l="l" t="t" r="r" b="b"/>
            <a:pathLst>
              <a:path w="325119" h="431800">
                <a:moveTo>
                  <a:pt x="162306" y="0"/>
                </a:moveTo>
                <a:lnTo>
                  <a:pt x="0" y="431291"/>
                </a:lnTo>
                <a:lnTo>
                  <a:pt x="324611" y="431291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17319" y="844296"/>
            <a:ext cx="396240" cy="326390"/>
          </a:xfrm>
          <a:custGeom>
            <a:avLst/>
            <a:gdLst/>
            <a:ahLst/>
            <a:cxnLst/>
            <a:rect l="l" t="t" r="r" b="b"/>
            <a:pathLst>
              <a:path w="396239" h="326390">
                <a:moveTo>
                  <a:pt x="198120" y="0"/>
                </a:moveTo>
                <a:lnTo>
                  <a:pt x="145432" y="5826"/>
                </a:lnTo>
                <a:lnTo>
                  <a:pt x="98100" y="22267"/>
                </a:lnTo>
                <a:lnTo>
                  <a:pt x="58007" y="47767"/>
                </a:lnTo>
                <a:lnTo>
                  <a:pt x="27036" y="80772"/>
                </a:lnTo>
                <a:lnTo>
                  <a:pt x="7073" y="119723"/>
                </a:lnTo>
                <a:lnTo>
                  <a:pt x="0" y="163067"/>
                </a:lnTo>
                <a:lnTo>
                  <a:pt x="7073" y="206412"/>
                </a:lnTo>
                <a:lnTo>
                  <a:pt x="27036" y="245363"/>
                </a:lnTo>
                <a:lnTo>
                  <a:pt x="58007" y="278368"/>
                </a:lnTo>
                <a:lnTo>
                  <a:pt x="98100" y="303868"/>
                </a:lnTo>
                <a:lnTo>
                  <a:pt x="145432" y="320309"/>
                </a:lnTo>
                <a:lnTo>
                  <a:pt x="198120" y="326136"/>
                </a:lnTo>
                <a:lnTo>
                  <a:pt x="250807" y="320309"/>
                </a:lnTo>
                <a:lnTo>
                  <a:pt x="298139" y="303868"/>
                </a:lnTo>
                <a:lnTo>
                  <a:pt x="338232" y="278368"/>
                </a:lnTo>
                <a:lnTo>
                  <a:pt x="369203" y="245363"/>
                </a:lnTo>
                <a:lnTo>
                  <a:pt x="389166" y="206412"/>
                </a:lnTo>
                <a:lnTo>
                  <a:pt x="396240" y="163067"/>
                </a:lnTo>
                <a:lnTo>
                  <a:pt x="389166" y="119723"/>
                </a:lnTo>
                <a:lnTo>
                  <a:pt x="369203" y="80772"/>
                </a:lnTo>
                <a:lnTo>
                  <a:pt x="338232" y="47767"/>
                </a:lnTo>
                <a:lnTo>
                  <a:pt x="298139" y="22267"/>
                </a:lnTo>
                <a:lnTo>
                  <a:pt x="250807" y="5826"/>
                </a:lnTo>
                <a:lnTo>
                  <a:pt x="19812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273807" y="954024"/>
            <a:ext cx="323215" cy="431800"/>
          </a:xfrm>
          <a:custGeom>
            <a:avLst/>
            <a:gdLst/>
            <a:ahLst/>
            <a:cxnLst/>
            <a:rect l="l" t="t" r="r" b="b"/>
            <a:pathLst>
              <a:path w="323214" h="431800">
                <a:moveTo>
                  <a:pt x="161544" y="0"/>
                </a:moveTo>
                <a:lnTo>
                  <a:pt x="0" y="431291"/>
                </a:lnTo>
                <a:lnTo>
                  <a:pt x="323088" y="431291"/>
                </a:lnTo>
                <a:lnTo>
                  <a:pt x="16154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238755" y="844296"/>
            <a:ext cx="394970" cy="326390"/>
          </a:xfrm>
          <a:custGeom>
            <a:avLst/>
            <a:gdLst/>
            <a:ahLst/>
            <a:cxnLst/>
            <a:rect l="l" t="t" r="r" b="b"/>
            <a:pathLst>
              <a:path w="394969" h="326390">
                <a:moveTo>
                  <a:pt x="197357" y="0"/>
                </a:moveTo>
                <a:lnTo>
                  <a:pt x="144903" y="5826"/>
                </a:lnTo>
                <a:lnTo>
                  <a:pt x="97761" y="22267"/>
                </a:lnTo>
                <a:lnTo>
                  <a:pt x="57816" y="47767"/>
                </a:lnTo>
                <a:lnTo>
                  <a:pt x="26952" y="80772"/>
                </a:lnTo>
                <a:lnTo>
                  <a:pt x="7052" y="119723"/>
                </a:lnTo>
                <a:lnTo>
                  <a:pt x="0" y="163067"/>
                </a:lnTo>
                <a:lnTo>
                  <a:pt x="7052" y="206412"/>
                </a:lnTo>
                <a:lnTo>
                  <a:pt x="26952" y="245363"/>
                </a:lnTo>
                <a:lnTo>
                  <a:pt x="57816" y="278368"/>
                </a:lnTo>
                <a:lnTo>
                  <a:pt x="97761" y="303868"/>
                </a:lnTo>
                <a:lnTo>
                  <a:pt x="144903" y="320309"/>
                </a:lnTo>
                <a:lnTo>
                  <a:pt x="197357" y="326136"/>
                </a:lnTo>
                <a:lnTo>
                  <a:pt x="249812" y="320309"/>
                </a:lnTo>
                <a:lnTo>
                  <a:pt x="296954" y="303868"/>
                </a:lnTo>
                <a:lnTo>
                  <a:pt x="336899" y="278368"/>
                </a:lnTo>
                <a:lnTo>
                  <a:pt x="367763" y="245363"/>
                </a:lnTo>
                <a:lnTo>
                  <a:pt x="387663" y="206412"/>
                </a:lnTo>
                <a:lnTo>
                  <a:pt x="394716" y="163067"/>
                </a:lnTo>
                <a:lnTo>
                  <a:pt x="387663" y="119723"/>
                </a:lnTo>
                <a:lnTo>
                  <a:pt x="367763" y="80772"/>
                </a:lnTo>
                <a:lnTo>
                  <a:pt x="336899" y="47767"/>
                </a:lnTo>
                <a:lnTo>
                  <a:pt x="296954" y="22267"/>
                </a:lnTo>
                <a:lnTo>
                  <a:pt x="249812" y="5826"/>
                </a:lnTo>
                <a:lnTo>
                  <a:pt x="19735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087623" y="954024"/>
            <a:ext cx="325120" cy="431800"/>
          </a:xfrm>
          <a:custGeom>
            <a:avLst/>
            <a:gdLst/>
            <a:ahLst/>
            <a:cxnLst/>
            <a:rect l="l" t="t" r="r" b="b"/>
            <a:pathLst>
              <a:path w="325120" h="431800">
                <a:moveTo>
                  <a:pt x="162306" y="0"/>
                </a:moveTo>
                <a:lnTo>
                  <a:pt x="0" y="431291"/>
                </a:lnTo>
                <a:lnTo>
                  <a:pt x="324612" y="431291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052572" y="844296"/>
            <a:ext cx="396240" cy="326390"/>
          </a:xfrm>
          <a:custGeom>
            <a:avLst/>
            <a:gdLst/>
            <a:ahLst/>
            <a:cxnLst/>
            <a:rect l="l" t="t" r="r" b="b"/>
            <a:pathLst>
              <a:path w="396239" h="326390">
                <a:moveTo>
                  <a:pt x="198119" y="0"/>
                </a:moveTo>
                <a:lnTo>
                  <a:pt x="145432" y="5826"/>
                </a:lnTo>
                <a:lnTo>
                  <a:pt x="98100" y="22267"/>
                </a:lnTo>
                <a:lnTo>
                  <a:pt x="58007" y="47767"/>
                </a:lnTo>
                <a:lnTo>
                  <a:pt x="27036" y="80772"/>
                </a:lnTo>
                <a:lnTo>
                  <a:pt x="7073" y="119723"/>
                </a:lnTo>
                <a:lnTo>
                  <a:pt x="0" y="163067"/>
                </a:lnTo>
                <a:lnTo>
                  <a:pt x="7073" y="206412"/>
                </a:lnTo>
                <a:lnTo>
                  <a:pt x="27036" y="245363"/>
                </a:lnTo>
                <a:lnTo>
                  <a:pt x="58007" y="278368"/>
                </a:lnTo>
                <a:lnTo>
                  <a:pt x="98100" y="303868"/>
                </a:lnTo>
                <a:lnTo>
                  <a:pt x="145432" y="320309"/>
                </a:lnTo>
                <a:lnTo>
                  <a:pt x="198119" y="326136"/>
                </a:lnTo>
                <a:lnTo>
                  <a:pt x="250807" y="320309"/>
                </a:lnTo>
                <a:lnTo>
                  <a:pt x="298139" y="303868"/>
                </a:lnTo>
                <a:lnTo>
                  <a:pt x="338232" y="278368"/>
                </a:lnTo>
                <a:lnTo>
                  <a:pt x="369203" y="245363"/>
                </a:lnTo>
                <a:lnTo>
                  <a:pt x="389166" y="206412"/>
                </a:lnTo>
                <a:lnTo>
                  <a:pt x="396239" y="163067"/>
                </a:lnTo>
                <a:lnTo>
                  <a:pt x="389166" y="119723"/>
                </a:lnTo>
                <a:lnTo>
                  <a:pt x="369203" y="80772"/>
                </a:lnTo>
                <a:lnTo>
                  <a:pt x="338232" y="47767"/>
                </a:lnTo>
                <a:lnTo>
                  <a:pt x="298139" y="22267"/>
                </a:lnTo>
                <a:lnTo>
                  <a:pt x="250807" y="5826"/>
                </a:lnTo>
                <a:lnTo>
                  <a:pt x="19811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910584" y="954024"/>
            <a:ext cx="323215" cy="431800"/>
          </a:xfrm>
          <a:custGeom>
            <a:avLst/>
            <a:gdLst/>
            <a:ahLst/>
            <a:cxnLst/>
            <a:rect l="l" t="t" r="r" b="b"/>
            <a:pathLst>
              <a:path w="323214" h="431800">
                <a:moveTo>
                  <a:pt x="161543" y="0"/>
                </a:moveTo>
                <a:lnTo>
                  <a:pt x="0" y="431291"/>
                </a:lnTo>
                <a:lnTo>
                  <a:pt x="323088" y="431291"/>
                </a:lnTo>
                <a:lnTo>
                  <a:pt x="161543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875532" y="844296"/>
            <a:ext cx="394970" cy="326390"/>
          </a:xfrm>
          <a:custGeom>
            <a:avLst/>
            <a:gdLst/>
            <a:ahLst/>
            <a:cxnLst/>
            <a:rect l="l" t="t" r="r" b="b"/>
            <a:pathLst>
              <a:path w="394970" h="326390">
                <a:moveTo>
                  <a:pt x="197357" y="0"/>
                </a:moveTo>
                <a:lnTo>
                  <a:pt x="144903" y="5826"/>
                </a:lnTo>
                <a:lnTo>
                  <a:pt x="97761" y="22267"/>
                </a:lnTo>
                <a:lnTo>
                  <a:pt x="57816" y="47767"/>
                </a:lnTo>
                <a:lnTo>
                  <a:pt x="26952" y="80772"/>
                </a:lnTo>
                <a:lnTo>
                  <a:pt x="7052" y="119723"/>
                </a:lnTo>
                <a:lnTo>
                  <a:pt x="0" y="163067"/>
                </a:lnTo>
                <a:lnTo>
                  <a:pt x="7052" y="206412"/>
                </a:lnTo>
                <a:lnTo>
                  <a:pt x="26952" y="245363"/>
                </a:lnTo>
                <a:lnTo>
                  <a:pt x="57816" y="278368"/>
                </a:lnTo>
                <a:lnTo>
                  <a:pt x="97761" y="303868"/>
                </a:lnTo>
                <a:lnTo>
                  <a:pt x="144903" y="320309"/>
                </a:lnTo>
                <a:lnTo>
                  <a:pt x="197357" y="326136"/>
                </a:lnTo>
                <a:lnTo>
                  <a:pt x="249812" y="320309"/>
                </a:lnTo>
                <a:lnTo>
                  <a:pt x="296954" y="303868"/>
                </a:lnTo>
                <a:lnTo>
                  <a:pt x="336899" y="278368"/>
                </a:lnTo>
                <a:lnTo>
                  <a:pt x="367763" y="245363"/>
                </a:lnTo>
                <a:lnTo>
                  <a:pt x="387663" y="206412"/>
                </a:lnTo>
                <a:lnTo>
                  <a:pt x="394715" y="163067"/>
                </a:lnTo>
                <a:lnTo>
                  <a:pt x="387663" y="119723"/>
                </a:lnTo>
                <a:lnTo>
                  <a:pt x="367763" y="80772"/>
                </a:lnTo>
                <a:lnTo>
                  <a:pt x="336899" y="47767"/>
                </a:lnTo>
                <a:lnTo>
                  <a:pt x="296954" y="22267"/>
                </a:lnTo>
                <a:lnTo>
                  <a:pt x="249812" y="5826"/>
                </a:lnTo>
                <a:lnTo>
                  <a:pt x="19735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773167" y="954024"/>
            <a:ext cx="325120" cy="431800"/>
          </a:xfrm>
          <a:custGeom>
            <a:avLst/>
            <a:gdLst/>
            <a:ahLst/>
            <a:cxnLst/>
            <a:rect l="l" t="t" r="r" b="b"/>
            <a:pathLst>
              <a:path w="325120" h="431800">
                <a:moveTo>
                  <a:pt x="162306" y="0"/>
                </a:moveTo>
                <a:lnTo>
                  <a:pt x="0" y="431291"/>
                </a:lnTo>
                <a:lnTo>
                  <a:pt x="324612" y="431291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738115" y="844296"/>
            <a:ext cx="396240" cy="326390"/>
          </a:xfrm>
          <a:custGeom>
            <a:avLst/>
            <a:gdLst/>
            <a:ahLst/>
            <a:cxnLst/>
            <a:rect l="l" t="t" r="r" b="b"/>
            <a:pathLst>
              <a:path w="396239" h="326390">
                <a:moveTo>
                  <a:pt x="198120" y="0"/>
                </a:moveTo>
                <a:lnTo>
                  <a:pt x="145432" y="5826"/>
                </a:lnTo>
                <a:lnTo>
                  <a:pt x="98100" y="22267"/>
                </a:lnTo>
                <a:lnTo>
                  <a:pt x="58007" y="47767"/>
                </a:lnTo>
                <a:lnTo>
                  <a:pt x="27036" y="80772"/>
                </a:lnTo>
                <a:lnTo>
                  <a:pt x="7073" y="119723"/>
                </a:lnTo>
                <a:lnTo>
                  <a:pt x="0" y="163067"/>
                </a:lnTo>
                <a:lnTo>
                  <a:pt x="7073" y="206412"/>
                </a:lnTo>
                <a:lnTo>
                  <a:pt x="27036" y="245363"/>
                </a:lnTo>
                <a:lnTo>
                  <a:pt x="58007" y="278368"/>
                </a:lnTo>
                <a:lnTo>
                  <a:pt x="98100" y="303868"/>
                </a:lnTo>
                <a:lnTo>
                  <a:pt x="145432" y="320309"/>
                </a:lnTo>
                <a:lnTo>
                  <a:pt x="198120" y="326136"/>
                </a:lnTo>
                <a:lnTo>
                  <a:pt x="250807" y="320309"/>
                </a:lnTo>
                <a:lnTo>
                  <a:pt x="298139" y="303868"/>
                </a:lnTo>
                <a:lnTo>
                  <a:pt x="338232" y="278368"/>
                </a:lnTo>
                <a:lnTo>
                  <a:pt x="369203" y="245363"/>
                </a:lnTo>
                <a:lnTo>
                  <a:pt x="389166" y="206412"/>
                </a:lnTo>
                <a:lnTo>
                  <a:pt x="396239" y="163067"/>
                </a:lnTo>
                <a:lnTo>
                  <a:pt x="389166" y="119723"/>
                </a:lnTo>
                <a:lnTo>
                  <a:pt x="369203" y="80772"/>
                </a:lnTo>
                <a:lnTo>
                  <a:pt x="338232" y="47767"/>
                </a:lnTo>
                <a:lnTo>
                  <a:pt x="298139" y="22267"/>
                </a:lnTo>
                <a:lnTo>
                  <a:pt x="250807" y="5826"/>
                </a:lnTo>
                <a:lnTo>
                  <a:pt x="19812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529071" y="954024"/>
            <a:ext cx="325120" cy="431800"/>
          </a:xfrm>
          <a:custGeom>
            <a:avLst/>
            <a:gdLst/>
            <a:ahLst/>
            <a:cxnLst/>
            <a:rect l="l" t="t" r="r" b="b"/>
            <a:pathLst>
              <a:path w="325120" h="431800">
                <a:moveTo>
                  <a:pt x="162305" y="0"/>
                </a:moveTo>
                <a:lnTo>
                  <a:pt x="0" y="431291"/>
                </a:lnTo>
                <a:lnTo>
                  <a:pt x="324612" y="431291"/>
                </a:lnTo>
                <a:lnTo>
                  <a:pt x="16230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494020" y="844296"/>
            <a:ext cx="396240" cy="326390"/>
          </a:xfrm>
          <a:custGeom>
            <a:avLst/>
            <a:gdLst/>
            <a:ahLst/>
            <a:cxnLst/>
            <a:rect l="l" t="t" r="r" b="b"/>
            <a:pathLst>
              <a:path w="396239" h="326390">
                <a:moveTo>
                  <a:pt x="198119" y="0"/>
                </a:moveTo>
                <a:lnTo>
                  <a:pt x="145432" y="5826"/>
                </a:lnTo>
                <a:lnTo>
                  <a:pt x="98100" y="22267"/>
                </a:lnTo>
                <a:lnTo>
                  <a:pt x="58007" y="47767"/>
                </a:lnTo>
                <a:lnTo>
                  <a:pt x="27036" y="80772"/>
                </a:lnTo>
                <a:lnTo>
                  <a:pt x="7073" y="119723"/>
                </a:lnTo>
                <a:lnTo>
                  <a:pt x="0" y="163067"/>
                </a:lnTo>
                <a:lnTo>
                  <a:pt x="7073" y="206412"/>
                </a:lnTo>
                <a:lnTo>
                  <a:pt x="27036" y="245363"/>
                </a:lnTo>
                <a:lnTo>
                  <a:pt x="58007" y="278368"/>
                </a:lnTo>
                <a:lnTo>
                  <a:pt x="98100" y="303868"/>
                </a:lnTo>
                <a:lnTo>
                  <a:pt x="145432" y="320309"/>
                </a:lnTo>
                <a:lnTo>
                  <a:pt x="198119" y="326136"/>
                </a:lnTo>
                <a:lnTo>
                  <a:pt x="250807" y="320309"/>
                </a:lnTo>
                <a:lnTo>
                  <a:pt x="298139" y="303868"/>
                </a:lnTo>
                <a:lnTo>
                  <a:pt x="338232" y="278368"/>
                </a:lnTo>
                <a:lnTo>
                  <a:pt x="369203" y="245363"/>
                </a:lnTo>
                <a:lnTo>
                  <a:pt x="389166" y="206412"/>
                </a:lnTo>
                <a:lnTo>
                  <a:pt x="396239" y="163067"/>
                </a:lnTo>
                <a:lnTo>
                  <a:pt x="389166" y="119723"/>
                </a:lnTo>
                <a:lnTo>
                  <a:pt x="369203" y="80772"/>
                </a:lnTo>
                <a:lnTo>
                  <a:pt x="338232" y="47767"/>
                </a:lnTo>
                <a:lnTo>
                  <a:pt x="298139" y="22267"/>
                </a:lnTo>
                <a:lnTo>
                  <a:pt x="250807" y="5826"/>
                </a:lnTo>
                <a:lnTo>
                  <a:pt x="19811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393179" y="954024"/>
            <a:ext cx="323215" cy="431800"/>
          </a:xfrm>
          <a:custGeom>
            <a:avLst/>
            <a:gdLst/>
            <a:ahLst/>
            <a:cxnLst/>
            <a:rect l="l" t="t" r="r" b="b"/>
            <a:pathLst>
              <a:path w="323215" h="431800">
                <a:moveTo>
                  <a:pt x="161544" y="0"/>
                </a:moveTo>
                <a:lnTo>
                  <a:pt x="0" y="431291"/>
                </a:lnTo>
                <a:lnTo>
                  <a:pt x="323088" y="431291"/>
                </a:lnTo>
                <a:lnTo>
                  <a:pt x="16154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358128" y="844296"/>
            <a:ext cx="394970" cy="326390"/>
          </a:xfrm>
          <a:custGeom>
            <a:avLst/>
            <a:gdLst/>
            <a:ahLst/>
            <a:cxnLst/>
            <a:rect l="l" t="t" r="r" b="b"/>
            <a:pathLst>
              <a:path w="394970" h="326390">
                <a:moveTo>
                  <a:pt x="197357" y="0"/>
                </a:moveTo>
                <a:lnTo>
                  <a:pt x="144903" y="5826"/>
                </a:lnTo>
                <a:lnTo>
                  <a:pt x="97761" y="22267"/>
                </a:lnTo>
                <a:lnTo>
                  <a:pt x="57816" y="47767"/>
                </a:lnTo>
                <a:lnTo>
                  <a:pt x="26952" y="80772"/>
                </a:lnTo>
                <a:lnTo>
                  <a:pt x="7052" y="119723"/>
                </a:lnTo>
                <a:lnTo>
                  <a:pt x="0" y="163067"/>
                </a:lnTo>
                <a:lnTo>
                  <a:pt x="7052" y="206412"/>
                </a:lnTo>
                <a:lnTo>
                  <a:pt x="26952" y="245363"/>
                </a:lnTo>
                <a:lnTo>
                  <a:pt x="57816" y="278368"/>
                </a:lnTo>
                <a:lnTo>
                  <a:pt x="97761" y="303868"/>
                </a:lnTo>
                <a:lnTo>
                  <a:pt x="144903" y="320309"/>
                </a:lnTo>
                <a:lnTo>
                  <a:pt x="197357" y="326136"/>
                </a:lnTo>
                <a:lnTo>
                  <a:pt x="249812" y="320309"/>
                </a:lnTo>
                <a:lnTo>
                  <a:pt x="296954" y="303868"/>
                </a:lnTo>
                <a:lnTo>
                  <a:pt x="336899" y="278368"/>
                </a:lnTo>
                <a:lnTo>
                  <a:pt x="367763" y="245363"/>
                </a:lnTo>
                <a:lnTo>
                  <a:pt x="387663" y="206412"/>
                </a:lnTo>
                <a:lnTo>
                  <a:pt x="394716" y="163067"/>
                </a:lnTo>
                <a:lnTo>
                  <a:pt x="387663" y="119723"/>
                </a:lnTo>
                <a:lnTo>
                  <a:pt x="367763" y="80772"/>
                </a:lnTo>
                <a:lnTo>
                  <a:pt x="336899" y="47767"/>
                </a:lnTo>
                <a:lnTo>
                  <a:pt x="296954" y="22267"/>
                </a:lnTo>
                <a:lnTo>
                  <a:pt x="249812" y="5826"/>
                </a:lnTo>
                <a:lnTo>
                  <a:pt x="19735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7222235" y="954024"/>
            <a:ext cx="323215" cy="431800"/>
          </a:xfrm>
          <a:custGeom>
            <a:avLst/>
            <a:gdLst/>
            <a:ahLst/>
            <a:cxnLst/>
            <a:rect l="l" t="t" r="r" b="b"/>
            <a:pathLst>
              <a:path w="323215" h="431800">
                <a:moveTo>
                  <a:pt x="161544" y="0"/>
                </a:moveTo>
                <a:lnTo>
                  <a:pt x="0" y="431291"/>
                </a:lnTo>
                <a:lnTo>
                  <a:pt x="323088" y="431291"/>
                </a:lnTo>
                <a:lnTo>
                  <a:pt x="16154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187183" y="844296"/>
            <a:ext cx="394970" cy="326390"/>
          </a:xfrm>
          <a:custGeom>
            <a:avLst/>
            <a:gdLst/>
            <a:ahLst/>
            <a:cxnLst/>
            <a:rect l="l" t="t" r="r" b="b"/>
            <a:pathLst>
              <a:path w="394970" h="326390">
                <a:moveTo>
                  <a:pt x="197358" y="0"/>
                </a:moveTo>
                <a:lnTo>
                  <a:pt x="144903" y="5826"/>
                </a:lnTo>
                <a:lnTo>
                  <a:pt x="97761" y="22267"/>
                </a:lnTo>
                <a:lnTo>
                  <a:pt x="57816" y="47767"/>
                </a:lnTo>
                <a:lnTo>
                  <a:pt x="26952" y="80772"/>
                </a:lnTo>
                <a:lnTo>
                  <a:pt x="7052" y="119723"/>
                </a:lnTo>
                <a:lnTo>
                  <a:pt x="0" y="163067"/>
                </a:lnTo>
                <a:lnTo>
                  <a:pt x="7052" y="206412"/>
                </a:lnTo>
                <a:lnTo>
                  <a:pt x="26952" y="245363"/>
                </a:lnTo>
                <a:lnTo>
                  <a:pt x="57816" y="278368"/>
                </a:lnTo>
                <a:lnTo>
                  <a:pt x="97761" y="303868"/>
                </a:lnTo>
                <a:lnTo>
                  <a:pt x="144903" y="320309"/>
                </a:lnTo>
                <a:lnTo>
                  <a:pt x="197358" y="326136"/>
                </a:lnTo>
                <a:lnTo>
                  <a:pt x="249812" y="320309"/>
                </a:lnTo>
                <a:lnTo>
                  <a:pt x="296954" y="303868"/>
                </a:lnTo>
                <a:lnTo>
                  <a:pt x="336899" y="278368"/>
                </a:lnTo>
                <a:lnTo>
                  <a:pt x="367763" y="245363"/>
                </a:lnTo>
                <a:lnTo>
                  <a:pt x="387663" y="206412"/>
                </a:lnTo>
                <a:lnTo>
                  <a:pt x="394716" y="163067"/>
                </a:lnTo>
                <a:lnTo>
                  <a:pt x="387663" y="119723"/>
                </a:lnTo>
                <a:lnTo>
                  <a:pt x="367763" y="80772"/>
                </a:lnTo>
                <a:lnTo>
                  <a:pt x="336899" y="47767"/>
                </a:lnTo>
                <a:lnTo>
                  <a:pt x="296954" y="22267"/>
                </a:lnTo>
                <a:lnTo>
                  <a:pt x="249812" y="5826"/>
                </a:lnTo>
                <a:lnTo>
                  <a:pt x="19735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2072639" y="1277111"/>
            <a:ext cx="721360" cy="323215"/>
          </a:xfrm>
          <a:custGeom>
            <a:avLst/>
            <a:gdLst/>
            <a:ahLst/>
            <a:cxnLst/>
            <a:rect l="l" t="t" r="r" b="b"/>
            <a:pathLst>
              <a:path w="721360" h="323215">
                <a:moveTo>
                  <a:pt x="0" y="323088"/>
                </a:moveTo>
                <a:lnTo>
                  <a:pt x="720851" y="323088"/>
                </a:lnTo>
                <a:lnTo>
                  <a:pt x="720851" y="0"/>
                </a:lnTo>
                <a:lnTo>
                  <a:pt x="0" y="0"/>
                </a:lnTo>
                <a:lnTo>
                  <a:pt x="0" y="3230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900172" y="1277111"/>
            <a:ext cx="721360" cy="323215"/>
          </a:xfrm>
          <a:custGeom>
            <a:avLst/>
            <a:gdLst/>
            <a:ahLst/>
            <a:cxnLst/>
            <a:rect l="l" t="t" r="r" b="b"/>
            <a:pathLst>
              <a:path w="721360" h="323215">
                <a:moveTo>
                  <a:pt x="0" y="323088"/>
                </a:moveTo>
                <a:lnTo>
                  <a:pt x="720851" y="323088"/>
                </a:lnTo>
                <a:lnTo>
                  <a:pt x="720851" y="0"/>
                </a:lnTo>
                <a:lnTo>
                  <a:pt x="0" y="0"/>
                </a:lnTo>
                <a:lnTo>
                  <a:pt x="0" y="3230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729228" y="1277111"/>
            <a:ext cx="721360" cy="323215"/>
          </a:xfrm>
          <a:custGeom>
            <a:avLst/>
            <a:gdLst/>
            <a:ahLst/>
            <a:cxnLst/>
            <a:rect l="l" t="t" r="r" b="b"/>
            <a:pathLst>
              <a:path w="721360" h="323215">
                <a:moveTo>
                  <a:pt x="0" y="323088"/>
                </a:moveTo>
                <a:lnTo>
                  <a:pt x="720851" y="323088"/>
                </a:lnTo>
                <a:lnTo>
                  <a:pt x="720851" y="0"/>
                </a:lnTo>
                <a:lnTo>
                  <a:pt x="0" y="0"/>
                </a:lnTo>
                <a:lnTo>
                  <a:pt x="0" y="3230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556759" y="1277111"/>
            <a:ext cx="721360" cy="323215"/>
          </a:xfrm>
          <a:custGeom>
            <a:avLst/>
            <a:gdLst/>
            <a:ahLst/>
            <a:cxnLst/>
            <a:rect l="l" t="t" r="r" b="b"/>
            <a:pathLst>
              <a:path w="721360" h="323215">
                <a:moveTo>
                  <a:pt x="0" y="323088"/>
                </a:moveTo>
                <a:lnTo>
                  <a:pt x="720851" y="323088"/>
                </a:lnTo>
                <a:lnTo>
                  <a:pt x="720851" y="0"/>
                </a:lnTo>
                <a:lnTo>
                  <a:pt x="0" y="0"/>
                </a:lnTo>
                <a:lnTo>
                  <a:pt x="0" y="3230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384291" y="1277111"/>
            <a:ext cx="721360" cy="323215"/>
          </a:xfrm>
          <a:custGeom>
            <a:avLst/>
            <a:gdLst/>
            <a:ahLst/>
            <a:cxnLst/>
            <a:rect l="l" t="t" r="r" b="b"/>
            <a:pathLst>
              <a:path w="721360" h="323215">
                <a:moveTo>
                  <a:pt x="0" y="323088"/>
                </a:moveTo>
                <a:lnTo>
                  <a:pt x="720851" y="323088"/>
                </a:lnTo>
                <a:lnTo>
                  <a:pt x="720851" y="0"/>
                </a:lnTo>
                <a:lnTo>
                  <a:pt x="0" y="0"/>
                </a:lnTo>
                <a:lnTo>
                  <a:pt x="0" y="3230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6176771" y="1277111"/>
            <a:ext cx="721360" cy="323215"/>
          </a:xfrm>
          <a:custGeom>
            <a:avLst/>
            <a:gdLst/>
            <a:ahLst/>
            <a:cxnLst/>
            <a:rect l="l" t="t" r="r" b="b"/>
            <a:pathLst>
              <a:path w="721359" h="323215">
                <a:moveTo>
                  <a:pt x="0" y="323088"/>
                </a:moveTo>
                <a:lnTo>
                  <a:pt x="720851" y="323088"/>
                </a:lnTo>
                <a:lnTo>
                  <a:pt x="720851" y="0"/>
                </a:lnTo>
                <a:lnTo>
                  <a:pt x="0" y="0"/>
                </a:lnTo>
                <a:lnTo>
                  <a:pt x="0" y="3230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7005828" y="1277111"/>
            <a:ext cx="721360" cy="323215"/>
          </a:xfrm>
          <a:custGeom>
            <a:avLst/>
            <a:gdLst/>
            <a:ahLst/>
            <a:cxnLst/>
            <a:rect l="l" t="t" r="r" b="b"/>
            <a:pathLst>
              <a:path w="721359" h="323215">
                <a:moveTo>
                  <a:pt x="0" y="323088"/>
                </a:moveTo>
                <a:lnTo>
                  <a:pt x="720851" y="323088"/>
                </a:lnTo>
                <a:lnTo>
                  <a:pt x="720851" y="0"/>
                </a:lnTo>
                <a:lnTo>
                  <a:pt x="0" y="0"/>
                </a:lnTo>
                <a:lnTo>
                  <a:pt x="0" y="3230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2089404" y="1932432"/>
            <a:ext cx="721360" cy="323215"/>
          </a:xfrm>
          <a:custGeom>
            <a:avLst/>
            <a:gdLst/>
            <a:ahLst/>
            <a:cxnLst/>
            <a:rect l="l" t="t" r="r" b="b"/>
            <a:pathLst>
              <a:path w="721360" h="323214">
                <a:moveTo>
                  <a:pt x="0" y="323088"/>
                </a:moveTo>
                <a:lnTo>
                  <a:pt x="720851" y="323088"/>
                </a:lnTo>
                <a:lnTo>
                  <a:pt x="720851" y="0"/>
                </a:lnTo>
                <a:lnTo>
                  <a:pt x="0" y="0"/>
                </a:lnTo>
                <a:lnTo>
                  <a:pt x="0" y="3230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916935" y="1932432"/>
            <a:ext cx="719455" cy="323215"/>
          </a:xfrm>
          <a:custGeom>
            <a:avLst/>
            <a:gdLst/>
            <a:ahLst/>
            <a:cxnLst/>
            <a:rect l="l" t="t" r="r" b="b"/>
            <a:pathLst>
              <a:path w="719454" h="323214">
                <a:moveTo>
                  <a:pt x="0" y="323088"/>
                </a:moveTo>
                <a:lnTo>
                  <a:pt x="719327" y="323088"/>
                </a:lnTo>
                <a:lnTo>
                  <a:pt x="719327" y="0"/>
                </a:lnTo>
                <a:lnTo>
                  <a:pt x="0" y="0"/>
                </a:lnTo>
                <a:lnTo>
                  <a:pt x="0" y="3230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744467" y="1932432"/>
            <a:ext cx="721360" cy="323215"/>
          </a:xfrm>
          <a:custGeom>
            <a:avLst/>
            <a:gdLst/>
            <a:ahLst/>
            <a:cxnLst/>
            <a:rect l="l" t="t" r="r" b="b"/>
            <a:pathLst>
              <a:path w="721360" h="323214">
                <a:moveTo>
                  <a:pt x="0" y="323088"/>
                </a:moveTo>
                <a:lnTo>
                  <a:pt x="720851" y="323088"/>
                </a:lnTo>
                <a:lnTo>
                  <a:pt x="720851" y="0"/>
                </a:lnTo>
                <a:lnTo>
                  <a:pt x="0" y="0"/>
                </a:lnTo>
                <a:lnTo>
                  <a:pt x="0" y="3230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4572000" y="1932432"/>
            <a:ext cx="721360" cy="323215"/>
          </a:xfrm>
          <a:custGeom>
            <a:avLst/>
            <a:gdLst/>
            <a:ahLst/>
            <a:cxnLst/>
            <a:rect l="l" t="t" r="r" b="b"/>
            <a:pathLst>
              <a:path w="721360" h="323214">
                <a:moveTo>
                  <a:pt x="0" y="323088"/>
                </a:moveTo>
                <a:lnTo>
                  <a:pt x="720851" y="323088"/>
                </a:lnTo>
                <a:lnTo>
                  <a:pt x="720851" y="0"/>
                </a:lnTo>
                <a:lnTo>
                  <a:pt x="0" y="0"/>
                </a:lnTo>
                <a:lnTo>
                  <a:pt x="0" y="3230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5401055" y="1932432"/>
            <a:ext cx="721360" cy="323215"/>
          </a:xfrm>
          <a:custGeom>
            <a:avLst/>
            <a:gdLst/>
            <a:ahLst/>
            <a:cxnLst/>
            <a:rect l="l" t="t" r="r" b="b"/>
            <a:pathLst>
              <a:path w="721360" h="323214">
                <a:moveTo>
                  <a:pt x="0" y="323088"/>
                </a:moveTo>
                <a:lnTo>
                  <a:pt x="720851" y="323088"/>
                </a:lnTo>
                <a:lnTo>
                  <a:pt x="720851" y="0"/>
                </a:lnTo>
                <a:lnTo>
                  <a:pt x="0" y="0"/>
                </a:lnTo>
                <a:lnTo>
                  <a:pt x="0" y="3230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6193535" y="1932432"/>
            <a:ext cx="719455" cy="323215"/>
          </a:xfrm>
          <a:custGeom>
            <a:avLst/>
            <a:gdLst/>
            <a:ahLst/>
            <a:cxnLst/>
            <a:rect l="l" t="t" r="r" b="b"/>
            <a:pathLst>
              <a:path w="719454" h="323214">
                <a:moveTo>
                  <a:pt x="0" y="323088"/>
                </a:moveTo>
                <a:lnTo>
                  <a:pt x="719328" y="323088"/>
                </a:lnTo>
                <a:lnTo>
                  <a:pt x="719328" y="0"/>
                </a:lnTo>
                <a:lnTo>
                  <a:pt x="0" y="0"/>
                </a:lnTo>
                <a:lnTo>
                  <a:pt x="0" y="3230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7021068" y="1932432"/>
            <a:ext cx="721360" cy="323215"/>
          </a:xfrm>
          <a:custGeom>
            <a:avLst/>
            <a:gdLst/>
            <a:ahLst/>
            <a:cxnLst/>
            <a:rect l="l" t="t" r="r" b="b"/>
            <a:pathLst>
              <a:path w="721359" h="323214">
                <a:moveTo>
                  <a:pt x="0" y="323088"/>
                </a:moveTo>
                <a:lnTo>
                  <a:pt x="720851" y="323088"/>
                </a:lnTo>
                <a:lnTo>
                  <a:pt x="720851" y="0"/>
                </a:lnTo>
                <a:lnTo>
                  <a:pt x="0" y="0"/>
                </a:lnTo>
                <a:lnTo>
                  <a:pt x="0" y="3230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1245108" y="1277111"/>
            <a:ext cx="721360" cy="323215"/>
          </a:xfrm>
          <a:custGeom>
            <a:avLst/>
            <a:gdLst/>
            <a:ahLst/>
            <a:cxnLst/>
            <a:rect l="l" t="t" r="r" b="b"/>
            <a:pathLst>
              <a:path w="721360" h="323215">
                <a:moveTo>
                  <a:pt x="0" y="323088"/>
                </a:moveTo>
                <a:lnTo>
                  <a:pt x="720852" y="323088"/>
                </a:lnTo>
                <a:lnTo>
                  <a:pt x="720852" y="0"/>
                </a:lnTo>
                <a:lnTo>
                  <a:pt x="0" y="0"/>
                </a:lnTo>
                <a:lnTo>
                  <a:pt x="0" y="3230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 txBox="1"/>
          <p:nvPr/>
        </p:nvSpPr>
        <p:spPr>
          <a:xfrm>
            <a:off x="1325625" y="1323847"/>
            <a:ext cx="63226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41375" algn="l"/>
                <a:tab pos="1668780" algn="l"/>
                <a:tab pos="2497455" algn="l"/>
                <a:tab pos="3324860" algn="l"/>
                <a:tab pos="4153535" algn="l"/>
                <a:tab pos="4945380" algn="l"/>
                <a:tab pos="5774690" algn="l"/>
              </a:tabLst>
            </a:pPr>
            <a:r>
              <a:rPr sz="1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工作台	工作台	工作台	工作台	工作台	工作台	工作台	工作台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53" name="object 53"/>
          <p:cNvSpPr/>
          <p:nvPr/>
        </p:nvSpPr>
        <p:spPr>
          <a:xfrm>
            <a:off x="1260347" y="1932432"/>
            <a:ext cx="721360" cy="323215"/>
          </a:xfrm>
          <a:custGeom>
            <a:avLst/>
            <a:gdLst/>
            <a:ahLst/>
            <a:cxnLst/>
            <a:rect l="l" t="t" r="r" b="b"/>
            <a:pathLst>
              <a:path w="721360" h="323214">
                <a:moveTo>
                  <a:pt x="0" y="323088"/>
                </a:moveTo>
                <a:lnTo>
                  <a:pt x="720852" y="323088"/>
                </a:lnTo>
                <a:lnTo>
                  <a:pt x="720852" y="0"/>
                </a:lnTo>
                <a:lnTo>
                  <a:pt x="0" y="0"/>
                </a:lnTo>
                <a:lnTo>
                  <a:pt x="0" y="3230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 txBox="1"/>
          <p:nvPr/>
        </p:nvSpPr>
        <p:spPr>
          <a:xfrm>
            <a:off x="1341500" y="1979802"/>
            <a:ext cx="63226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41375" algn="l"/>
                <a:tab pos="1668780" algn="l"/>
                <a:tab pos="2497455" algn="l"/>
                <a:tab pos="3324860" algn="l"/>
                <a:tab pos="4153535" algn="l"/>
                <a:tab pos="4946015" algn="l"/>
                <a:tab pos="5774690" algn="l"/>
              </a:tabLst>
            </a:pPr>
            <a:r>
              <a:rPr sz="1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工作台	工作台	工作台	工作台	工作台	工作台	工作台	工作台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55" name="object 55"/>
          <p:cNvSpPr/>
          <p:nvPr/>
        </p:nvSpPr>
        <p:spPr>
          <a:xfrm>
            <a:off x="1242060" y="1493507"/>
            <a:ext cx="723150" cy="5661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 txBox="1"/>
          <p:nvPr/>
        </p:nvSpPr>
        <p:spPr>
          <a:xfrm>
            <a:off x="1439036" y="1654886"/>
            <a:ext cx="33020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57" name="object 57"/>
          <p:cNvSpPr/>
          <p:nvPr/>
        </p:nvSpPr>
        <p:spPr>
          <a:xfrm>
            <a:off x="2069592" y="1501127"/>
            <a:ext cx="724674" cy="5661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2267839" y="1663065"/>
            <a:ext cx="330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2898648" y="1487411"/>
            <a:ext cx="723138" cy="5661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3095370" y="1649348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61" name="object 61"/>
          <p:cNvSpPr/>
          <p:nvPr/>
        </p:nvSpPr>
        <p:spPr>
          <a:xfrm>
            <a:off x="3724655" y="1487411"/>
            <a:ext cx="723150" cy="5661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 txBox="1"/>
          <p:nvPr/>
        </p:nvSpPr>
        <p:spPr>
          <a:xfrm>
            <a:off x="3921633" y="1649348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63" name="object 63"/>
          <p:cNvSpPr/>
          <p:nvPr/>
        </p:nvSpPr>
        <p:spPr>
          <a:xfrm>
            <a:off x="4553711" y="1487411"/>
            <a:ext cx="723138" cy="5661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 txBox="1"/>
          <p:nvPr/>
        </p:nvSpPr>
        <p:spPr>
          <a:xfrm>
            <a:off x="4751323" y="1649348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65" name="object 65"/>
          <p:cNvSpPr/>
          <p:nvPr/>
        </p:nvSpPr>
        <p:spPr>
          <a:xfrm>
            <a:off x="5381244" y="1487411"/>
            <a:ext cx="724662" cy="5661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 txBox="1"/>
          <p:nvPr/>
        </p:nvSpPr>
        <p:spPr>
          <a:xfrm>
            <a:off x="5580634" y="1649348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67" name="object 67"/>
          <p:cNvSpPr/>
          <p:nvPr/>
        </p:nvSpPr>
        <p:spPr>
          <a:xfrm>
            <a:off x="6173723" y="1493507"/>
            <a:ext cx="724674" cy="5661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8" name="object 68"/>
          <p:cNvSpPr txBox="1"/>
          <p:nvPr/>
        </p:nvSpPr>
        <p:spPr>
          <a:xfrm>
            <a:off x="6373114" y="1655521"/>
            <a:ext cx="33020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69" name="object 69"/>
          <p:cNvSpPr/>
          <p:nvPr/>
        </p:nvSpPr>
        <p:spPr>
          <a:xfrm>
            <a:off x="7019543" y="1487411"/>
            <a:ext cx="723138" cy="56617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 txBox="1"/>
          <p:nvPr/>
        </p:nvSpPr>
        <p:spPr>
          <a:xfrm>
            <a:off x="7217156" y="1649348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71" name="object 71"/>
          <p:cNvSpPr/>
          <p:nvPr/>
        </p:nvSpPr>
        <p:spPr>
          <a:xfrm>
            <a:off x="1770888" y="3553967"/>
            <a:ext cx="7027545" cy="937260"/>
          </a:xfrm>
          <a:custGeom>
            <a:avLst/>
            <a:gdLst/>
            <a:ahLst/>
            <a:cxnLst/>
            <a:rect l="l" t="t" r="r" b="b"/>
            <a:pathLst>
              <a:path w="7027545" h="937260">
                <a:moveTo>
                  <a:pt x="6558534" y="0"/>
                </a:moveTo>
                <a:lnTo>
                  <a:pt x="6558534" y="184022"/>
                </a:lnTo>
                <a:lnTo>
                  <a:pt x="0" y="184022"/>
                </a:lnTo>
                <a:lnTo>
                  <a:pt x="0" y="753300"/>
                </a:lnTo>
                <a:lnTo>
                  <a:pt x="6558534" y="753300"/>
                </a:lnTo>
                <a:lnTo>
                  <a:pt x="6558534" y="937259"/>
                </a:lnTo>
                <a:lnTo>
                  <a:pt x="7027163" y="468629"/>
                </a:lnTo>
                <a:lnTo>
                  <a:pt x="6558534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2068067" y="3913632"/>
            <a:ext cx="6341745" cy="251460"/>
          </a:xfrm>
          <a:custGeom>
            <a:avLst/>
            <a:gdLst/>
            <a:ahLst/>
            <a:cxnLst/>
            <a:rect l="l" t="t" r="r" b="b"/>
            <a:pathLst>
              <a:path w="6341745" h="251460">
                <a:moveTo>
                  <a:pt x="0" y="251460"/>
                </a:moveTo>
                <a:lnTo>
                  <a:pt x="6341363" y="251460"/>
                </a:lnTo>
                <a:lnTo>
                  <a:pt x="6341363" y="0"/>
                </a:lnTo>
                <a:lnTo>
                  <a:pt x="0" y="0"/>
                </a:lnTo>
                <a:lnTo>
                  <a:pt x="0" y="251460"/>
                </a:lnTo>
                <a:close/>
              </a:path>
            </a:pathLst>
          </a:custGeom>
          <a:solidFill>
            <a:srgbClr val="A4002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706623" y="3119627"/>
            <a:ext cx="388620" cy="684530"/>
          </a:xfrm>
          <a:custGeom>
            <a:avLst/>
            <a:gdLst/>
            <a:ahLst/>
            <a:cxnLst/>
            <a:rect l="l" t="t" r="r" b="b"/>
            <a:pathLst>
              <a:path w="388619" h="684529">
                <a:moveTo>
                  <a:pt x="0" y="684276"/>
                </a:moveTo>
                <a:lnTo>
                  <a:pt x="388619" y="684276"/>
                </a:lnTo>
                <a:lnTo>
                  <a:pt x="388619" y="0"/>
                </a:lnTo>
                <a:lnTo>
                  <a:pt x="0" y="0"/>
                </a:lnTo>
                <a:lnTo>
                  <a:pt x="0" y="68427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 txBox="1"/>
          <p:nvPr/>
        </p:nvSpPr>
        <p:spPr>
          <a:xfrm>
            <a:off x="2799588" y="3157727"/>
            <a:ext cx="203835" cy="59626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4"/>
              </a:spcBef>
            </a:pPr>
            <a:r>
              <a:rPr sz="1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75" name="object 75"/>
          <p:cNvSpPr/>
          <p:nvPr/>
        </p:nvSpPr>
        <p:spPr>
          <a:xfrm>
            <a:off x="3735323" y="3119627"/>
            <a:ext cx="388620" cy="684530"/>
          </a:xfrm>
          <a:custGeom>
            <a:avLst/>
            <a:gdLst/>
            <a:ahLst/>
            <a:cxnLst/>
            <a:rect l="l" t="t" r="r" b="b"/>
            <a:pathLst>
              <a:path w="388620" h="684529">
                <a:moveTo>
                  <a:pt x="0" y="684276"/>
                </a:moveTo>
                <a:lnTo>
                  <a:pt x="388620" y="684276"/>
                </a:lnTo>
                <a:lnTo>
                  <a:pt x="388620" y="0"/>
                </a:lnTo>
                <a:lnTo>
                  <a:pt x="0" y="0"/>
                </a:lnTo>
                <a:lnTo>
                  <a:pt x="0" y="68427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3828796" y="3157727"/>
            <a:ext cx="203835" cy="59626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4"/>
              </a:spcBef>
            </a:pPr>
            <a:r>
              <a:rPr sz="1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4701540" y="3119627"/>
            <a:ext cx="388620" cy="684530"/>
          </a:xfrm>
          <a:custGeom>
            <a:avLst/>
            <a:gdLst/>
            <a:ahLst/>
            <a:cxnLst/>
            <a:rect l="l" t="t" r="r" b="b"/>
            <a:pathLst>
              <a:path w="388620" h="684529">
                <a:moveTo>
                  <a:pt x="0" y="684276"/>
                </a:moveTo>
                <a:lnTo>
                  <a:pt x="388620" y="684276"/>
                </a:lnTo>
                <a:lnTo>
                  <a:pt x="388620" y="0"/>
                </a:lnTo>
                <a:lnTo>
                  <a:pt x="0" y="0"/>
                </a:lnTo>
                <a:lnTo>
                  <a:pt x="0" y="68427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 txBox="1"/>
          <p:nvPr/>
        </p:nvSpPr>
        <p:spPr>
          <a:xfrm>
            <a:off x="4794503" y="3157727"/>
            <a:ext cx="203835" cy="59626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4"/>
              </a:spcBef>
            </a:pPr>
            <a:r>
              <a:rPr sz="1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5730240" y="3119627"/>
            <a:ext cx="388620" cy="684530"/>
          </a:xfrm>
          <a:custGeom>
            <a:avLst/>
            <a:gdLst/>
            <a:ahLst/>
            <a:cxnLst/>
            <a:rect l="l" t="t" r="r" b="b"/>
            <a:pathLst>
              <a:path w="388620" h="684529">
                <a:moveTo>
                  <a:pt x="0" y="684276"/>
                </a:moveTo>
                <a:lnTo>
                  <a:pt x="388620" y="684276"/>
                </a:lnTo>
                <a:lnTo>
                  <a:pt x="388620" y="0"/>
                </a:lnTo>
                <a:lnTo>
                  <a:pt x="0" y="0"/>
                </a:lnTo>
                <a:lnTo>
                  <a:pt x="0" y="68427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 txBox="1"/>
          <p:nvPr/>
        </p:nvSpPr>
        <p:spPr>
          <a:xfrm>
            <a:off x="5823711" y="3157727"/>
            <a:ext cx="203835" cy="59626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4"/>
              </a:spcBef>
            </a:pPr>
            <a:r>
              <a:rPr sz="1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81" name="object 81"/>
          <p:cNvSpPr/>
          <p:nvPr/>
        </p:nvSpPr>
        <p:spPr>
          <a:xfrm>
            <a:off x="6609588" y="3119627"/>
            <a:ext cx="116205" cy="684530"/>
          </a:xfrm>
          <a:custGeom>
            <a:avLst/>
            <a:gdLst/>
            <a:ahLst/>
            <a:cxnLst/>
            <a:rect l="l" t="t" r="r" b="b"/>
            <a:pathLst>
              <a:path w="116204" h="684529">
                <a:moveTo>
                  <a:pt x="0" y="684276"/>
                </a:moveTo>
                <a:lnTo>
                  <a:pt x="115823" y="684276"/>
                </a:lnTo>
                <a:lnTo>
                  <a:pt x="115823" y="0"/>
                </a:lnTo>
                <a:lnTo>
                  <a:pt x="0" y="0"/>
                </a:lnTo>
                <a:lnTo>
                  <a:pt x="0" y="68427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 txBox="1"/>
          <p:nvPr/>
        </p:nvSpPr>
        <p:spPr>
          <a:xfrm>
            <a:off x="6773418" y="3195502"/>
            <a:ext cx="178435" cy="53530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algn="just">
              <a:lnSpc>
                <a:spcPts val="1400"/>
              </a:lnSpc>
              <a:spcBef>
                <a:spcPts val="85"/>
              </a:spcBef>
            </a:pPr>
            <a:r>
              <a:rPr sz="1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83" name="object 83"/>
          <p:cNvSpPr/>
          <p:nvPr/>
        </p:nvSpPr>
        <p:spPr>
          <a:xfrm>
            <a:off x="6725411" y="3119627"/>
            <a:ext cx="388620" cy="684530"/>
          </a:xfrm>
          <a:custGeom>
            <a:avLst/>
            <a:gdLst/>
            <a:ahLst/>
            <a:cxnLst/>
            <a:rect l="l" t="t" r="r" b="b"/>
            <a:pathLst>
              <a:path w="388620" h="684529">
                <a:moveTo>
                  <a:pt x="0" y="684276"/>
                </a:moveTo>
                <a:lnTo>
                  <a:pt x="388620" y="684276"/>
                </a:lnTo>
                <a:lnTo>
                  <a:pt x="388620" y="0"/>
                </a:lnTo>
                <a:lnTo>
                  <a:pt x="0" y="0"/>
                </a:lnTo>
                <a:lnTo>
                  <a:pt x="0" y="68427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 txBox="1"/>
          <p:nvPr/>
        </p:nvSpPr>
        <p:spPr>
          <a:xfrm>
            <a:off x="6818630" y="3157727"/>
            <a:ext cx="203835" cy="59626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4"/>
              </a:spcBef>
            </a:pPr>
            <a:r>
              <a:rPr sz="1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85" name="object 85"/>
          <p:cNvSpPr/>
          <p:nvPr/>
        </p:nvSpPr>
        <p:spPr>
          <a:xfrm>
            <a:off x="7761731" y="3119627"/>
            <a:ext cx="388620" cy="684530"/>
          </a:xfrm>
          <a:custGeom>
            <a:avLst/>
            <a:gdLst/>
            <a:ahLst/>
            <a:cxnLst/>
            <a:rect l="l" t="t" r="r" b="b"/>
            <a:pathLst>
              <a:path w="388620" h="684529">
                <a:moveTo>
                  <a:pt x="0" y="684276"/>
                </a:moveTo>
                <a:lnTo>
                  <a:pt x="388620" y="684276"/>
                </a:lnTo>
                <a:lnTo>
                  <a:pt x="388620" y="0"/>
                </a:lnTo>
                <a:lnTo>
                  <a:pt x="0" y="0"/>
                </a:lnTo>
                <a:lnTo>
                  <a:pt x="0" y="68427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 txBox="1"/>
          <p:nvPr/>
        </p:nvSpPr>
        <p:spPr>
          <a:xfrm>
            <a:off x="7855204" y="3157727"/>
            <a:ext cx="203835" cy="59626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4"/>
              </a:spcBef>
            </a:pPr>
            <a:r>
              <a:rPr sz="1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87" name="object 87"/>
          <p:cNvSpPr/>
          <p:nvPr/>
        </p:nvSpPr>
        <p:spPr>
          <a:xfrm>
            <a:off x="2229611" y="3316223"/>
            <a:ext cx="433070" cy="325120"/>
          </a:xfrm>
          <a:custGeom>
            <a:avLst/>
            <a:gdLst/>
            <a:ahLst/>
            <a:cxnLst/>
            <a:rect l="l" t="t" r="r" b="b"/>
            <a:pathLst>
              <a:path w="433069" h="325120">
                <a:moveTo>
                  <a:pt x="0" y="0"/>
                </a:moveTo>
                <a:lnTo>
                  <a:pt x="0" y="324612"/>
                </a:lnTo>
                <a:lnTo>
                  <a:pt x="432815" y="162306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2446020" y="3281171"/>
            <a:ext cx="326390" cy="396240"/>
          </a:xfrm>
          <a:custGeom>
            <a:avLst/>
            <a:gdLst/>
            <a:ahLst/>
            <a:cxnLst/>
            <a:rect l="l" t="t" r="r" b="b"/>
            <a:pathLst>
              <a:path w="326389" h="396239">
                <a:moveTo>
                  <a:pt x="163068" y="0"/>
                </a:moveTo>
                <a:lnTo>
                  <a:pt x="119723" y="7073"/>
                </a:lnTo>
                <a:lnTo>
                  <a:pt x="80771" y="27036"/>
                </a:lnTo>
                <a:lnTo>
                  <a:pt x="47767" y="58007"/>
                </a:lnTo>
                <a:lnTo>
                  <a:pt x="22267" y="98100"/>
                </a:lnTo>
                <a:lnTo>
                  <a:pt x="5826" y="145432"/>
                </a:lnTo>
                <a:lnTo>
                  <a:pt x="0" y="198119"/>
                </a:lnTo>
                <a:lnTo>
                  <a:pt x="5826" y="250807"/>
                </a:lnTo>
                <a:lnTo>
                  <a:pt x="22267" y="298139"/>
                </a:lnTo>
                <a:lnTo>
                  <a:pt x="47767" y="338232"/>
                </a:lnTo>
                <a:lnTo>
                  <a:pt x="80772" y="369203"/>
                </a:lnTo>
                <a:lnTo>
                  <a:pt x="119723" y="389166"/>
                </a:lnTo>
                <a:lnTo>
                  <a:pt x="163068" y="396239"/>
                </a:lnTo>
                <a:lnTo>
                  <a:pt x="206412" y="389166"/>
                </a:lnTo>
                <a:lnTo>
                  <a:pt x="245364" y="369203"/>
                </a:lnTo>
                <a:lnTo>
                  <a:pt x="278368" y="338232"/>
                </a:lnTo>
                <a:lnTo>
                  <a:pt x="303868" y="298139"/>
                </a:lnTo>
                <a:lnTo>
                  <a:pt x="320309" y="250807"/>
                </a:lnTo>
                <a:lnTo>
                  <a:pt x="326136" y="198119"/>
                </a:lnTo>
                <a:lnTo>
                  <a:pt x="320309" y="145432"/>
                </a:lnTo>
                <a:lnTo>
                  <a:pt x="303868" y="98100"/>
                </a:lnTo>
                <a:lnTo>
                  <a:pt x="278368" y="58007"/>
                </a:lnTo>
                <a:lnTo>
                  <a:pt x="245363" y="27036"/>
                </a:lnTo>
                <a:lnTo>
                  <a:pt x="206412" y="7073"/>
                </a:lnTo>
                <a:lnTo>
                  <a:pt x="16306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3224783" y="3316223"/>
            <a:ext cx="431800" cy="325120"/>
          </a:xfrm>
          <a:custGeom>
            <a:avLst/>
            <a:gdLst/>
            <a:ahLst/>
            <a:cxnLst/>
            <a:rect l="l" t="t" r="r" b="b"/>
            <a:pathLst>
              <a:path w="431800" h="325120">
                <a:moveTo>
                  <a:pt x="0" y="0"/>
                </a:moveTo>
                <a:lnTo>
                  <a:pt x="0" y="324612"/>
                </a:lnTo>
                <a:lnTo>
                  <a:pt x="431292" y="162306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3439667" y="3281171"/>
            <a:ext cx="326390" cy="396240"/>
          </a:xfrm>
          <a:custGeom>
            <a:avLst/>
            <a:gdLst/>
            <a:ahLst/>
            <a:cxnLst/>
            <a:rect l="l" t="t" r="r" b="b"/>
            <a:pathLst>
              <a:path w="326389" h="396239">
                <a:moveTo>
                  <a:pt x="163068" y="0"/>
                </a:moveTo>
                <a:lnTo>
                  <a:pt x="119723" y="7073"/>
                </a:lnTo>
                <a:lnTo>
                  <a:pt x="80772" y="27036"/>
                </a:lnTo>
                <a:lnTo>
                  <a:pt x="47767" y="58007"/>
                </a:lnTo>
                <a:lnTo>
                  <a:pt x="22267" y="98100"/>
                </a:lnTo>
                <a:lnTo>
                  <a:pt x="5826" y="145432"/>
                </a:lnTo>
                <a:lnTo>
                  <a:pt x="0" y="198119"/>
                </a:lnTo>
                <a:lnTo>
                  <a:pt x="5826" y="250807"/>
                </a:lnTo>
                <a:lnTo>
                  <a:pt x="22267" y="298139"/>
                </a:lnTo>
                <a:lnTo>
                  <a:pt x="47767" y="338232"/>
                </a:lnTo>
                <a:lnTo>
                  <a:pt x="80772" y="369203"/>
                </a:lnTo>
                <a:lnTo>
                  <a:pt x="119723" y="389166"/>
                </a:lnTo>
                <a:lnTo>
                  <a:pt x="163068" y="396239"/>
                </a:lnTo>
                <a:lnTo>
                  <a:pt x="206412" y="389166"/>
                </a:lnTo>
                <a:lnTo>
                  <a:pt x="245363" y="369203"/>
                </a:lnTo>
                <a:lnTo>
                  <a:pt x="278368" y="338232"/>
                </a:lnTo>
                <a:lnTo>
                  <a:pt x="303868" y="298139"/>
                </a:lnTo>
                <a:lnTo>
                  <a:pt x="320309" y="250807"/>
                </a:lnTo>
                <a:lnTo>
                  <a:pt x="326136" y="198119"/>
                </a:lnTo>
                <a:lnTo>
                  <a:pt x="320309" y="145432"/>
                </a:lnTo>
                <a:lnTo>
                  <a:pt x="303868" y="98100"/>
                </a:lnTo>
                <a:lnTo>
                  <a:pt x="278368" y="58007"/>
                </a:lnTo>
                <a:lnTo>
                  <a:pt x="245363" y="27036"/>
                </a:lnTo>
                <a:lnTo>
                  <a:pt x="206412" y="7073"/>
                </a:lnTo>
                <a:lnTo>
                  <a:pt x="16306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4261103" y="3316223"/>
            <a:ext cx="431800" cy="325120"/>
          </a:xfrm>
          <a:custGeom>
            <a:avLst/>
            <a:gdLst/>
            <a:ahLst/>
            <a:cxnLst/>
            <a:rect l="l" t="t" r="r" b="b"/>
            <a:pathLst>
              <a:path w="431800" h="325120">
                <a:moveTo>
                  <a:pt x="0" y="0"/>
                </a:moveTo>
                <a:lnTo>
                  <a:pt x="0" y="324612"/>
                </a:lnTo>
                <a:lnTo>
                  <a:pt x="431292" y="162306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4477511" y="3281171"/>
            <a:ext cx="325120" cy="396240"/>
          </a:xfrm>
          <a:custGeom>
            <a:avLst/>
            <a:gdLst/>
            <a:ahLst/>
            <a:cxnLst/>
            <a:rect l="l" t="t" r="r" b="b"/>
            <a:pathLst>
              <a:path w="325120" h="396239">
                <a:moveTo>
                  <a:pt x="162305" y="0"/>
                </a:moveTo>
                <a:lnTo>
                  <a:pt x="119150" y="7073"/>
                </a:lnTo>
                <a:lnTo>
                  <a:pt x="80376" y="27036"/>
                </a:lnTo>
                <a:lnTo>
                  <a:pt x="47529" y="58007"/>
                </a:lnTo>
                <a:lnTo>
                  <a:pt x="22154" y="98100"/>
                </a:lnTo>
                <a:lnTo>
                  <a:pt x="5796" y="145432"/>
                </a:lnTo>
                <a:lnTo>
                  <a:pt x="0" y="198119"/>
                </a:lnTo>
                <a:lnTo>
                  <a:pt x="5796" y="250807"/>
                </a:lnTo>
                <a:lnTo>
                  <a:pt x="22154" y="298139"/>
                </a:lnTo>
                <a:lnTo>
                  <a:pt x="47529" y="338232"/>
                </a:lnTo>
                <a:lnTo>
                  <a:pt x="80376" y="369203"/>
                </a:lnTo>
                <a:lnTo>
                  <a:pt x="119150" y="389166"/>
                </a:lnTo>
                <a:lnTo>
                  <a:pt x="162305" y="396239"/>
                </a:lnTo>
                <a:lnTo>
                  <a:pt x="205461" y="389166"/>
                </a:lnTo>
                <a:lnTo>
                  <a:pt x="244235" y="369203"/>
                </a:lnTo>
                <a:lnTo>
                  <a:pt x="277082" y="338232"/>
                </a:lnTo>
                <a:lnTo>
                  <a:pt x="302457" y="298139"/>
                </a:lnTo>
                <a:lnTo>
                  <a:pt x="318815" y="250807"/>
                </a:lnTo>
                <a:lnTo>
                  <a:pt x="324612" y="198119"/>
                </a:lnTo>
                <a:lnTo>
                  <a:pt x="318815" y="145432"/>
                </a:lnTo>
                <a:lnTo>
                  <a:pt x="302457" y="98100"/>
                </a:lnTo>
                <a:lnTo>
                  <a:pt x="277082" y="58007"/>
                </a:lnTo>
                <a:lnTo>
                  <a:pt x="244235" y="27036"/>
                </a:lnTo>
                <a:lnTo>
                  <a:pt x="205461" y="7073"/>
                </a:lnTo>
                <a:lnTo>
                  <a:pt x="16230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5219700" y="3316223"/>
            <a:ext cx="431800" cy="325120"/>
          </a:xfrm>
          <a:custGeom>
            <a:avLst/>
            <a:gdLst/>
            <a:ahLst/>
            <a:cxnLst/>
            <a:rect l="l" t="t" r="r" b="b"/>
            <a:pathLst>
              <a:path w="431800" h="325120">
                <a:moveTo>
                  <a:pt x="0" y="0"/>
                </a:moveTo>
                <a:lnTo>
                  <a:pt x="0" y="324612"/>
                </a:lnTo>
                <a:lnTo>
                  <a:pt x="431291" y="162306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5434584" y="3281171"/>
            <a:ext cx="326390" cy="396240"/>
          </a:xfrm>
          <a:custGeom>
            <a:avLst/>
            <a:gdLst/>
            <a:ahLst/>
            <a:cxnLst/>
            <a:rect l="l" t="t" r="r" b="b"/>
            <a:pathLst>
              <a:path w="326389" h="396239">
                <a:moveTo>
                  <a:pt x="163067" y="0"/>
                </a:moveTo>
                <a:lnTo>
                  <a:pt x="119723" y="7073"/>
                </a:lnTo>
                <a:lnTo>
                  <a:pt x="80772" y="27036"/>
                </a:lnTo>
                <a:lnTo>
                  <a:pt x="47767" y="58007"/>
                </a:lnTo>
                <a:lnTo>
                  <a:pt x="22267" y="98100"/>
                </a:lnTo>
                <a:lnTo>
                  <a:pt x="5826" y="145432"/>
                </a:lnTo>
                <a:lnTo>
                  <a:pt x="0" y="198119"/>
                </a:lnTo>
                <a:lnTo>
                  <a:pt x="5826" y="250807"/>
                </a:lnTo>
                <a:lnTo>
                  <a:pt x="22267" y="298139"/>
                </a:lnTo>
                <a:lnTo>
                  <a:pt x="47767" y="338232"/>
                </a:lnTo>
                <a:lnTo>
                  <a:pt x="80772" y="369203"/>
                </a:lnTo>
                <a:lnTo>
                  <a:pt x="119723" y="389166"/>
                </a:lnTo>
                <a:lnTo>
                  <a:pt x="163067" y="396239"/>
                </a:lnTo>
                <a:lnTo>
                  <a:pt x="206412" y="389166"/>
                </a:lnTo>
                <a:lnTo>
                  <a:pt x="245363" y="369203"/>
                </a:lnTo>
                <a:lnTo>
                  <a:pt x="278368" y="338232"/>
                </a:lnTo>
                <a:lnTo>
                  <a:pt x="303868" y="298139"/>
                </a:lnTo>
                <a:lnTo>
                  <a:pt x="320309" y="250807"/>
                </a:lnTo>
                <a:lnTo>
                  <a:pt x="326136" y="198119"/>
                </a:lnTo>
                <a:lnTo>
                  <a:pt x="320309" y="145432"/>
                </a:lnTo>
                <a:lnTo>
                  <a:pt x="303868" y="98100"/>
                </a:lnTo>
                <a:lnTo>
                  <a:pt x="278368" y="58007"/>
                </a:lnTo>
                <a:lnTo>
                  <a:pt x="245363" y="27036"/>
                </a:lnTo>
                <a:lnTo>
                  <a:pt x="206412" y="7073"/>
                </a:lnTo>
                <a:lnTo>
                  <a:pt x="16306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/>
          <p:nvPr/>
        </p:nvSpPr>
        <p:spPr>
          <a:xfrm>
            <a:off x="6248400" y="3316223"/>
            <a:ext cx="433070" cy="325120"/>
          </a:xfrm>
          <a:custGeom>
            <a:avLst/>
            <a:gdLst/>
            <a:ahLst/>
            <a:cxnLst/>
            <a:rect l="l" t="t" r="r" b="b"/>
            <a:pathLst>
              <a:path w="433070" h="325120">
                <a:moveTo>
                  <a:pt x="0" y="0"/>
                </a:moveTo>
                <a:lnTo>
                  <a:pt x="0" y="324612"/>
                </a:lnTo>
                <a:lnTo>
                  <a:pt x="432816" y="162306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6" name="object 96"/>
          <p:cNvSpPr/>
          <p:nvPr/>
        </p:nvSpPr>
        <p:spPr>
          <a:xfrm>
            <a:off x="6464808" y="3281171"/>
            <a:ext cx="325120" cy="396240"/>
          </a:xfrm>
          <a:custGeom>
            <a:avLst/>
            <a:gdLst/>
            <a:ahLst/>
            <a:cxnLst/>
            <a:rect l="l" t="t" r="r" b="b"/>
            <a:pathLst>
              <a:path w="325120" h="396239">
                <a:moveTo>
                  <a:pt x="162306" y="0"/>
                </a:moveTo>
                <a:lnTo>
                  <a:pt x="119150" y="7073"/>
                </a:lnTo>
                <a:lnTo>
                  <a:pt x="80376" y="27036"/>
                </a:lnTo>
                <a:lnTo>
                  <a:pt x="47529" y="58007"/>
                </a:lnTo>
                <a:lnTo>
                  <a:pt x="22154" y="98100"/>
                </a:lnTo>
                <a:lnTo>
                  <a:pt x="5796" y="145432"/>
                </a:lnTo>
                <a:lnTo>
                  <a:pt x="0" y="198119"/>
                </a:lnTo>
                <a:lnTo>
                  <a:pt x="5796" y="250807"/>
                </a:lnTo>
                <a:lnTo>
                  <a:pt x="22154" y="298139"/>
                </a:lnTo>
                <a:lnTo>
                  <a:pt x="47529" y="338232"/>
                </a:lnTo>
                <a:lnTo>
                  <a:pt x="80376" y="369203"/>
                </a:lnTo>
                <a:lnTo>
                  <a:pt x="119150" y="389166"/>
                </a:lnTo>
                <a:lnTo>
                  <a:pt x="162306" y="396239"/>
                </a:lnTo>
                <a:lnTo>
                  <a:pt x="205461" y="389166"/>
                </a:lnTo>
                <a:lnTo>
                  <a:pt x="244235" y="369203"/>
                </a:lnTo>
                <a:lnTo>
                  <a:pt x="277082" y="338232"/>
                </a:lnTo>
                <a:lnTo>
                  <a:pt x="302457" y="298139"/>
                </a:lnTo>
                <a:lnTo>
                  <a:pt x="318815" y="250807"/>
                </a:lnTo>
                <a:lnTo>
                  <a:pt x="324612" y="198119"/>
                </a:lnTo>
                <a:lnTo>
                  <a:pt x="318815" y="145432"/>
                </a:lnTo>
                <a:lnTo>
                  <a:pt x="302457" y="98100"/>
                </a:lnTo>
                <a:lnTo>
                  <a:pt x="277082" y="58007"/>
                </a:lnTo>
                <a:lnTo>
                  <a:pt x="244235" y="27036"/>
                </a:lnTo>
                <a:lnTo>
                  <a:pt x="205461" y="7073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7249668" y="3316223"/>
            <a:ext cx="433070" cy="325120"/>
          </a:xfrm>
          <a:custGeom>
            <a:avLst/>
            <a:gdLst/>
            <a:ahLst/>
            <a:cxnLst/>
            <a:rect l="l" t="t" r="r" b="b"/>
            <a:pathLst>
              <a:path w="433070" h="325120">
                <a:moveTo>
                  <a:pt x="0" y="0"/>
                </a:moveTo>
                <a:lnTo>
                  <a:pt x="0" y="324612"/>
                </a:lnTo>
                <a:lnTo>
                  <a:pt x="432815" y="162306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/>
          <p:nvPr/>
        </p:nvSpPr>
        <p:spPr>
          <a:xfrm>
            <a:off x="7466076" y="3281171"/>
            <a:ext cx="325120" cy="396240"/>
          </a:xfrm>
          <a:custGeom>
            <a:avLst/>
            <a:gdLst/>
            <a:ahLst/>
            <a:cxnLst/>
            <a:rect l="l" t="t" r="r" b="b"/>
            <a:pathLst>
              <a:path w="325120" h="396239">
                <a:moveTo>
                  <a:pt x="162305" y="0"/>
                </a:moveTo>
                <a:lnTo>
                  <a:pt x="119150" y="7073"/>
                </a:lnTo>
                <a:lnTo>
                  <a:pt x="80376" y="27036"/>
                </a:lnTo>
                <a:lnTo>
                  <a:pt x="47529" y="58007"/>
                </a:lnTo>
                <a:lnTo>
                  <a:pt x="22154" y="98100"/>
                </a:lnTo>
                <a:lnTo>
                  <a:pt x="5796" y="145432"/>
                </a:lnTo>
                <a:lnTo>
                  <a:pt x="0" y="198119"/>
                </a:lnTo>
                <a:lnTo>
                  <a:pt x="5796" y="250807"/>
                </a:lnTo>
                <a:lnTo>
                  <a:pt x="22154" y="298139"/>
                </a:lnTo>
                <a:lnTo>
                  <a:pt x="47529" y="338232"/>
                </a:lnTo>
                <a:lnTo>
                  <a:pt x="80376" y="369203"/>
                </a:lnTo>
                <a:lnTo>
                  <a:pt x="119150" y="389166"/>
                </a:lnTo>
                <a:lnTo>
                  <a:pt x="162305" y="396239"/>
                </a:lnTo>
                <a:lnTo>
                  <a:pt x="205461" y="389166"/>
                </a:lnTo>
                <a:lnTo>
                  <a:pt x="244235" y="369203"/>
                </a:lnTo>
                <a:lnTo>
                  <a:pt x="277082" y="338232"/>
                </a:lnTo>
                <a:lnTo>
                  <a:pt x="302457" y="298139"/>
                </a:lnTo>
                <a:lnTo>
                  <a:pt x="318815" y="250807"/>
                </a:lnTo>
                <a:lnTo>
                  <a:pt x="324612" y="198119"/>
                </a:lnTo>
                <a:lnTo>
                  <a:pt x="318815" y="145432"/>
                </a:lnTo>
                <a:lnTo>
                  <a:pt x="302457" y="98100"/>
                </a:lnTo>
                <a:lnTo>
                  <a:pt x="277082" y="58007"/>
                </a:lnTo>
                <a:lnTo>
                  <a:pt x="244235" y="27036"/>
                </a:lnTo>
                <a:lnTo>
                  <a:pt x="205461" y="7073"/>
                </a:lnTo>
                <a:lnTo>
                  <a:pt x="16230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714244" y="4229100"/>
            <a:ext cx="388620" cy="684530"/>
          </a:xfrm>
          <a:custGeom>
            <a:avLst/>
            <a:gdLst/>
            <a:ahLst/>
            <a:cxnLst/>
            <a:rect l="l" t="t" r="r" b="b"/>
            <a:pathLst>
              <a:path w="388619" h="684529">
                <a:moveTo>
                  <a:pt x="0" y="684276"/>
                </a:moveTo>
                <a:lnTo>
                  <a:pt x="388619" y="684276"/>
                </a:lnTo>
                <a:lnTo>
                  <a:pt x="388619" y="0"/>
                </a:lnTo>
                <a:lnTo>
                  <a:pt x="0" y="0"/>
                </a:lnTo>
                <a:lnTo>
                  <a:pt x="0" y="68427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 txBox="1"/>
          <p:nvPr/>
        </p:nvSpPr>
        <p:spPr>
          <a:xfrm>
            <a:off x="2807461" y="4267453"/>
            <a:ext cx="203835" cy="41846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ts val="1410"/>
              </a:lnSpc>
              <a:spcBef>
                <a:spcPts val="375"/>
              </a:spcBef>
            </a:pPr>
            <a:r>
              <a:rPr sz="1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3742944" y="4229100"/>
            <a:ext cx="390525" cy="684530"/>
          </a:xfrm>
          <a:custGeom>
            <a:avLst/>
            <a:gdLst/>
            <a:ahLst/>
            <a:cxnLst/>
            <a:rect l="l" t="t" r="r" b="b"/>
            <a:pathLst>
              <a:path w="390525" h="684529">
                <a:moveTo>
                  <a:pt x="0" y="684276"/>
                </a:moveTo>
                <a:lnTo>
                  <a:pt x="390144" y="684276"/>
                </a:lnTo>
                <a:lnTo>
                  <a:pt x="390144" y="0"/>
                </a:lnTo>
                <a:lnTo>
                  <a:pt x="0" y="0"/>
                </a:lnTo>
                <a:lnTo>
                  <a:pt x="0" y="68427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 txBox="1"/>
          <p:nvPr/>
        </p:nvSpPr>
        <p:spPr>
          <a:xfrm>
            <a:off x="3836796" y="4267453"/>
            <a:ext cx="203835" cy="41846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ts val="1410"/>
              </a:lnSpc>
              <a:spcBef>
                <a:spcPts val="375"/>
              </a:spcBef>
            </a:pPr>
            <a:r>
              <a:rPr sz="1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4709159" y="4229100"/>
            <a:ext cx="388620" cy="684530"/>
          </a:xfrm>
          <a:custGeom>
            <a:avLst/>
            <a:gdLst/>
            <a:ahLst/>
            <a:cxnLst/>
            <a:rect l="l" t="t" r="r" b="b"/>
            <a:pathLst>
              <a:path w="388620" h="684529">
                <a:moveTo>
                  <a:pt x="0" y="684276"/>
                </a:moveTo>
                <a:lnTo>
                  <a:pt x="388620" y="684276"/>
                </a:lnTo>
                <a:lnTo>
                  <a:pt x="388620" y="0"/>
                </a:lnTo>
                <a:lnTo>
                  <a:pt x="0" y="0"/>
                </a:lnTo>
                <a:lnTo>
                  <a:pt x="0" y="68427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 txBox="1"/>
          <p:nvPr/>
        </p:nvSpPr>
        <p:spPr>
          <a:xfrm>
            <a:off x="4802378" y="4267453"/>
            <a:ext cx="203835" cy="41846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ts val="1410"/>
              </a:lnSpc>
              <a:spcBef>
                <a:spcPts val="375"/>
              </a:spcBef>
            </a:pPr>
            <a:r>
              <a:rPr sz="1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5737859" y="4229100"/>
            <a:ext cx="388620" cy="684530"/>
          </a:xfrm>
          <a:custGeom>
            <a:avLst/>
            <a:gdLst/>
            <a:ahLst/>
            <a:cxnLst/>
            <a:rect l="l" t="t" r="r" b="b"/>
            <a:pathLst>
              <a:path w="388620" h="684529">
                <a:moveTo>
                  <a:pt x="0" y="684276"/>
                </a:moveTo>
                <a:lnTo>
                  <a:pt x="388620" y="684276"/>
                </a:lnTo>
                <a:lnTo>
                  <a:pt x="388620" y="0"/>
                </a:lnTo>
                <a:lnTo>
                  <a:pt x="0" y="0"/>
                </a:lnTo>
                <a:lnTo>
                  <a:pt x="0" y="68427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 txBox="1"/>
          <p:nvPr/>
        </p:nvSpPr>
        <p:spPr>
          <a:xfrm>
            <a:off x="5831713" y="4267453"/>
            <a:ext cx="203835" cy="41846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ts val="1410"/>
              </a:lnSpc>
              <a:spcBef>
                <a:spcPts val="375"/>
              </a:spcBef>
            </a:pPr>
            <a:r>
              <a:rPr sz="1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6617207" y="4229100"/>
            <a:ext cx="116205" cy="684530"/>
          </a:xfrm>
          <a:custGeom>
            <a:avLst/>
            <a:gdLst/>
            <a:ahLst/>
            <a:cxnLst/>
            <a:rect l="l" t="t" r="r" b="b"/>
            <a:pathLst>
              <a:path w="116204" h="684529">
                <a:moveTo>
                  <a:pt x="0" y="684276"/>
                </a:moveTo>
                <a:lnTo>
                  <a:pt x="115824" y="684276"/>
                </a:lnTo>
                <a:lnTo>
                  <a:pt x="115824" y="0"/>
                </a:lnTo>
                <a:lnTo>
                  <a:pt x="0" y="0"/>
                </a:lnTo>
                <a:lnTo>
                  <a:pt x="0" y="68427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6733031" y="4229100"/>
            <a:ext cx="388620" cy="684530"/>
          </a:xfrm>
          <a:custGeom>
            <a:avLst/>
            <a:gdLst/>
            <a:ahLst/>
            <a:cxnLst/>
            <a:rect l="l" t="t" r="r" b="b"/>
            <a:pathLst>
              <a:path w="388620" h="684529">
                <a:moveTo>
                  <a:pt x="0" y="684276"/>
                </a:moveTo>
                <a:lnTo>
                  <a:pt x="388620" y="684276"/>
                </a:lnTo>
                <a:lnTo>
                  <a:pt x="388620" y="0"/>
                </a:lnTo>
                <a:lnTo>
                  <a:pt x="0" y="0"/>
                </a:lnTo>
                <a:lnTo>
                  <a:pt x="0" y="68427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 txBox="1"/>
          <p:nvPr/>
        </p:nvSpPr>
        <p:spPr>
          <a:xfrm>
            <a:off x="6826504" y="4267453"/>
            <a:ext cx="203835" cy="41846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ts val="1410"/>
              </a:lnSpc>
              <a:spcBef>
                <a:spcPts val="375"/>
              </a:spcBef>
            </a:pPr>
            <a:r>
              <a:rPr sz="1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7769352" y="4229100"/>
            <a:ext cx="388620" cy="684530"/>
          </a:xfrm>
          <a:custGeom>
            <a:avLst/>
            <a:gdLst/>
            <a:ahLst/>
            <a:cxnLst/>
            <a:rect l="l" t="t" r="r" b="b"/>
            <a:pathLst>
              <a:path w="388620" h="684529">
                <a:moveTo>
                  <a:pt x="0" y="684276"/>
                </a:moveTo>
                <a:lnTo>
                  <a:pt x="388620" y="684276"/>
                </a:lnTo>
                <a:lnTo>
                  <a:pt x="388620" y="0"/>
                </a:lnTo>
                <a:lnTo>
                  <a:pt x="0" y="0"/>
                </a:lnTo>
                <a:lnTo>
                  <a:pt x="0" y="68427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 txBox="1"/>
          <p:nvPr/>
        </p:nvSpPr>
        <p:spPr>
          <a:xfrm>
            <a:off x="7862823" y="4267453"/>
            <a:ext cx="203835" cy="418465"/>
          </a:xfrm>
          <a:prstGeom prst="rect">
            <a:avLst/>
          </a:prstGeom>
        </p:spPr>
        <p:txBody>
          <a:bodyPr vert="horz" wrap="square" lIns="0" tIns="47625" rIns="0" bIns="0" rtlCol="0">
            <a:spAutoFit/>
          </a:bodyPr>
          <a:lstStyle/>
          <a:p>
            <a:pPr marL="12700" marR="5080">
              <a:lnSpc>
                <a:spcPts val="1410"/>
              </a:lnSpc>
              <a:spcBef>
                <a:spcPts val="375"/>
              </a:spcBef>
            </a:pPr>
            <a:r>
              <a:rPr sz="1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2238755" y="4425696"/>
            <a:ext cx="431800" cy="325120"/>
          </a:xfrm>
          <a:custGeom>
            <a:avLst/>
            <a:gdLst/>
            <a:ahLst/>
            <a:cxnLst/>
            <a:rect l="l" t="t" r="r" b="b"/>
            <a:pathLst>
              <a:path w="431800" h="325120">
                <a:moveTo>
                  <a:pt x="0" y="0"/>
                </a:moveTo>
                <a:lnTo>
                  <a:pt x="0" y="324611"/>
                </a:lnTo>
                <a:lnTo>
                  <a:pt x="431292" y="162305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2453639" y="4390644"/>
            <a:ext cx="326390" cy="396240"/>
          </a:xfrm>
          <a:custGeom>
            <a:avLst/>
            <a:gdLst/>
            <a:ahLst/>
            <a:cxnLst/>
            <a:rect l="l" t="t" r="r" b="b"/>
            <a:pathLst>
              <a:path w="326389" h="396239">
                <a:moveTo>
                  <a:pt x="163068" y="0"/>
                </a:moveTo>
                <a:lnTo>
                  <a:pt x="119723" y="7076"/>
                </a:lnTo>
                <a:lnTo>
                  <a:pt x="80771" y="27048"/>
                </a:lnTo>
                <a:lnTo>
                  <a:pt x="47767" y="58026"/>
                </a:lnTo>
                <a:lnTo>
                  <a:pt x="22267" y="98123"/>
                </a:lnTo>
                <a:lnTo>
                  <a:pt x="5826" y="145450"/>
                </a:lnTo>
                <a:lnTo>
                  <a:pt x="0" y="198119"/>
                </a:lnTo>
                <a:lnTo>
                  <a:pt x="5826" y="250789"/>
                </a:lnTo>
                <a:lnTo>
                  <a:pt x="22267" y="298116"/>
                </a:lnTo>
                <a:lnTo>
                  <a:pt x="47767" y="338213"/>
                </a:lnTo>
                <a:lnTo>
                  <a:pt x="80772" y="369191"/>
                </a:lnTo>
                <a:lnTo>
                  <a:pt x="119723" y="389163"/>
                </a:lnTo>
                <a:lnTo>
                  <a:pt x="163068" y="396239"/>
                </a:lnTo>
                <a:lnTo>
                  <a:pt x="206412" y="389163"/>
                </a:lnTo>
                <a:lnTo>
                  <a:pt x="245364" y="369191"/>
                </a:lnTo>
                <a:lnTo>
                  <a:pt x="278368" y="338213"/>
                </a:lnTo>
                <a:lnTo>
                  <a:pt x="303868" y="298116"/>
                </a:lnTo>
                <a:lnTo>
                  <a:pt x="320309" y="250789"/>
                </a:lnTo>
                <a:lnTo>
                  <a:pt x="326136" y="198119"/>
                </a:lnTo>
                <a:lnTo>
                  <a:pt x="320309" y="145450"/>
                </a:lnTo>
                <a:lnTo>
                  <a:pt x="303868" y="98123"/>
                </a:lnTo>
                <a:lnTo>
                  <a:pt x="278368" y="58026"/>
                </a:lnTo>
                <a:lnTo>
                  <a:pt x="245363" y="27048"/>
                </a:lnTo>
                <a:lnTo>
                  <a:pt x="206412" y="7076"/>
                </a:lnTo>
                <a:lnTo>
                  <a:pt x="16306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3232404" y="4425696"/>
            <a:ext cx="431800" cy="325120"/>
          </a:xfrm>
          <a:custGeom>
            <a:avLst/>
            <a:gdLst/>
            <a:ahLst/>
            <a:cxnLst/>
            <a:rect l="l" t="t" r="r" b="b"/>
            <a:pathLst>
              <a:path w="431800" h="325120">
                <a:moveTo>
                  <a:pt x="0" y="0"/>
                </a:moveTo>
                <a:lnTo>
                  <a:pt x="0" y="324611"/>
                </a:lnTo>
                <a:lnTo>
                  <a:pt x="431292" y="162305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3448811" y="4390644"/>
            <a:ext cx="325120" cy="396240"/>
          </a:xfrm>
          <a:custGeom>
            <a:avLst/>
            <a:gdLst/>
            <a:ahLst/>
            <a:cxnLst/>
            <a:rect l="l" t="t" r="r" b="b"/>
            <a:pathLst>
              <a:path w="325120" h="396239">
                <a:moveTo>
                  <a:pt x="162305" y="0"/>
                </a:moveTo>
                <a:lnTo>
                  <a:pt x="119150" y="7076"/>
                </a:lnTo>
                <a:lnTo>
                  <a:pt x="80376" y="27048"/>
                </a:lnTo>
                <a:lnTo>
                  <a:pt x="47529" y="58026"/>
                </a:lnTo>
                <a:lnTo>
                  <a:pt x="22154" y="98123"/>
                </a:lnTo>
                <a:lnTo>
                  <a:pt x="5796" y="145450"/>
                </a:lnTo>
                <a:lnTo>
                  <a:pt x="0" y="198119"/>
                </a:lnTo>
                <a:lnTo>
                  <a:pt x="5796" y="250789"/>
                </a:lnTo>
                <a:lnTo>
                  <a:pt x="22154" y="298116"/>
                </a:lnTo>
                <a:lnTo>
                  <a:pt x="47529" y="338213"/>
                </a:lnTo>
                <a:lnTo>
                  <a:pt x="80376" y="369191"/>
                </a:lnTo>
                <a:lnTo>
                  <a:pt x="119150" y="389163"/>
                </a:lnTo>
                <a:lnTo>
                  <a:pt x="162305" y="396239"/>
                </a:lnTo>
                <a:lnTo>
                  <a:pt x="205461" y="389163"/>
                </a:lnTo>
                <a:lnTo>
                  <a:pt x="244235" y="369191"/>
                </a:lnTo>
                <a:lnTo>
                  <a:pt x="277082" y="338213"/>
                </a:lnTo>
                <a:lnTo>
                  <a:pt x="302457" y="298116"/>
                </a:lnTo>
                <a:lnTo>
                  <a:pt x="318815" y="250789"/>
                </a:lnTo>
                <a:lnTo>
                  <a:pt x="324612" y="198119"/>
                </a:lnTo>
                <a:lnTo>
                  <a:pt x="318815" y="145450"/>
                </a:lnTo>
                <a:lnTo>
                  <a:pt x="302457" y="98123"/>
                </a:lnTo>
                <a:lnTo>
                  <a:pt x="277082" y="58026"/>
                </a:lnTo>
                <a:lnTo>
                  <a:pt x="244235" y="27048"/>
                </a:lnTo>
                <a:lnTo>
                  <a:pt x="205461" y="7076"/>
                </a:lnTo>
                <a:lnTo>
                  <a:pt x="16230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4268723" y="4425696"/>
            <a:ext cx="433070" cy="325120"/>
          </a:xfrm>
          <a:custGeom>
            <a:avLst/>
            <a:gdLst/>
            <a:ahLst/>
            <a:cxnLst/>
            <a:rect l="l" t="t" r="r" b="b"/>
            <a:pathLst>
              <a:path w="433070" h="325120">
                <a:moveTo>
                  <a:pt x="0" y="0"/>
                </a:moveTo>
                <a:lnTo>
                  <a:pt x="0" y="324611"/>
                </a:lnTo>
                <a:lnTo>
                  <a:pt x="432815" y="162305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/>
          <p:nvPr/>
        </p:nvSpPr>
        <p:spPr>
          <a:xfrm>
            <a:off x="4485132" y="4390644"/>
            <a:ext cx="325120" cy="396240"/>
          </a:xfrm>
          <a:custGeom>
            <a:avLst/>
            <a:gdLst/>
            <a:ahLst/>
            <a:cxnLst/>
            <a:rect l="l" t="t" r="r" b="b"/>
            <a:pathLst>
              <a:path w="325120" h="396239">
                <a:moveTo>
                  <a:pt x="162305" y="0"/>
                </a:moveTo>
                <a:lnTo>
                  <a:pt x="119150" y="7076"/>
                </a:lnTo>
                <a:lnTo>
                  <a:pt x="80376" y="27048"/>
                </a:lnTo>
                <a:lnTo>
                  <a:pt x="47529" y="58026"/>
                </a:lnTo>
                <a:lnTo>
                  <a:pt x="22154" y="98123"/>
                </a:lnTo>
                <a:lnTo>
                  <a:pt x="5796" y="145450"/>
                </a:lnTo>
                <a:lnTo>
                  <a:pt x="0" y="198119"/>
                </a:lnTo>
                <a:lnTo>
                  <a:pt x="5796" y="250789"/>
                </a:lnTo>
                <a:lnTo>
                  <a:pt x="22154" y="298116"/>
                </a:lnTo>
                <a:lnTo>
                  <a:pt x="47529" y="338213"/>
                </a:lnTo>
                <a:lnTo>
                  <a:pt x="80376" y="369191"/>
                </a:lnTo>
                <a:lnTo>
                  <a:pt x="119150" y="389163"/>
                </a:lnTo>
                <a:lnTo>
                  <a:pt x="162305" y="396239"/>
                </a:lnTo>
                <a:lnTo>
                  <a:pt x="205461" y="389163"/>
                </a:lnTo>
                <a:lnTo>
                  <a:pt x="244235" y="369191"/>
                </a:lnTo>
                <a:lnTo>
                  <a:pt x="277082" y="338213"/>
                </a:lnTo>
                <a:lnTo>
                  <a:pt x="302457" y="298116"/>
                </a:lnTo>
                <a:lnTo>
                  <a:pt x="318815" y="250789"/>
                </a:lnTo>
                <a:lnTo>
                  <a:pt x="324612" y="198119"/>
                </a:lnTo>
                <a:lnTo>
                  <a:pt x="318815" y="145450"/>
                </a:lnTo>
                <a:lnTo>
                  <a:pt x="302457" y="98123"/>
                </a:lnTo>
                <a:lnTo>
                  <a:pt x="277082" y="58026"/>
                </a:lnTo>
                <a:lnTo>
                  <a:pt x="244235" y="27048"/>
                </a:lnTo>
                <a:lnTo>
                  <a:pt x="205461" y="7076"/>
                </a:lnTo>
                <a:lnTo>
                  <a:pt x="16230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/>
          <p:nvPr/>
        </p:nvSpPr>
        <p:spPr>
          <a:xfrm>
            <a:off x="5227320" y="4425696"/>
            <a:ext cx="431800" cy="325120"/>
          </a:xfrm>
          <a:custGeom>
            <a:avLst/>
            <a:gdLst/>
            <a:ahLst/>
            <a:cxnLst/>
            <a:rect l="l" t="t" r="r" b="b"/>
            <a:pathLst>
              <a:path w="431800" h="325120">
                <a:moveTo>
                  <a:pt x="0" y="0"/>
                </a:moveTo>
                <a:lnTo>
                  <a:pt x="0" y="324611"/>
                </a:lnTo>
                <a:lnTo>
                  <a:pt x="431291" y="162305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/>
          <p:nvPr/>
        </p:nvSpPr>
        <p:spPr>
          <a:xfrm>
            <a:off x="5442203" y="4390644"/>
            <a:ext cx="326390" cy="396240"/>
          </a:xfrm>
          <a:custGeom>
            <a:avLst/>
            <a:gdLst/>
            <a:ahLst/>
            <a:cxnLst/>
            <a:rect l="l" t="t" r="r" b="b"/>
            <a:pathLst>
              <a:path w="326389" h="396239">
                <a:moveTo>
                  <a:pt x="163068" y="0"/>
                </a:moveTo>
                <a:lnTo>
                  <a:pt x="119723" y="7076"/>
                </a:lnTo>
                <a:lnTo>
                  <a:pt x="80772" y="27048"/>
                </a:lnTo>
                <a:lnTo>
                  <a:pt x="47767" y="58026"/>
                </a:lnTo>
                <a:lnTo>
                  <a:pt x="22267" y="98123"/>
                </a:lnTo>
                <a:lnTo>
                  <a:pt x="5826" y="145450"/>
                </a:lnTo>
                <a:lnTo>
                  <a:pt x="0" y="198119"/>
                </a:lnTo>
                <a:lnTo>
                  <a:pt x="5826" y="250789"/>
                </a:lnTo>
                <a:lnTo>
                  <a:pt x="22267" y="298116"/>
                </a:lnTo>
                <a:lnTo>
                  <a:pt x="47767" y="338213"/>
                </a:lnTo>
                <a:lnTo>
                  <a:pt x="80772" y="369191"/>
                </a:lnTo>
                <a:lnTo>
                  <a:pt x="119723" y="389163"/>
                </a:lnTo>
                <a:lnTo>
                  <a:pt x="163068" y="396239"/>
                </a:lnTo>
                <a:lnTo>
                  <a:pt x="206412" y="389163"/>
                </a:lnTo>
                <a:lnTo>
                  <a:pt x="245363" y="369191"/>
                </a:lnTo>
                <a:lnTo>
                  <a:pt x="278368" y="338213"/>
                </a:lnTo>
                <a:lnTo>
                  <a:pt x="303868" y="298116"/>
                </a:lnTo>
                <a:lnTo>
                  <a:pt x="320309" y="250789"/>
                </a:lnTo>
                <a:lnTo>
                  <a:pt x="326136" y="198119"/>
                </a:lnTo>
                <a:lnTo>
                  <a:pt x="320309" y="145450"/>
                </a:lnTo>
                <a:lnTo>
                  <a:pt x="303868" y="98123"/>
                </a:lnTo>
                <a:lnTo>
                  <a:pt x="278368" y="58026"/>
                </a:lnTo>
                <a:lnTo>
                  <a:pt x="245363" y="27048"/>
                </a:lnTo>
                <a:lnTo>
                  <a:pt x="206412" y="7076"/>
                </a:lnTo>
                <a:lnTo>
                  <a:pt x="16306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/>
          <p:nvPr/>
        </p:nvSpPr>
        <p:spPr>
          <a:xfrm>
            <a:off x="6256020" y="4425696"/>
            <a:ext cx="433070" cy="325120"/>
          </a:xfrm>
          <a:custGeom>
            <a:avLst/>
            <a:gdLst/>
            <a:ahLst/>
            <a:cxnLst/>
            <a:rect l="l" t="t" r="r" b="b"/>
            <a:pathLst>
              <a:path w="433070" h="325120">
                <a:moveTo>
                  <a:pt x="0" y="0"/>
                </a:moveTo>
                <a:lnTo>
                  <a:pt x="0" y="324611"/>
                </a:lnTo>
                <a:lnTo>
                  <a:pt x="432815" y="162305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6472428" y="4390644"/>
            <a:ext cx="326390" cy="396240"/>
          </a:xfrm>
          <a:custGeom>
            <a:avLst/>
            <a:gdLst/>
            <a:ahLst/>
            <a:cxnLst/>
            <a:rect l="l" t="t" r="r" b="b"/>
            <a:pathLst>
              <a:path w="326390" h="396239">
                <a:moveTo>
                  <a:pt x="163068" y="0"/>
                </a:moveTo>
                <a:lnTo>
                  <a:pt x="119723" y="7076"/>
                </a:lnTo>
                <a:lnTo>
                  <a:pt x="80772" y="27048"/>
                </a:lnTo>
                <a:lnTo>
                  <a:pt x="47767" y="58026"/>
                </a:lnTo>
                <a:lnTo>
                  <a:pt x="22267" y="98123"/>
                </a:lnTo>
                <a:lnTo>
                  <a:pt x="5826" y="145450"/>
                </a:lnTo>
                <a:lnTo>
                  <a:pt x="0" y="198119"/>
                </a:lnTo>
                <a:lnTo>
                  <a:pt x="5826" y="250789"/>
                </a:lnTo>
                <a:lnTo>
                  <a:pt x="22267" y="298116"/>
                </a:lnTo>
                <a:lnTo>
                  <a:pt x="47767" y="338213"/>
                </a:lnTo>
                <a:lnTo>
                  <a:pt x="80772" y="369191"/>
                </a:lnTo>
                <a:lnTo>
                  <a:pt x="119723" y="389163"/>
                </a:lnTo>
                <a:lnTo>
                  <a:pt x="163068" y="396239"/>
                </a:lnTo>
                <a:lnTo>
                  <a:pt x="206412" y="389163"/>
                </a:lnTo>
                <a:lnTo>
                  <a:pt x="245364" y="369191"/>
                </a:lnTo>
                <a:lnTo>
                  <a:pt x="278368" y="338213"/>
                </a:lnTo>
                <a:lnTo>
                  <a:pt x="303868" y="298116"/>
                </a:lnTo>
                <a:lnTo>
                  <a:pt x="320309" y="250789"/>
                </a:lnTo>
                <a:lnTo>
                  <a:pt x="326136" y="198119"/>
                </a:lnTo>
                <a:lnTo>
                  <a:pt x="320309" y="145450"/>
                </a:lnTo>
                <a:lnTo>
                  <a:pt x="303868" y="98123"/>
                </a:lnTo>
                <a:lnTo>
                  <a:pt x="278368" y="58026"/>
                </a:lnTo>
                <a:lnTo>
                  <a:pt x="245364" y="27048"/>
                </a:lnTo>
                <a:lnTo>
                  <a:pt x="206412" y="7076"/>
                </a:lnTo>
                <a:lnTo>
                  <a:pt x="16306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7257288" y="4425696"/>
            <a:ext cx="433070" cy="325120"/>
          </a:xfrm>
          <a:custGeom>
            <a:avLst/>
            <a:gdLst/>
            <a:ahLst/>
            <a:cxnLst/>
            <a:rect l="l" t="t" r="r" b="b"/>
            <a:pathLst>
              <a:path w="433070" h="325120">
                <a:moveTo>
                  <a:pt x="0" y="0"/>
                </a:moveTo>
                <a:lnTo>
                  <a:pt x="0" y="324611"/>
                </a:lnTo>
                <a:lnTo>
                  <a:pt x="432815" y="162305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7473695" y="4390644"/>
            <a:ext cx="326390" cy="396240"/>
          </a:xfrm>
          <a:custGeom>
            <a:avLst/>
            <a:gdLst/>
            <a:ahLst/>
            <a:cxnLst/>
            <a:rect l="l" t="t" r="r" b="b"/>
            <a:pathLst>
              <a:path w="326390" h="396239">
                <a:moveTo>
                  <a:pt x="163068" y="0"/>
                </a:moveTo>
                <a:lnTo>
                  <a:pt x="119723" y="7076"/>
                </a:lnTo>
                <a:lnTo>
                  <a:pt x="80772" y="27048"/>
                </a:lnTo>
                <a:lnTo>
                  <a:pt x="47767" y="58026"/>
                </a:lnTo>
                <a:lnTo>
                  <a:pt x="22267" y="98123"/>
                </a:lnTo>
                <a:lnTo>
                  <a:pt x="5826" y="145450"/>
                </a:lnTo>
                <a:lnTo>
                  <a:pt x="0" y="198119"/>
                </a:lnTo>
                <a:lnTo>
                  <a:pt x="5826" y="250789"/>
                </a:lnTo>
                <a:lnTo>
                  <a:pt x="22267" y="298116"/>
                </a:lnTo>
                <a:lnTo>
                  <a:pt x="47767" y="338213"/>
                </a:lnTo>
                <a:lnTo>
                  <a:pt x="80772" y="369191"/>
                </a:lnTo>
                <a:lnTo>
                  <a:pt x="119723" y="389163"/>
                </a:lnTo>
                <a:lnTo>
                  <a:pt x="163068" y="396239"/>
                </a:lnTo>
                <a:lnTo>
                  <a:pt x="206412" y="389163"/>
                </a:lnTo>
                <a:lnTo>
                  <a:pt x="245363" y="369191"/>
                </a:lnTo>
                <a:lnTo>
                  <a:pt x="278368" y="338213"/>
                </a:lnTo>
                <a:lnTo>
                  <a:pt x="303868" y="298116"/>
                </a:lnTo>
                <a:lnTo>
                  <a:pt x="320309" y="250789"/>
                </a:lnTo>
                <a:lnTo>
                  <a:pt x="326135" y="198119"/>
                </a:lnTo>
                <a:lnTo>
                  <a:pt x="320309" y="145450"/>
                </a:lnTo>
                <a:lnTo>
                  <a:pt x="303868" y="98123"/>
                </a:lnTo>
                <a:lnTo>
                  <a:pt x="278368" y="58026"/>
                </a:lnTo>
                <a:lnTo>
                  <a:pt x="245364" y="27048"/>
                </a:lnTo>
                <a:lnTo>
                  <a:pt x="206412" y="7076"/>
                </a:lnTo>
                <a:lnTo>
                  <a:pt x="16306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2546604" y="3762755"/>
            <a:ext cx="723138" cy="5661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 txBox="1"/>
          <p:nvPr/>
        </p:nvSpPr>
        <p:spPr>
          <a:xfrm>
            <a:off x="2742945" y="3925011"/>
            <a:ext cx="33020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3575303" y="3759708"/>
            <a:ext cx="723138" cy="56617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 txBox="1"/>
          <p:nvPr/>
        </p:nvSpPr>
        <p:spPr>
          <a:xfrm>
            <a:off x="3772280" y="3922877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4539996" y="3750564"/>
            <a:ext cx="723138" cy="56617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 txBox="1"/>
          <p:nvPr/>
        </p:nvSpPr>
        <p:spPr>
          <a:xfrm>
            <a:off x="4737861" y="3913428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5561076" y="3753611"/>
            <a:ext cx="724674" cy="567690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 txBox="1"/>
          <p:nvPr/>
        </p:nvSpPr>
        <p:spPr>
          <a:xfrm>
            <a:off x="5759577" y="3917391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6505956" y="3759708"/>
            <a:ext cx="724661" cy="56617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 txBox="1"/>
          <p:nvPr/>
        </p:nvSpPr>
        <p:spPr>
          <a:xfrm>
            <a:off x="6704456" y="3922877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7578852" y="3750564"/>
            <a:ext cx="723150" cy="56617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 txBox="1"/>
          <p:nvPr/>
        </p:nvSpPr>
        <p:spPr>
          <a:xfrm>
            <a:off x="7776464" y="3913428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36" name="object 136"/>
          <p:cNvSpPr txBox="1"/>
          <p:nvPr/>
        </p:nvSpPr>
        <p:spPr>
          <a:xfrm>
            <a:off x="7721" y="3798214"/>
            <a:ext cx="1569720" cy="9404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0"/>
              </a:spcBef>
              <a:buFont typeface="Wingdings"/>
              <a:buChar char=""/>
              <a:tabLst>
                <a:tab pos="185420" algn="l"/>
              </a:tabLst>
            </a:pPr>
            <a:r>
              <a:rPr sz="1200" dirty="0">
                <a:latin typeface="Noto Sans CJK JP Regular"/>
                <a:cs typeface="Noto Sans CJK JP Regular"/>
              </a:rPr>
              <a:t>机工作</a:t>
            </a:r>
            <a:endParaRPr sz="1200">
              <a:latin typeface="Noto Sans CJK JP Regular"/>
              <a:cs typeface="Noto Sans CJK JP Regular"/>
            </a:endParaRPr>
          </a:p>
          <a:p>
            <a:pPr marL="184785" indent="-172085">
              <a:lnSpc>
                <a:spcPct val="100000"/>
              </a:lnSpc>
              <a:buFont typeface="Wingdings"/>
              <a:buChar char=""/>
              <a:tabLst>
                <a:tab pos="185420" algn="l"/>
              </a:tabLst>
            </a:pPr>
            <a:r>
              <a:rPr sz="1200" dirty="0">
                <a:latin typeface="Noto Sans CJK JP Regular"/>
                <a:cs typeface="Noto Sans CJK JP Regular"/>
              </a:rPr>
              <a:t>人工作</a:t>
            </a:r>
            <a:endParaRPr sz="1200">
              <a:latin typeface="Noto Sans CJK JP Regular"/>
              <a:cs typeface="Noto Sans CJK JP Regular"/>
            </a:endParaRPr>
          </a:p>
          <a:p>
            <a:pPr marL="184785" indent="-172085">
              <a:lnSpc>
                <a:spcPct val="100000"/>
              </a:lnSpc>
              <a:buFont typeface="Wingdings"/>
              <a:buChar char=""/>
              <a:tabLst>
                <a:tab pos="185420" algn="l"/>
              </a:tabLst>
            </a:pPr>
            <a:r>
              <a:rPr sz="1200" spc="-5" dirty="0">
                <a:latin typeface="Noto Sans CJK JP Regular"/>
                <a:cs typeface="Noto Sans CJK JP Regular"/>
              </a:rPr>
              <a:t>机工作，人辅助工作</a:t>
            </a:r>
            <a:endParaRPr sz="1200">
              <a:latin typeface="Noto Sans CJK JP Regular"/>
              <a:cs typeface="Noto Sans CJK JP Regular"/>
            </a:endParaRPr>
          </a:p>
          <a:p>
            <a:pPr marL="184785" indent="-172085">
              <a:lnSpc>
                <a:spcPct val="100000"/>
              </a:lnSpc>
              <a:buFont typeface="Wingdings"/>
              <a:buChar char=""/>
              <a:tabLst>
                <a:tab pos="185420" algn="l"/>
              </a:tabLst>
            </a:pPr>
            <a:r>
              <a:rPr sz="1200" dirty="0">
                <a:latin typeface="Noto Sans CJK JP Regular"/>
                <a:cs typeface="Noto Sans CJK JP Regular"/>
              </a:rPr>
              <a:t>人工作、机辅助工作</a:t>
            </a:r>
            <a:endParaRPr sz="1200">
              <a:latin typeface="Noto Sans CJK JP Regular"/>
              <a:cs typeface="Noto Sans CJK JP Regular"/>
            </a:endParaRPr>
          </a:p>
          <a:p>
            <a:pPr marL="184785" indent="-172085">
              <a:lnSpc>
                <a:spcPct val="100000"/>
              </a:lnSpc>
              <a:buFont typeface="Wingdings"/>
              <a:buChar char=""/>
              <a:tabLst>
                <a:tab pos="185420" algn="l"/>
              </a:tabLst>
            </a:pPr>
            <a:r>
              <a:rPr sz="1200" dirty="0">
                <a:latin typeface="Noto Sans CJK JP Regular"/>
                <a:cs typeface="Noto Sans CJK JP Regular"/>
              </a:rPr>
              <a:t>人机共同工作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137" name="object 137"/>
          <p:cNvSpPr txBox="1"/>
          <p:nvPr/>
        </p:nvSpPr>
        <p:spPr>
          <a:xfrm>
            <a:off x="517779" y="1451356"/>
            <a:ext cx="203835" cy="59626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4"/>
              </a:spcBef>
            </a:pPr>
            <a:r>
              <a:rPr sz="1400" dirty="0">
                <a:latin typeface="Noto Sans CJK JP Regular"/>
                <a:cs typeface="Noto Sans CJK JP Regular"/>
              </a:rPr>
              <a:t>投 产 点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38" name="object 138"/>
          <p:cNvSpPr txBox="1"/>
          <p:nvPr/>
        </p:nvSpPr>
        <p:spPr>
          <a:xfrm>
            <a:off x="8353297" y="1186814"/>
            <a:ext cx="203835" cy="113093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4"/>
              </a:spcBef>
            </a:pPr>
            <a:r>
              <a:rPr sz="1400" dirty="0">
                <a:latin typeface="Noto Sans CJK JP Regular"/>
                <a:cs typeface="Noto Sans CJK JP Regular"/>
              </a:rPr>
              <a:t>终 产 品 产 出 点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39" name="object 139"/>
          <p:cNvSpPr txBox="1"/>
          <p:nvPr/>
        </p:nvSpPr>
        <p:spPr>
          <a:xfrm>
            <a:off x="8468359" y="3521659"/>
            <a:ext cx="204470" cy="113157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5"/>
              </a:spcBef>
            </a:pPr>
            <a:r>
              <a:rPr sz="1400" dirty="0">
                <a:latin typeface="Noto Sans CJK JP Regular"/>
                <a:cs typeface="Noto Sans CJK JP Regular"/>
              </a:rPr>
              <a:t>终 产 品 产 出 点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1779651" y="3742880"/>
            <a:ext cx="203835" cy="59626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0"/>
              </a:spcBef>
            </a:pPr>
            <a:r>
              <a:rPr sz="1400" dirty="0">
                <a:latin typeface="Noto Sans CJK JP Regular"/>
                <a:cs typeface="Noto Sans CJK JP Regular"/>
              </a:rPr>
              <a:t>投 产 点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714044" y="1869058"/>
            <a:ext cx="370840" cy="628650"/>
          </a:xfrm>
          <a:custGeom>
            <a:avLst/>
            <a:gdLst/>
            <a:ahLst/>
            <a:cxnLst/>
            <a:rect l="l" t="t" r="r" b="b"/>
            <a:pathLst>
              <a:path w="370840" h="628650">
                <a:moveTo>
                  <a:pt x="326775" y="62609"/>
                </a:moveTo>
                <a:lnTo>
                  <a:pt x="0" y="621664"/>
                </a:lnTo>
                <a:lnTo>
                  <a:pt x="10972" y="628141"/>
                </a:lnTo>
                <a:lnTo>
                  <a:pt x="337720" y="68988"/>
                </a:lnTo>
                <a:lnTo>
                  <a:pt x="326775" y="62609"/>
                </a:lnTo>
                <a:close/>
              </a:path>
              <a:path w="370840" h="628650">
                <a:moveTo>
                  <a:pt x="367298" y="51688"/>
                </a:moveTo>
                <a:lnTo>
                  <a:pt x="333159" y="51688"/>
                </a:lnTo>
                <a:lnTo>
                  <a:pt x="344119" y="58038"/>
                </a:lnTo>
                <a:lnTo>
                  <a:pt x="337720" y="68988"/>
                </a:lnTo>
                <a:lnTo>
                  <a:pt x="365125" y="84962"/>
                </a:lnTo>
                <a:lnTo>
                  <a:pt x="367298" y="51688"/>
                </a:lnTo>
                <a:close/>
              </a:path>
              <a:path w="370840" h="628650">
                <a:moveTo>
                  <a:pt x="333159" y="51688"/>
                </a:moveTo>
                <a:lnTo>
                  <a:pt x="326775" y="62609"/>
                </a:lnTo>
                <a:lnTo>
                  <a:pt x="337720" y="68988"/>
                </a:lnTo>
                <a:lnTo>
                  <a:pt x="344119" y="58038"/>
                </a:lnTo>
                <a:lnTo>
                  <a:pt x="333159" y="51688"/>
                </a:lnTo>
                <a:close/>
              </a:path>
              <a:path w="370840" h="628650">
                <a:moveTo>
                  <a:pt x="370674" y="0"/>
                </a:moveTo>
                <a:lnTo>
                  <a:pt x="299326" y="46608"/>
                </a:lnTo>
                <a:lnTo>
                  <a:pt x="326775" y="62609"/>
                </a:lnTo>
                <a:lnTo>
                  <a:pt x="333159" y="51688"/>
                </a:lnTo>
                <a:lnTo>
                  <a:pt x="367298" y="51688"/>
                </a:lnTo>
                <a:lnTo>
                  <a:pt x="370674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 txBox="1"/>
          <p:nvPr/>
        </p:nvSpPr>
        <p:spPr>
          <a:xfrm>
            <a:off x="155447" y="2502407"/>
            <a:ext cx="1089660" cy="277495"/>
          </a:xfrm>
          <a:prstGeom prst="rect">
            <a:avLst/>
          </a:prstGeom>
          <a:ln w="12700">
            <a:solidFill>
              <a:srgbClr val="000000"/>
            </a:solidFill>
          </a:ln>
        </p:spPr>
        <p:txBody>
          <a:bodyPr vert="horz" wrap="square" lIns="0" tIns="43180" rIns="0" bIns="0" rtlCol="0">
            <a:spAutoFit/>
          </a:bodyPr>
          <a:lstStyle/>
          <a:p>
            <a:pPr marL="11430">
              <a:lnSpc>
                <a:spcPct val="100000"/>
              </a:lnSpc>
              <a:spcBef>
                <a:spcPts val="340"/>
              </a:spcBef>
            </a:pPr>
            <a:r>
              <a:rPr sz="1200" dirty="0">
                <a:solidFill>
                  <a:srgbClr val="C00000"/>
                </a:solidFill>
                <a:latin typeface="Noto Sans CJK JP Regular"/>
                <a:cs typeface="Noto Sans CJK JP Regular"/>
              </a:rPr>
              <a:t>人工控制输送带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6781292" y="4305228"/>
            <a:ext cx="178435" cy="535940"/>
          </a:xfrm>
          <a:prstGeom prst="rect">
            <a:avLst/>
          </a:prstGeom>
        </p:spPr>
        <p:txBody>
          <a:bodyPr vert="horz" wrap="square" lIns="0" tIns="9525" rIns="0" bIns="0" rtlCol="0">
            <a:spAutoFit/>
          </a:bodyPr>
          <a:lstStyle/>
          <a:p>
            <a:pPr algn="just">
              <a:lnSpc>
                <a:spcPts val="1410"/>
              </a:lnSpc>
              <a:spcBef>
                <a:spcPts val="75"/>
              </a:spcBef>
            </a:pPr>
            <a:r>
              <a:rPr sz="1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2807461" y="4649754"/>
            <a:ext cx="20383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85"/>
              </a:lnSpc>
            </a:pPr>
            <a:r>
              <a:rPr sz="1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台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3836796" y="4649754"/>
            <a:ext cx="20383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85"/>
              </a:lnSpc>
            </a:pPr>
            <a:r>
              <a:rPr sz="1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台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4802378" y="4649754"/>
            <a:ext cx="20383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85"/>
              </a:lnSpc>
            </a:pPr>
            <a:r>
              <a:rPr sz="1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台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5831713" y="4649754"/>
            <a:ext cx="20383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85"/>
              </a:lnSpc>
            </a:pPr>
            <a:r>
              <a:rPr sz="1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台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6826504" y="4649754"/>
            <a:ext cx="20383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85"/>
              </a:lnSpc>
            </a:pPr>
            <a:r>
              <a:rPr sz="1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台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7862823" y="4649754"/>
            <a:ext cx="20383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585"/>
              </a:lnSpc>
            </a:pPr>
            <a:r>
              <a:rPr sz="1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台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7721" y="4701385"/>
            <a:ext cx="1569720" cy="228600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200" dirty="0">
                <a:latin typeface="Wingdings"/>
                <a:cs typeface="Wingdings"/>
              </a:rPr>
              <a:t></a:t>
            </a:r>
            <a:r>
              <a:rPr sz="1200" spc="-9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机工作，人接续工作</a:t>
            </a:r>
            <a:endParaRPr sz="12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8559" y="57150"/>
            <a:ext cx="8098155" cy="708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9900"/>
                </a:solidFill>
              </a:rPr>
              <a:t>制造布局模型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10" dirty="0">
                <a:solidFill>
                  <a:srgbClr val="FFFFFF"/>
                </a:solidFill>
              </a:rPr>
              <a:t>8-流水产</a:t>
            </a:r>
            <a:r>
              <a:rPr sz="2000" spc="5" dirty="0">
                <a:solidFill>
                  <a:srgbClr val="FFFFFF"/>
                </a:solidFill>
              </a:rPr>
              <a:t>线双边</a:t>
            </a:r>
            <a:r>
              <a:rPr sz="2000" spc="15" dirty="0">
                <a:solidFill>
                  <a:srgbClr val="FFFFFF"/>
                </a:solidFill>
              </a:rPr>
              <a:t>工</a:t>
            </a:r>
            <a:r>
              <a:rPr sz="2000" spc="20" dirty="0">
                <a:solidFill>
                  <a:srgbClr val="FFFFFF"/>
                </a:solidFill>
              </a:rPr>
              <a:t>作</a:t>
            </a:r>
            <a:r>
              <a:rPr sz="2000" dirty="0">
                <a:solidFill>
                  <a:srgbClr val="FFFFFF"/>
                </a:solidFill>
              </a:rPr>
              <a:t>_</a:t>
            </a:r>
            <a:r>
              <a:rPr sz="2000" spc="10" dirty="0">
                <a:solidFill>
                  <a:srgbClr val="FFFFFF"/>
                </a:solidFill>
              </a:rPr>
              <a:t>自</a:t>
            </a:r>
            <a:r>
              <a:rPr sz="2000" spc="5" dirty="0">
                <a:solidFill>
                  <a:srgbClr val="FFFFFF"/>
                </a:solidFill>
              </a:rPr>
              <a:t>控</a:t>
            </a:r>
            <a:r>
              <a:rPr sz="2000" spc="10" dirty="0">
                <a:solidFill>
                  <a:srgbClr val="FFFFFF"/>
                </a:solidFill>
              </a:rPr>
              <a:t>输</a:t>
            </a:r>
            <a:r>
              <a:rPr sz="2000" spc="15" dirty="0">
                <a:solidFill>
                  <a:srgbClr val="FFFFFF"/>
                </a:solidFill>
              </a:rPr>
              <a:t>送</a:t>
            </a:r>
            <a:r>
              <a:rPr sz="2000" spc="10" dirty="0">
                <a:solidFill>
                  <a:srgbClr val="FFFFFF"/>
                </a:solidFill>
              </a:rPr>
              <a:t>型</a:t>
            </a:r>
            <a:r>
              <a:rPr sz="2000" spc="5" dirty="0">
                <a:solidFill>
                  <a:srgbClr val="FFFFFF"/>
                </a:solidFill>
              </a:rPr>
              <a:t>----------------------------------</a:t>
            </a:r>
            <a:endParaRPr sz="2000"/>
          </a:p>
        </p:txBody>
      </p:sp>
      <p:sp>
        <p:nvSpPr>
          <p:cNvPr id="3" name="object 3"/>
          <p:cNvSpPr/>
          <p:nvPr/>
        </p:nvSpPr>
        <p:spPr>
          <a:xfrm>
            <a:off x="348995" y="1283208"/>
            <a:ext cx="8446135" cy="939165"/>
          </a:xfrm>
          <a:custGeom>
            <a:avLst/>
            <a:gdLst/>
            <a:ahLst/>
            <a:cxnLst/>
            <a:rect l="l" t="t" r="r" b="b"/>
            <a:pathLst>
              <a:path w="8446135" h="939164">
                <a:moveTo>
                  <a:pt x="7976615" y="0"/>
                </a:moveTo>
                <a:lnTo>
                  <a:pt x="7976615" y="184276"/>
                </a:lnTo>
                <a:lnTo>
                  <a:pt x="0" y="184276"/>
                </a:lnTo>
                <a:lnTo>
                  <a:pt x="0" y="754506"/>
                </a:lnTo>
                <a:lnTo>
                  <a:pt x="7976615" y="754506"/>
                </a:lnTo>
                <a:lnTo>
                  <a:pt x="7976615" y="938783"/>
                </a:lnTo>
                <a:lnTo>
                  <a:pt x="8446008" y="469391"/>
                </a:lnTo>
                <a:lnTo>
                  <a:pt x="7976615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423416" y="2286000"/>
            <a:ext cx="325120" cy="431800"/>
          </a:xfrm>
          <a:custGeom>
            <a:avLst/>
            <a:gdLst/>
            <a:ahLst/>
            <a:cxnLst/>
            <a:rect l="l" t="t" r="r" b="b"/>
            <a:pathLst>
              <a:path w="325119" h="431800">
                <a:moveTo>
                  <a:pt x="162306" y="0"/>
                </a:moveTo>
                <a:lnTo>
                  <a:pt x="0" y="431292"/>
                </a:lnTo>
                <a:lnTo>
                  <a:pt x="324611" y="431292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88363" y="2176272"/>
            <a:ext cx="396240" cy="326390"/>
          </a:xfrm>
          <a:custGeom>
            <a:avLst/>
            <a:gdLst/>
            <a:ahLst/>
            <a:cxnLst/>
            <a:rect l="l" t="t" r="r" b="b"/>
            <a:pathLst>
              <a:path w="396239" h="326389">
                <a:moveTo>
                  <a:pt x="198120" y="0"/>
                </a:moveTo>
                <a:lnTo>
                  <a:pt x="145432" y="5826"/>
                </a:lnTo>
                <a:lnTo>
                  <a:pt x="98100" y="22267"/>
                </a:lnTo>
                <a:lnTo>
                  <a:pt x="58007" y="47767"/>
                </a:lnTo>
                <a:lnTo>
                  <a:pt x="27036" y="80771"/>
                </a:lnTo>
                <a:lnTo>
                  <a:pt x="7073" y="119723"/>
                </a:lnTo>
                <a:lnTo>
                  <a:pt x="0" y="163067"/>
                </a:lnTo>
                <a:lnTo>
                  <a:pt x="7073" y="206412"/>
                </a:lnTo>
                <a:lnTo>
                  <a:pt x="27036" y="245363"/>
                </a:lnTo>
                <a:lnTo>
                  <a:pt x="58007" y="278368"/>
                </a:lnTo>
                <a:lnTo>
                  <a:pt x="98100" y="303868"/>
                </a:lnTo>
                <a:lnTo>
                  <a:pt x="145432" y="320309"/>
                </a:lnTo>
                <a:lnTo>
                  <a:pt x="198120" y="326135"/>
                </a:lnTo>
                <a:lnTo>
                  <a:pt x="250807" y="320309"/>
                </a:lnTo>
                <a:lnTo>
                  <a:pt x="298139" y="303868"/>
                </a:lnTo>
                <a:lnTo>
                  <a:pt x="338232" y="278368"/>
                </a:lnTo>
                <a:lnTo>
                  <a:pt x="369203" y="245363"/>
                </a:lnTo>
                <a:lnTo>
                  <a:pt x="389166" y="206412"/>
                </a:lnTo>
                <a:lnTo>
                  <a:pt x="396240" y="163067"/>
                </a:lnTo>
                <a:lnTo>
                  <a:pt x="389166" y="119723"/>
                </a:lnTo>
                <a:lnTo>
                  <a:pt x="369203" y="80771"/>
                </a:lnTo>
                <a:lnTo>
                  <a:pt x="338232" y="47767"/>
                </a:lnTo>
                <a:lnTo>
                  <a:pt x="298139" y="22267"/>
                </a:lnTo>
                <a:lnTo>
                  <a:pt x="250807" y="5826"/>
                </a:lnTo>
                <a:lnTo>
                  <a:pt x="19812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2281427" y="2286000"/>
            <a:ext cx="323215" cy="431800"/>
          </a:xfrm>
          <a:custGeom>
            <a:avLst/>
            <a:gdLst/>
            <a:ahLst/>
            <a:cxnLst/>
            <a:rect l="l" t="t" r="r" b="b"/>
            <a:pathLst>
              <a:path w="323214" h="431800">
                <a:moveTo>
                  <a:pt x="161544" y="0"/>
                </a:moveTo>
                <a:lnTo>
                  <a:pt x="0" y="431292"/>
                </a:lnTo>
                <a:lnTo>
                  <a:pt x="323088" y="431292"/>
                </a:lnTo>
                <a:lnTo>
                  <a:pt x="16154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246376" y="2176272"/>
            <a:ext cx="394970" cy="326390"/>
          </a:xfrm>
          <a:custGeom>
            <a:avLst/>
            <a:gdLst/>
            <a:ahLst/>
            <a:cxnLst/>
            <a:rect l="l" t="t" r="r" b="b"/>
            <a:pathLst>
              <a:path w="394969" h="326389">
                <a:moveTo>
                  <a:pt x="197357" y="0"/>
                </a:moveTo>
                <a:lnTo>
                  <a:pt x="144903" y="5826"/>
                </a:lnTo>
                <a:lnTo>
                  <a:pt x="97761" y="22267"/>
                </a:lnTo>
                <a:lnTo>
                  <a:pt x="57816" y="47767"/>
                </a:lnTo>
                <a:lnTo>
                  <a:pt x="26952" y="80771"/>
                </a:lnTo>
                <a:lnTo>
                  <a:pt x="7052" y="119723"/>
                </a:lnTo>
                <a:lnTo>
                  <a:pt x="0" y="163067"/>
                </a:lnTo>
                <a:lnTo>
                  <a:pt x="7052" y="206412"/>
                </a:lnTo>
                <a:lnTo>
                  <a:pt x="26952" y="245363"/>
                </a:lnTo>
                <a:lnTo>
                  <a:pt x="57816" y="278368"/>
                </a:lnTo>
                <a:lnTo>
                  <a:pt x="97761" y="303868"/>
                </a:lnTo>
                <a:lnTo>
                  <a:pt x="144903" y="320309"/>
                </a:lnTo>
                <a:lnTo>
                  <a:pt x="197357" y="326135"/>
                </a:lnTo>
                <a:lnTo>
                  <a:pt x="249812" y="320309"/>
                </a:lnTo>
                <a:lnTo>
                  <a:pt x="296954" y="303868"/>
                </a:lnTo>
                <a:lnTo>
                  <a:pt x="336899" y="278368"/>
                </a:lnTo>
                <a:lnTo>
                  <a:pt x="367763" y="245363"/>
                </a:lnTo>
                <a:lnTo>
                  <a:pt x="387663" y="206412"/>
                </a:lnTo>
                <a:lnTo>
                  <a:pt x="394716" y="163067"/>
                </a:lnTo>
                <a:lnTo>
                  <a:pt x="387663" y="119723"/>
                </a:lnTo>
                <a:lnTo>
                  <a:pt x="367763" y="80771"/>
                </a:lnTo>
                <a:lnTo>
                  <a:pt x="336899" y="47767"/>
                </a:lnTo>
                <a:lnTo>
                  <a:pt x="296954" y="22267"/>
                </a:lnTo>
                <a:lnTo>
                  <a:pt x="249812" y="5826"/>
                </a:lnTo>
                <a:lnTo>
                  <a:pt x="19735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102864" y="2286000"/>
            <a:ext cx="323215" cy="431800"/>
          </a:xfrm>
          <a:custGeom>
            <a:avLst/>
            <a:gdLst/>
            <a:ahLst/>
            <a:cxnLst/>
            <a:rect l="l" t="t" r="r" b="b"/>
            <a:pathLst>
              <a:path w="323214" h="431800">
                <a:moveTo>
                  <a:pt x="161544" y="0"/>
                </a:moveTo>
                <a:lnTo>
                  <a:pt x="0" y="431292"/>
                </a:lnTo>
                <a:lnTo>
                  <a:pt x="323088" y="431292"/>
                </a:lnTo>
                <a:lnTo>
                  <a:pt x="16154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67811" y="2176272"/>
            <a:ext cx="394970" cy="326390"/>
          </a:xfrm>
          <a:custGeom>
            <a:avLst/>
            <a:gdLst/>
            <a:ahLst/>
            <a:cxnLst/>
            <a:rect l="l" t="t" r="r" b="b"/>
            <a:pathLst>
              <a:path w="394970" h="326389">
                <a:moveTo>
                  <a:pt x="197358" y="0"/>
                </a:moveTo>
                <a:lnTo>
                  <a:pt x="144903" y="5826"/>
                </a:lnTo>
                <a:lnTo>
                  <a:pt x="97761" y="22267"/>
                </a:lnTo>
                <a:lnTo>
                  <a:pt x="57816" y="47767"/>
                </a:lnTo>
                <a:lnTo>
                  <a:pt x="26952" y="80771"/>
                </a:lnTo>
                <a:lnTo>
                  <a:pt x="7052" y="119723"/>
                </a:lnTo>
                <a:lnTo>
                  <a:pt x="0" y="163067"/>
                </a:lnTo>
                <a:lnTo>
                  <a:pt x="7052" y="206412"/>
                </a:lnTo>
                <a:lnTo>
                  <a:pt x="26952" y="245363"/>
                </a:lnTo>
                <a:lnTo>
                  <a:pt x="57816" y="278368"/>
                </a:lnTo>
                <a:lnTo>
                  <a:pt x="97761" y="303868"/>
                </a:lnTo>
                <a:lnTo>
                  <a:pt x="144903" y="320309"/>
                </a:lnTo>
                <a:lnTo>
                  <a:pt x="197358" y="326135"/>
                </a:lnTo>
                <a:lnTo>
                  <a:pt x="249812" y="320309"/>
                </a:lnTo>
                <a:lnTo>
                  <a:pt x="296954" y="303868"/>
                </a:lnTo>
                <a:lnTo>
                  <a:pt x="336899" y="278368"/>
                </a:lnTo>
                <a:lnTo>
                  <a:pt x="367763" y="245363"/>
                </a:lnTo>
                <a:lnTo>
                  <a:pt x="387663" y="206412"/>
                </a:lnTo>
                <a:lnTo>
                  <a:pt x="394715" y="163067"/>
                </a:lnTo>
                <a:lnTo>
                  <a:pt x="387663" y="119723"/>
                </a:lnTo>
                <a:lnTo>
                  <a:pt x="367763" y="80771"/>
                </a:lnTo>
                <a:lnTo>
                  <a:pt x="336899" y="47767"/>
                </a:lnTo>
                <a:lnTo>
                  <a:pt x="296954" y="22267"/>
                </a:lnTo>
                <a:lnTo>
                  <a:pt x="249812" y="5826"/>
                </a:lnTo>
                <a:lnTo>
                  <a:pt x="19735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39540" y="2286000"/>
            <a:ext cx="323215" cy="431800"/>
          </a:xfrm>
          <a:custGeom>
            <a:avLst/>
            <a:gdLst/>
            <a:ahLst/>
            <a:cxnLst/>
            <a:rect l="l" t="t" r="r" b="b"/>
            <a:pathLst>
              <a:path w="323214" h="431800">
                <a:moveTo>
                  <a:pt x="161544" y="0"/>
                </a:moveTo>
                <a:lnTo>
                  <a:pt x="0" y="431292"/>
                </a:lnTo>
                <a:lnTo>
                  <a:pt x="323088" y="431292"/>
                </a:lnTo>
                <a:lnTo>
                  <a:pt x="16154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904488" y="2176272"/>
            <a:ext cx="394970" cy="326390"/>
          </a:xfrm>
          <a:custGeom>
            <a:avLst/>
            <a:gdLst/>
            <a:ahLst/>
            <a:cxnLst/>
            <a:rect l="l" t="t" r="r" b="b"/>
            <a:pathLst>
              <a:path w="394970" h="326389">
                <a:moveTo>
                  <a:pt x="197358" y="0"/>
                </a:moveTo>
                <a:lnTo>
                  <a:pt x="144903" y="5826"/>
                </a:lnTo>
                <a:lnTo>
                  <a:pt x="97761" y="22267"/>
                </a:lnTo>
                <a:lnTo>
                  <a:pt x="57816" y="47767"/>
                </a:lnTo>
                <a:lnTo>
                  <a:pt x="26952" y="80771"/>
                </a:lnTo>
                <a:lnTo>
                  <a:pt x="7052" y="119723"/>
                </a:lnTo>
                <a:lnTo>
                  <a:pt x="0" y="163067"/>
                </a:lnTo>
                <a:lnTo>
                  <a:pt x="7052" y="206412"/>
                </a:lnTo>
                <a:lnTo>
                  <a:pt x="26952" y="245363"/>
                </a:lnTo>
                <a:lnTo>
                  <a:pt x="57816" y="278368"/>
                </a:lnTo>
                <a:lnTo>
                  <a:pt x="97761" y="303868"/>
                </a:lnTo>
                <a:lnTo>
                  <a:pt x="144903" y="320309"/>
                </a:lnTo>
                <a:lnTo>
                  <a:pt x="197358" y="326135"/>
                </a:lnTo>
                <a:lnTo>
                  <a:pt x="249812" y="320309"/>
                </a:lnTo>
                <a:lnTo>
                  <a:pt x="296954" y="303868"/>
                </a:lnTo>
                <a:lnTo>
                  <a:pt x="336899" y="278368"/>
                </a:lnTo>
                <a:lnTo>
                  <a:pt x="367763" y="245363"/>
                </a:lnTo>
                <a:lnTo>
                  <a:pt x="387663" y="206412"/>
                </a:lnTo>
                <a:lnTo>
                  <a:pt x="394715" y="163067"/>
                </a:lnTo>
                <a:lnTo>
                  <a:pt x="387663" y="119723"/>
                </a:lnTo>
                <a:lnTo>
                  <a:pt x="367763" y="80771"/>
                </a:lnTo>
                <a:lnTo>
                  <a:pt x="336899" y="47767"/>
                </a:lnTo>
                <a:lnTo>
                  <a:pt x="296954" y="22267"/>
                </a:lnTo>
                <a:lnTo>
                  <a:pt x="249812" y="5826"/>
                </a:lnTo>
                <a:lnTo>
                  <a:pt x="19735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73167" y="2286000"/>
            <a:ext cx="325120" cy="431800"/>
          </a:xfrm>
          <a:custGeom>
            <a:avLst/>
            <a:gdLst/>
            <a:ahLst/>
            <a:cxnLst/>
            <a:rect l="l" t="t" r="r" b="b"/>
            <a:pathLst>
              <a:path w="325120" h="431800">
                <a:moveTo>
                  <a:pt x="162306" y="0"/>
                </a:moveTo>
                <a:lnTo>
                  <a:pt x="0" y="431292"/>
                </a:lnTo>
                <a:lnTo>
                  <a:pt x="324612" y="431292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738115" y="2176272"/>
            <a:ext cx="396240" cy="326390"/>
          </a:xfrm>
          <a:custGeom>
            <a:avLst/>
            <a:gdLst/>
            <a:ahLst/>
            <a:cxnLst/>
            <a:rect l="l" t="t" r="r" b="b"/>
            <a:pathLst>
              <a:path w="396239" h="326389">
                <a:moveTo>
                  <a:pt x="198120" y="0"/>
                </a:moveTo>
                <a:lnTo>
                  <a:pt x="145432" y="5826"/>
                </a:lnTo>
                <a:lnTo>
                  <a:pt x="98100" y="22267"/>
                </a:lnTo>
                <a:lnTo>
                  <a:pt x="58007" y="47767"/>
                </a:lnTo>
                <a:lnTo>
                  <a:pt x="27036" y="80771"/>
                </a:lnTo>
                <a:lnTo>
                  <a:pt x="7073" y="119723"/>
                </a:lnTo>
                <a:lnTo>
                  <a:pt x="0" y="163067"/>
                </a:lnTo>
                <a:lnTo>
                  <a:pt x="7073" y="206412"/>
                </a:lnTo>
                <a:lnTo>
                  <a:pt x="27036" y="245363"/>
                </a:lnTo>
                <a:lnTo>
                  <a:pt x="58007" y="278368"/>
                </a:lnTo>
                <a:lnTo>
                  <a:pt x="98100" y="303868"/>
                </a:lnTo>
                <a:lnTo>
                  <a:pt x="145432" y="320309"/>
                </a:lnTo>
                <a:lnTo>
                  <a:pt x="198120" y="326135"/>
                </a:lnTo>
                <a:lnTo>
                  <a:pt x="250807" y="320309"/>
                </a:lnTo>
                <a:lnTo>
                  <a:pt x="298139" y="303868"/>
                </a:lnTo>
                <a:lnTo>
                  <a:pt x="338232" y="278368"/>
                </a:lnTo>
                <a:lnTo>
                  <a:pt x="369203" y="245363"/>
                </a:lnTo>
                <a:lnTo>
                  <a:pt x="389166" y="206412"/>
                </a:lnTo>
                <a:lnTo>
                  <a:pt x="396239" y="163067"/>
                </a:lnTo>
                <a:lnTo>
                  <a:pt x="389166" y="119723"/>
                </a:lnTo>
                <a:lnTo>
                  <a:pt x="369203" y="80771"/>
                </a:lnTo>
                <a:lnTo>
                  <a:pt x="338232" y="47767"/>
                </a:lnTo>
                <a:lnTo>
                  <a:pt x="298139" y="22267"/>
                </a:lnTo>
                <a:lnTo>
                  <a:pt x="250807" y="5826"/>
                </a:lnTo>
                <a:lnTo>
                  <a:pt x="19812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94603" y="2286000"/>
            <a:ext cx="323215" cy="431800"/>
          </a:xfrm>
          <a:custGeom>
            <a:avLst/>
            <a:gdLst/>
            <a:ahLst/>
            <a:cxnLst/>
            <a:rect l="l" t="t" r="r" b="b"/>
            <a:pathLst>
              <a:path w="323214" h="431800">
                <a:moveTo>
                  <a:pt x="161544" y="0"/>
                </a:moveTo>
                <a:lnTo>
                  <a:pt x="0" y="431292"/>
                </a:lnTo>
                <a:lnTo>
                  <a:pt x="323088" y="431292"/>
                </a:lnTo>
                <a:lnTo>
                  <a:pt x="16154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559552" y="2176272"/>
            <a:ext cx="394970" cy="326390"/>
          </a:xfrm>
          <a:custGeom>
            <a:avLst/>
            <a:gdLst/>
            <a:ahLst/>
            <a:cxnLst/>
            <a:rect l="l" t="t" r="r" b="b"/>
            <a:pathLst>
              <a:path w="394970" h="326389">
                <a:moveTo>
                  <a:pt x="197358" y="0"/>
                </a:moveTo>
                <a:lnTo>
                  <a:pt x="144903" y="5826"/>
                </a:lnTo>
                <a:lnTo>
                  <a:pt x="97761" y="22267"/>
                </a:lnTo>
                <a:lnTo>
                  <a:pt x="57816" y="47767"/>
                </a:lnTo>
                <a:lnTo>
                  <a:pt x="26952" y="80771"/>
                </a:lnTo>
                <a:lnTo>
                  <a:pt x="7052" y="119723"/>
                </a:lnTo>
                <a:lnTo>
                  <a:pt x="0" y="163067"/>
                </a:lnTo>
                <a:lnTo>
                  <a:pt x="7052" y="206412"/>
                </a:lnTo>
                <a:lnTo>
                  <a:pt x="26952" y="245363"/>
                </a:lnTo>
                <a:lnTo>
                  <a:pt x="57816" y="278368"/>
                </a:lnTo>
                <a:lnTo>
                  <a:pt x="97761" y="303868"/>
                </a:lnTo>
                <a:lnTo>
                  <a:pt x="144903" y="320309"/>
                </a:lnTo>
                <a:lnTo>
                  <a:pt x="197358" y="326135"/>
                </a:lnTo>
                <a:lnTo>
                  <a:pt x="249812" y="320309"/>
                </a:lnTo>
                <a:lnTo>
                  <a:pt x="296954" y="303868"/>
                </a:lnTo>
                <a:lnTo>
                  <a:pt x="336899" y="278368"/>
                </a:lnTo>
                <a:lnTo>
                  <a:pt x="367763" y="245363"/>
                </a:lnTo>
                <a:lnTo>
                  <a:pt x="387663" y="206412"/>
                </a:lnTo>
                <a:lnTo>
                  <a:pt x="394715" y="163067"/>
                </a:lnTo>
                <a:lnTo>
                  <a:pt x="387663" y="119723"/>
                </a:lnTo>
                <a:lnTo>
                  <a:pt x="367763" y="80771"/>
                </a:lnTo>
                <a:lnTo>
                  <a:pt x="336899" y="47767"/>
                </a:lnTo>
                <a:lnTo>
                  <a:pt x="296954" y="22267"/>
                </a:lnTo>
                <a:lnTo>
                  <a:pt x="249812" y="5826"/>
                </a:lnTo>
                <a:lnTo>
                  <a:pt x="19735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393179" y="2286000"/>
            <a:ext cx="323215" cy="431800"/>
          </a:xfrm>
          <a:custGeom>
            <a:avLst/>
            <a:gdLst/>
            <a:ahLst/>
            <a:cxnLst/>
            <a:rect l="l" t="t" r="r" b="b"/>
            <a:pathLst>
              <a:path w="323215" h="431800">
                <a:moveTo>
                  <a:pt x="161544" y="0"/>
                </a:moveTo>
                <a:lnTo>
                  <a:pt x="0" y="431292"/>
                </a:lnTo>
                <a:lnTo>
                  <a:pt x="323088" y="431292"/>
                </a:lnTo>
                <a:lnTo>
                  <a:pt x="16154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358128" y="2176272"/>
            <a:ext cx="394970" cy="326390"/>
          </a:xfrm>
          <a:custGeom>
            <a:avLst/>
            <a:gdLst/>
            <a:ahLst/>
            <a:cxnLst/>
            <a:rect l="l" t="t" r="r" b="b"/>
            <a:pathLst>
              <a:path w="394970" h="326389">
                <a:moveTo>
                  <a:pt x="197357" y="0"/>
                </a:moveTo>
                <a:lnTo>
                  <a:pt x="144903" y="5826"/>
                </a:lnTo>
                <a:lnTo>
                  <a:pt x="97761" y="22267"/>
                </a:lnTo>
                <a:lnTo>
                  <a:pt x="57816" y="47767"/>
                </a:lnTo>
                <a:lnTo>
                  <a:pt x="26952" y="80771"/>
                </a:lnTo>
                <a:lnTo>
                  <a:pt x="7052" y="119723"/>
                </a:lnTo>
                <a:lnTo>
                  <a:pt x="0" y="163067"/>
                </a:lnTo>
                <a:lnTo>
                  <a:pt x="7052" y="206412"/>
                </a:lnTo>
                <a:lnTo>
                  <a:pt x="26952" y="245363"/>
                </a:lnTo>
                <a:lnTo>
                  <a:pt x="57816" y="278368"/>
                </a:lnTo>
                <a:lnTo>
                  <a:pt x="97761" y="303868"/>
                </a:lnTo>
                <a:lnTo>
                  <a:pt x="144903" y="320309"/>
                </a:lnTo>
                <a:lnTo>
                  <a:pt x="197357" y="326135"/>
                </a:lnTo>
                <a:lnTo>
                  <a:pt x="249812" y="320309"/>
                </a:lnTo>
                <a:lnTo>
                  <a:pt x="296954" y="303868"/>
                </a:lnTo>
                <a:lnTo>
                  <a:pt x="336899" y="278368"/>
                </a:lnTo>
                <a:lnTo>
                  <a:pt x="367763" y="245363"/>
                </a:lnTo>
                <a:lnTo>
                  <a:pt x="387663" y="206412"/>
                </a:lnTo>
                <a:lnTo>
                  <a:pt x="394716" y="163067"/>
                </a:lnTo>
                <a:lnTo>
                  <a:pt x="387663" y="119723"/>
                </a:lnTo>
                <a:lnTo>
                  <a:pt x="367763" y="80771"/>
                </a:lnTo>
                <a:lnTo>
                  <a:pt x="336899" y="47767"/>
                </a:lnTo>
                <a:lnTo>
                  <a:pt x="296954" y="22267"/>
                </a:lnTo>
                <a:lnTo>
                  <a:pt x="249812" y="5826"/>
                </a:lnTo>
                <a:lnTo>
                  <a:pt x="19735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222235" y="2286000"/>
            <a:ext cx="323215" cy="431800"/>
          </a:xfrm>
          <a:custGeom>
            <a:avLst/>
            <a:gdLst/>
            <a:ahLst/>
            <a:cxnLst/>
            <a:rect l="l" t="t" r="r" b="b"/>
            <a:pathLst>
              <a:path w="323215" h="431800">
                <a:moveTo>
                  <a:pt x="161544" y="0"/>
                </a:moveTo>
                <a:lnTo>
                  <a:pt x="0" y="431292"/>
                </a:lnTo>
                <a:lnTo>
                  <a:pt x="323088" y="431292"/>
                </a:lnTo>
                <a:lnTo>
                  <a:pt x="16154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7187183" y="2176272"/>
            <a:ext cx="394970" cy="326390"/>
          </a:xfrm>
          <a:custGeom>
            <a:avLst/>
            <a:gdLst/>
            <a:ahLst/>
            <a:cxnLst/>
            <a:rect l="l" t="t" r="r" b="b"/>
            <a:pathLst>
              <a:path w="394970" h="326389">
                <a:moveTo>
                  <a:pt x="197358" y="0"/>
                </a:moveTo>
                <a:lnTo>
                  <a:pt x="144903" y="5826"/>
                </a:lnTo>
                <a:lnTo>
                  <a:pt x="97761" y="22267"/>
                </a:lnTo>
                <a:lnTo>
                  <a:pt x="57816" y="47767"/>
                </a:lnTo>
                <a:lnTo>
                  <a:pt x="26952" y="80771"/>
                </a:lnTo>
                <a:lnTo>
                  <a:pt x="7052" y="119723"/>
                </a:lnTo>
                <a:lnTo>
                  <a:pt x="0" y="163067"/>
                </a:lnTo>
                <a:lnTo>
                  <a:pt x="7052" y="206412"/>
                </a:lnTo>
                <a:lnTo>
                  <a:pt x="26952" y="245363"/>
                </a:lnTo>
                <a:lnTo>
                  <a:pt x="57816" y="278368"/>
                </a:lnTo>
                <a:lnTo>
                  <a:pt x="97761" y="303868"/>
                </a:lnTo>
                <a:lnTo>
                  <a:pt x="144903" y="320309"/>
                </a:lnTo>
                <a:lnTo>
                  <a:pt x="197358" y="326135"/>
                </a:lnTo>
                <a:lnTo>
                  <a:pt x="249812" y="320309"/>
                </a:lnTo>
                <a:lnTo>
                  <a:pt x="296954" y="303868"/>
                </a:lnTo>
                <a:lnTo>
                  <a:pt x="336899" y="278368"/>
                </a:lnTo>
                <a:lnTo>
                  <a:pt x="367763" y="245363"/>
                </a:lnTo>
                <a:lnTo>
                  <a:pt x="387663" y="206412"/>
                </a:lnTo>
                <a:lnTo>
                  <a:pt x="394716" y="163067"/>
                </a:lnTo>
                <a:lnTo>
                  <a:pt x="387663" y="119723"/>
                </a:lnTo>
                <a:lnTo>
                  <a:pt x="367763" y="80771"/>
                </a:lnTo>
                <a:lnTo>
                  <a:pt x="336899" y="47767"/>
                </a:lnTo>
                <a:lnTo>
                  <a:pt x="296954" y="22267"/>
                </a:lnTo>
                <a:lnTo>
                  <a:pt x="249812" y="5826"/>
                </a:lnTo>
                <a:lnTo>
                  <a:pt x="19735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48995" y="1636776"/>
            <a:ext cx="8290559" cy="86995"/>
          </a:xfrm>
          <a:custGeom>
            <a:avLst/>
            <a:gdLst/>
            <a:ahLst/>
            <a:cxnLst/>
            <a:rect l="l" t="t" r="r" b="b"/>
            <a:pathLst>
              <a:path w="8290559" h="86994">
                <a:moveTo>
                  <a:pt x="0" y="86868"/>
                </a:moveTo>
                <a:lnTo>
                  <a:pt x="8290559" y="86868"/>
                </a:lnTo>
                <a:lnTo>
                  <a:pt x="8290559" y="0"/>
                </a:lnTo>
                <a:lnTo>
                  <a:pt x="0" y="0"/>
                </a:lnTo>
                <a:lnTo>
                  <a:pt x="0" y="86868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48995" y="1791080"/>
            <a:ext cx="8290559" cy="97155"/>
          </a:xfrm>
          <a:custGeom>
            <a:avLst/>
            <a:gdLst/>
            <a:ahLst/>
            <a:cxnLst/>
            <a:rect l="l" t="t" r="r" b="b"/>
            <a:pathLst>
              <a:path w="8290559" h="97155">
                <a:moveTo>
                  <a:pt x="0" y="97155"/>
                </a:moveTo>
                <a:lnTo>
                  <a:pt x="8290559" y="97155"/>
                </a:lnTo>
                <a:lnTo>
                  <a:pt x="8290559" y="0"/>
                </a:lnTo>
                <a:lnTo>
                  <a:pt x="0" y="0"/>
                </a:lnTo>
                <a:lnTo>
                  <a:pt x="0" y="97155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452372" y="954024"/>
            <a:ext cx="325120" cy="431800"/>
          </a:xfrm>
          <a:custGeom>
            <a:avLst/>
            <a:gdLst/>
            <a:ahLst/>
            <a:cxnLst/>
            <a:rect l="l" t="t" r="r" b="b"/>
            <a:pathLst>
              <a:path w="325119" h="431800">
                <a:moveTo>
                  <a:pt x="162306" y="0"/>
                </a:moveTo>
                <a:lnTo>
                  <a:pt x="0" y="431291"/>
                </a:lnTo>
                <a:lnTo>
                  <a:pt x="324611" y="431291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17319" y="844296"/>
            <a:ext cx="396240" cy="326390"/>
          </a:xfrm>
          <a:custGeom>
            <a:avLst/>
            <a:gdLst/>
            <a:ahLst/>
            <a:cxnLst/>
            <a:rect l="l" t="t" r="r" b="b"/>
            <a:pathLst>
              <a:path w="396239" h="326390">
                <a:moveTo>
                  <a:pt x="198120" y="0"/>
                </a:moveTo>
                <a:lnTo>
                  <a:pt x="145432" y="5826"/>
                </a:lnTo>
                <a:lnTo>
                  <a:pt x="98100" y="22267"/>
                </a:lnTo>
                <a:lnTo>
                  <a:pt x="58007" y="47767"/>
                </a:lnTo>
                <a:lnTo>
                  <a:pt x="27036" y="80772"/>
                </a:lnTo>
                <a:lnTo>
                  <a:pt x="7073" y="119723"/>
                </a:lnTo>
                <a:lnTo>
                  <a:pt x="0" y="163067"/>
                </a:lnTo>
                <a:lnTo>
                  <a:pt x="7073" y="206412"/>
                </a:lnTo>
                <a:lnTo>
                  <a:pt x="27036" y="245363"/>
                </a:lnTo>
                <a:lnTo>
                  <a:pt x="58007" y="278368"/>
                </a:lnTo>
                <a:lnTo>
                  <a:pt x="98100" y="303868"/>
                </a:lnTo>
                <a:lnTo>
                  <a:pt x="145432" y="320309"/>
                </a:lnTo>
                <a:lnTo>
                  <a:pt x="198120" y="326136"/>
                </a:lnTo>
                <a:lnTo>
                  <a:pt x="250807" y="320309"/>
                </a:lnTo>
                <a:lnTo>
                  <a:pt x="298139" y="303868"/>
                </a:lnTo>
                <a:lnTo>
                  <a:pt x="338232" y="278368"/>
                </a:lnTo>
                <a:lnTo>
                  <a:pt x="369203" y="245363"/>
                </a:lnTo>
                <a:lnTo>
                  <a:pt x="389166" y="206412"/>
                </a:lnTo>
                <a:lnTo>
                  <a:pt x="396240" y="163067"/>
                </a:lnTo>
                <a:lnTo>
                  <a:pt x="389166" y="119723"/>
                </a:lnTo>
                <a:lnTo>
                  <a:pt x="369203" y="80772"/>
                </a:lnTo>
                <a:lnTo>
                  <a:pt x="338232" y="47767"/>
                </a:lnTo>
                <a:lnTo>
                  <a:pt x="298139" y="22267"/>
                </a:lnTo>
                <a:lnTo>
                  <a:pt x="250807" y="5826"/>
                </a:lnTo>
                <a:lnTo>
                  <a:pt x="19812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273807" y="954024"/>
            <a:ext cx="323215" cy="431800"/>
          </a:xfrm>
          <a:custGeom>
            <a:avLst/>
            <a:gdLst/>
            <a:ahLst/>
            <a:cxnLst/>
            <a:rect l="l" t="t" r="r" b="b"/>
            <a:pathLst>
              <a:path w="323214" h="431800">
                <a:moveTo>
                  <a:pt x="161544" y="0"/>
                </a:moveTo>
                <a:lnTo>
                  <a:pt x="0" y="431291"/>
                </a:lnTo>
                <a:lnTo>
                  <a:pt x="323088" y="431291"/>
                </a:lnTo>
                <a:lnTo>
                  <a:pt x="16154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238755" y="844296"/>
            <a:ext cx="394970" cy="326390"/>
          </a:xfrm>
          <a:custGeom>
            <a:avLst/>
            <a:gdLst/>
            <a:ahLst/>
            <a:cxnLst/>
            <a:rect l="l" t="t" r="r" b="b"/>
            <a:pathLst>
              <a:path w="394969" h="326390">
                <a:moveTo>
                  <a:pt x="197357" y="0"/>
                </a:moveTo>
                <a:lnTo>
                  <a:pt x="144903" y="5826"/>
                </a:lnTo>
                <a:lnTo>
                  <a:pt x="97761" y="22267"/>
                </a:lnTo>
                <a:lnTo>
                  <a:pt x="57816" y="47767"/>
                </a:lnTo>
                <a:lnTo>
                  <a:pt x="26952" y="80772"/>
                </a:lnTo>
                <a:lnTo>
                  <a:pt x="7052" y="119723"/>
                </a:lnTo>
                <a:lnTo>
                  <a:pt x="0" y="163067"/>
                </a:lnTo>
                <a:lnTo>
                  <a:pt x="7052" y="206412"/>
                </a:lnTo>
                <a:lnTo>
                  <a:pt x="26952" y="245363"/>
                </a:lnTo>
                <a:lnTo>
                  <a:pt x="57816" y="278368"/>
                </a:lnTo>
                <a:lnTo>
                  <a:pt x="97761" y="303868"/>
                </a:lnTo>
                <a:lnTo>
                  <a:pt x="144903" y="320309"/>
                </a:lnTo>
                <a:lnTo>
                  <a:pt x="197357" y="326136"/>
                </a:lnTo>
                <a:lnTo>
                  <a:pt x="249812" y="320309"/>
                </a:lnTo>
                <a:lnTo>
                  <a:pt x="296954" y="303868"/>
                </a:lnTo>
                <a:lnTo>
                  <a:pt x="336899" y="278368"/>
                </a:lnTo>
                <a:lnTo>
                  <a:pt x="367763" y="245363"/>
                </a:lnTo>
                <a:lnTo>
                  <a:pt x="387663" y="206412"/>
                </a:lnTo>
                <a:lnTo>
                  <a:pt x="394716" y="163067"/>
                </a:lnTo>
                <a:lnTo>
                  <a:pt x="387663" y="119723"/>
                </a:lnTo>
                <a:lnTo>
                  <a:pt x="367763" y="80772"/>
                </a:lnTo>
                <a:lnTo>
                  <a:pt x="336899" y="47767"/>
                </a:lnTo>
                <a:lnTo>
                  <a:pt x="296954" y="22267"/>
                </a:lnTo>
                <a:lnTo>
                  <a:pt x="249812" y="5826"/>
                </a:lnTo>
                <a:lnTo>
                  <a:pt x="19735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087623" y="954024"/>
            <a:ext cx="325120" cy="431800"/>
          </a:xfrm>
          <a:custGeom>
            <a:avLst/>
            <a:gdLst/>
            <a:ahLst/>
            <a:cxnLst/>
            <a:rect l="l" t="t" r="r" b="b"/>
            <a:pathLst>
              <a:path w="325120" h="431800">
                <a:moveTo>
                  <a:pt x="162306" y="0"/>
                </a:moveTo>
                <a:lnTo>
                  <a:pt x="0" y="431291"/>
                </a:lnTo>
                <a:lnTo>
                  <a:pt x="324612" y="431291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052572" y="844296"/>
            <a:ext cx="396240" cy="326390"/>
          </a:xfrm>
          <a:custGeom>
            <a:avLst/>
            <a:gdLst/>
            <a:ahLst/>
            <a:cxnLst/>
            <a:rect l="l" t="t" r="r" b="b"/>
            <a:pathLst>
              <a:path w="396239" h="326390">
                <a:moveTo>
                  <a:pt x="198119" y="0"/>
                </a:moveTo>
                <a:lnTo>
                  <a:pt x="145432" y="5826"/>
                </a:lnTo>
                <a:lnTo>
                  <a:pt x="98100" y="22267"/>
                </a:lnTo>
                <a:lnTo>
                  <a:pt x="58007" y="47767"/>
                </a:lnTo>
                <a:lnTo>
                  <a:pt x="27036" y="80772"/>
                </a:lnTo>
                <a:lnTo>
                  <a:pt x="7073" y="119723"/>
                </a:lnTo>
                <a:lnTo>
                  <a:pt x="0" y="163067"/>
                </a:lnTo>
                <a:lnTo>
                  <a:pt x="7073" y="206412"/>
                </a:lnTo>
                <a:lnTo>
                  <a:pt x="27036" y="245363"/>
                </a:lnTo>
                <a:lnTo>
                  <a:pt x="58007" y="278368"/>
                </a:lnTo>
                <a:lnTo>
                  <a:pt x="98100" y="303868"/>
                </a:lnTo>
                <a:lnTo>
                  <a:pt x="145432" y="320309"/>
                </a:lnTo>
                <a:lnTo>
                  <a:pt x="198119" y="326136"/>
                </a:lnTo>
                <a:lnTo>
                  <a:pt x="250807" y="320309"/>
                </a:lnTo>
                <a:lnTo>
                  <a:pt x="298139" y="303868"/>
                </a:lnTo>
                <a:lnTo>
                  <a:pt x="338232" y="278368"/>
                </a:lnTo>
                <a:lnTo>
                  <a:pt x="369203" y="245363"/>
                </a:lnTo>
                <a:lnTo>
                  <a:pt x="389166" y="206412"/>
                </a:lnTo>
                <a:lnTo>
                  <a:pt x="396239" y="163067"/>
                </a:lnTo>
                <a:lnTo>
                  <a:pt x="389166" y="119723"/>
                </a:lnTo>
                <a:lnTo>
                  <a:pt x="369203" y="80772"/>
                </a:lnTo>
                <a:lnTo>
                  <a:pt x="338232" y="47767"/>
                </a:lnTo>
                <a:lnTo>
                  <a:pt x="298139" y="22267"/>
                </a:lnTo>
                <a:lnTo>
                  <a:pt x="250807" y="5826"/>
                </a:lnTo>
                <a:lnTo>
                  <a:pt x="19811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910584" y="954024"/>
            <a:ext cx="323215" cy="431800"/>
          </a:xfrm>
          <a:custGeom>
            <a:avLst/>
            <a:gdLst/>
            <a:ahLst/>
            <a:cxnLst/>
            <a:rect l="l" t="t" r="r" b="b"/>
            <a:pathLst>
              <a:path w="323214" h="431800">
                <a:moveTo>
                  <a:pt x="161543" y="0"/>
                </a:moveTo>
                <a:lnTo>
                  <a:pt x="0" y="431291"/>
                </a:lnTo>
                <a:lnTo>
                  <a:pt x="323088" y="431291"/>
                </a:lnTo>
                <a:lnTo>
                  <a:pt x="161543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875532" y="844296"/>
            <a:ext cx="394970" cy="326390"/>
          </a:xfrm>
          <a:custGeom>
            <a:avLst/>
            <a:gdLst/>
            <a:ahLst/>
            <a:cxnLst/>
            <a:rect l="l" t="t" r="r" b="b"/>
            <a:pathLst>
              <a:path w="394970" h="326390">
                <a:moveTo>
                  <a:pt x="197357" y="0"/>
                </a:moveTo>
                <a:lnTo>
                  <a:pt x="144903" y="5826"/>
                </a:lnTo>
                <a:lnTo>
                  <a:pt x="97761" y="22267"/>
                </a:lnTo>
                <a:lnTo>
                  <a:pt x="57816" y="47767"/>
                </a:lnTo>
                <a:lnTo>
                  <a:pt x="26952" y="80772"/>
                </a:lnTo>
                <a:lnTo>
                  <a:pt x="7052" y="119723"/>
                </a:lnTo>
                <a:lnTo>
                  <a:pt x="0" y="163067"/>
                </a:lnTo>
                <a:lnTo>
                  <a:pt x="7052" y="206412"/>
                </a:lnTo>
                <a:lnTo>
                  <a:pt x="26952" y="245363"/>
                </a:lnTo>
                <a:lnTo>
                  <a:pt x="57816" y="278368"/>
                </a:lnTo>
                <a:lnTo>
                  <a:pt x="97761" y="303868"/>
                </a:lnTo>
                <a:lnTo>
                  <a:pt x="144903" y="320309"/>
                </a:lnTo>
                <a:lnTo>
                  <a:pt x="197357" y="326136"/>
                </a:lnTo>
                <a:lnTo>
                  <a:pt x="249812" y="320309"/>
                </a:lnTo>
                <a:lnTo>
                  <a:pt x="296954" y="303868"/>
                </a:lnTo>
                <a:lnTo>
                  <a:pt x="336899" y="278368"/>
                </a:lnTo>
                <a:lnTo>
                  <a:pt x="367763" y="245363"/>
                </a:lnTo>
                <a:lnTo>
                  <a:pt x="387663" y="206412"/>
                </a:lnTo>
                <a:lnTo>
                  <a:pt x="394715" y="163067"/>
                </a:lnTo>
                <a:lnTo>
                  <a:pt x="387663" y="119723"/>
                </a:lnTo>
                <a:lnTo>
                  <a:pt x="367763" y="80772"/>
                </a:lnTo>
                <a:lnTo>
                  <a:pt x="336899" y="47767"/>
                </a:lnTo>
                <a:lnTo>
                  <a:pt x="296954" y="22267"/>
                </a:lnTo>
                <a:lnTo>
                  <a:pt x="249812" y="5826"/>
                </a:lnTo>
                <a:lnTo>
                  <a:pt x="19735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773167" y="954024"/>
            <a:ext cx="325120" cy="431800"/>
          </a:xfrm>
          <a:custGeom>
            <a:avLst/>
            <a:gdLst/>
            <a:ahLst/>
            <a:cxnLst/>
            <a:rect l="l" t="t" r="r" b="b"/>
            <a:pathLst>
              <a:path w="325120" h="431800">
                <a:moveTo>
                  <a:pt x="162306" y="0"/>
                </a:moveTo>
                <a:lnTo>
                  <a:pt x="0" y="431291"/>
                </a:lnTo>
                <a:lnTo>
                  <a:pt x="324612" y="431291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738115" y="844296"/>
            <a:ext cx="396240" cy="326390"/>
          </a:xfrm>
          <a:custGeom>
            <a:avLst/>
            <a:gdLst/>
            <a:ahLst/>
            <a:cxnLst/>
            <a:rect l="l" t="t" r="r" b="b"/>
            <a:pathLst>
              <a:path w="396239" h="326390">
                <a:moveTo>
                  <a:pt x="198120" y="0"/>
                </a:moveTo>
                <a:lnTo>
                  <a:pt x="145432" y="5826"/>
                </a:lnTo>
                <a:lnTo>
                  <a:pt x="98100" y="22267"/>
                </a:lnTo>
                <a:lnTo>
                  <a:pt x="58007" y="47767"/>
                </a:lnTo>
                <a:lnTo>
                  <a:pt x="27036" y="80772"/>
                </a:lnTo>
                <a:lnTo>
                  <a:pt x="7073" y="119723"/>
                </a:lnTo>
                <a:lnTo>
                  <a:pt x="0" y="163067"/>
                </a:lnTo>
                <a:lnTo>
                  <a:pt x="7073" y="206412"/>
                </a:lnTo>
                <a:lnTo>
                  <a:pt x="27036" y="245363"/>
                </a:lnTo>
                <a:lnTo>
                  <a:pt x="58007" y="278368"/>
                </a:lnTo>
                <a:lnTo>
                  <a:pt x="98100" y="303868"/>
                </a:lnTo>
                <a:lnTo>
                  <a:pt x="145432" y="320309"/>
                </a:lnTo>
                <a:lnTo>
                  <a:pt x="198120" y="326136"/>
                </a:lnTo>
                <a:lnTo>
                  <a:pt x="250807" y="320309"/>
                </a:lnTo>
                <a:lnTo>
                  <a:pt x="298139" y="303868"/>
                </a:lnTo>
                <a:lnTo>
                  <a:pt x="338232" y="278368"/>
                </a:lnTo>
                <a:lnTo>
                  <a:pt x="369203" y="245363"/>
                </a:lnTo>
                <a:lnTo>
                  <a:pt x="389166" y="206412"/>
                </a:lnTo>
                <a:lnTo>
                  <a:pt x="396239" y="163067"/>
                </a:lnTo>
                <a:lnTo>
                  <a:pt x="389166" y="119723"/>
                </a:lnTo>
                <a:lnTo>
                  <a:pt x="369203" y="80772"/>
                </a:lnTo>
                <a:lnTo>
                  <a:pt x="338232" y="47767"/>
                </a:lnTo>
                <a:lnTo>
                  <a:pt x="298139" y="22267"/>
                </a:lnTo>
                <a:lnTo>
                  <a:pt x="250807" y="5826"/>
                </a:lnTo>
                <a:lnTo>
                  <a:pt x="19812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529071" y="954024"/>
            <a:ext cx="325120" cy="431800"/>
          </a:xfrm>
          <a:custGeom>
            <a:avLst/>
            <a:gdLst/>
            <a:ahLst/>
            <a:cxnLst/>
            <a:rect l="l" t="t" r="r" b="b"/>
            <a:pathLst>
              <a:path w="325120" h="431800">
                <a:moveTo>
                  <a:pt x="162305" y="0"/>
                </a:moveTo>
                <a:lnTo>
                  <a:pt x="0" y="431291"/>
                </a:lnTo>
                <a:lnTo>
                  <a:pt x="324612" y="431291"/>
                </a:lnTo>
                <a:lnTo>
                  <a:pt x="16230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494020" y="844296"/>
            <a:ext cx="396240" cy="326390"/>
          </a:xfrm>
          <a:custGeom>
            <a:avLst/>
            <a:gdLst/>
            <a:ahLst/>
            <a:cxnLst/>
            <a:rect l="l" t="t" r="r" b="b"/>
            <a:pathLst>
              <a:path w="396239" h="326390">
                <a:moveTo>
                  <a:pt x="198119" y="0"/>
                </a:moveTo>
                <a:lnTo>
                  <a:pt x="145432" y="5826"/>
                </a:lnTo>
                <a:lnTo>
                  <a:pt x="98100" y="22267"/>
                </a:lnTo>
                <a:lnTo>
                  <a:pt x="58007" y="47767"/>
                </a:lnTo>
                <a:lnTo>
                  <a:pt x="27036" y="80772"/>
                </a:lnTo>
                <a:lnTo>
                  <a:pt x="7073" y="119723"/>
                </a:lnTo>
                <a:lnTo>
                  <a:pt x="0" y="163067"/>
                </a:lnTo>
                <a:lnTo>
                  <a:pt x="7073" y="206412"/>
                </a:lnTo>
                <a:lnTo>
                  <a:pt x="27036" y="245363"/>
                </a:lnTo>
                <a:lnTo>
                  <a:pt x="58007" y="278368"/>
                </a:lnTo>
                <a:lnTo>
                  <a:pt x="98100" y="303868"/>
                </a:lnTo>
                <a:lnTo>
                  <a:pt x="145432" y="320309"/>
                </a:lnTo>
                <a:lnTo>
                  <a:pt x="198119" y="326136"/>
                </a:lnTo>
                <a:lnTo>
                  <a:pt x="250807" y="320309"/>
                </a:lnTo>
                <a:lnTo>
                  <a:pt x="298139" y="303868"/>
                </a:lnTo>
                <a:lnTo>
                  <a:pt x="338232" y="278368"/>
                </a:lnTo>
                <a:lnTo>
                  <a:pt x="369203" y="245363"/>
                </a:lnTo>
                <a:lnTo>
                  <a:pt x="389166" y="206412"/>
                </a:lnTo>
                <a:lnTo>
                  <a:pt x="396239" y="163067"/>
                </a:lnTo>
                <a:lnTo>
                  <a:pt x="389166" y="119723"/>
                </a:lnTo>
                <a:lnTo>
                  <a:pt x="369203" y="80772"/>
                </a:lnTo>
                <a:lnTo>
                  <a:pt x="338232" y="47767"/>
                </a:lnTo>
                <a:lnTo>
                  <a:pt x="298139" y="22267"/>
                </a:lnTo>
                <a:lnTo>
                  <a:pt x="250807" y="5826"/>
                </a:lnTo>
                <a:lnTo>
                  <a:pt x="19811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393179" y="954024"/>
            <a:ext cx="323215" cy="431800"/>
          </a:xfrm>
          <a:custGeom>
            <a:avLst/>
            <a:gdLst/>
            <a:ahLst/>
            <a:cxnLst/>
            <a:rect l="l" t="t" r="r" b="b"/>
            <a:pathLst>
              <a:path w="323215" h="431800">
                <a:moveTo>
                  <a:pt x="161544" y="0"/>
                </a:moveTo>
                <a:lnTo>
                  <a:pt x="0" y="431291"/>
                </a:lnTo>
                <a:lnTo>
                  <a:pt x="323088" y="431291"/>
                </a:lnTo>
                <a:lnTo>
                  <a:pt x="16154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358128" y="844296"/>
            <a:ext cx="394970" cy="326390"/>
          </a:xfrm>
          <a:custGeom>
            <a:avLst/>
            <a:gdLst/>
            <a:ahLst/>
            <a:cxnLst/>
            <a:rect l="l" t="t" r="r" b="b"/>
            <a:pathLst>
              <a:path w="394970" h="326390">
                <a:moveTo>
                  <a:pt x="197357" y="0"/>
                </a:moveTo>
                <a:lnTo>
                  <a:pt x="144903" y="5826"/>
                </a:lnTo>
                <a:lnTo>
                  <a:pt x="97761" y="22267"/>
                </a:lnTo>
                <a:lnTo>
                  <a:pt x="57816" y="47767"/>
                </a:lnTo>
                <a:lnTo>
                  <a:pt x="26952" y="80772"/>
                </a:lnTo>
                <a:lnTo>
                  <a:pt x="7052" y="119723"/>
                </a:lnTo>
                <a:lnTo>
                  <a:pt x="0" y="163067"/>
                </a:lnTo>
                <a:lnTo>
                  <a:pt x="7052" y="206412"/>
                </a:lnTo>
                <a:lnTo>
                  <a:pt x="26952" y="245363"/>
                </a:lnTo>
                <a:lnTo>
                  <a:pt x="57816" y="278368"/>
                </a:lnTo>
                <a:lnTo>
                  <a:pt x="97761" y="303868"/>
                </a:lnTo>
                <a:lnTo>
                  <a:pt x="144903" y="320309"/>
                </a:lnTo>
                <a:lnTo>
                  <a:pt x="197357" y="326136"/>
                </a:lnTo>
                <a:lnTo>
                  <a:pt x="249812" y="320309"/>
                </a:lnTo>
                <a:lnTo>
                  <a:pt x="296954" y="303868"/>
                </a:lnTo>
                <a:lnTo>
                  <a:pt x="336899" y="278368"/>
                </a:lnTo>
                <a:lnTo>
                  <a:pt x="367763" y="245363"/>
                </a:lnTo>
                <a:lnTo>
                  <a:pt x="387663" y="206412"/>
                </a:lnTo>
                <a:lnTo>
                  <a:pt x="394716" y="163067"/>
                </a:lnTo>
                <a:lnTo>
                  <a:pt x="387663" y="119723"/>
                </a:lnTo>
                <a:lnTo>
                  <a:pt x="367763" y="80772"/>
                </a:lnTo>
                <a:lnTo>
                  <a:pt x="336899" y="47767"/>
                </a:lnTo>
                <a:lnTo>
                  <a:pt x="296954" y="22267"/>
                </a:lnTo>
                <a:lnTo>
                  <a:pt x="249812" y="5826"/>
                </a:lnTo>
                <a:lnTo>
                  <a:pt x="19735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222235" y="954024"/>
            <a:ext cx="323215" cy="431800"/>
          </a:xfrm>
          <a:custGeom>
            <a:avLst/>
            <a:gdLst/>
            <a:ahLst/>
            <a:cxnLst/>
            <a:rect l="l" t="t" r="r" b="b"/>
            <a:pathLst>
              <a:path w="323215" h="431800">
                <a:moveTo>
                  <a:pt x="161544" y="0"/>
                </a:moveTo>
                <a:lnTo>
                  <a:pt x="0" y="431291"/>
                </a:lnTo>
                <a:lnTo>
                  <a:pt x="323088" y="431291"/>
                </a:lnTo>
                <a:lnTo>
                  <a:pt x="16154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187183" y="844296"/>
            <a:ext cx="394970" cy="326390"/>
          </a:xfrm>
          <a:custGeom>
            <a:avLst/>
            <a:gdLst/>
            <a:ahLst/>
            <a:cxnLst/>
            <a:rect l="l" t="t" r="r" b="b"/>
            <a:pathLst>
              <a:path w="394970" h="326390">
                <a:moveTo>
                  <a:pt x="197358" y="0"/>
                </a:moveTo>
                <a:lnTo>
                  <a:pt x="144903" y="5826"/>
                </a:lnTo>
                <a:lnTo>
                  <a:pt x="97761" y="22267"/>
                </a:lnTo>
                <a:lnTo>
                  <a:pt x="57816" y="47767"/>
                </a:lnTo>
                <a:lnTo>
                  <a:pt x="26952" y="80772"/>
                </a:lnTo>
                <a:lnTo>
                  <a:pt x="7052" y="119723"/>
                </a:lnTo>
                <a:lnTo>
                  <a:pt x="0" y="163067"/>
                </a:lnTo>
                <a:lnTo>
                  <a:pt x="7052" y="206412"/>
                </a:lnTo>
                <a:lnTo>
                  <a:pt x="26952" y="245363"/>
                </a:lnTo>
                <a:lnTo>
                  <a:pt x="57816" y="278368"/>
                </a:lnTo>
                <a:lnTo>
                  <a:pt x="97761" y="303868"/>
                </a:lnTo>
                <a:lnTo>
                  <a:pt x="144903" y="320309"/>
                </a:lnTo>
                <a:lnTo>
                  <a:pt x="197358" y="326136"/>
                </a:lnTo>
                <a:lnTo>
                  <a:pt x="249812" y="320309"/>
                </a:lnTo>
                <a:lnTo>
                  <a:pt x="296954" y="303868"/>
                </a:lnTo>
                <a:lnTo>
                  <a:pt x="336899" y="278368"/>
                </a:lnTo>
                <a:lnTo>
                  <a:pt x="367763" y="245363"/>
                </a:lnTo>
                <a:lnTo>
                  <a:pt x="387663" y="206412"/>
                </a:lnTo>
                <a:lnTo>
                  <a:pt x="394716" y="163067"/>
                </a:lnTo>
                <a:lnTo>
                  <a:pt x="387663" y="119723"/>
                </a:lnTo>
                <a:lnTo>
                  <a:pt x="367763" y="80772"/>
                </a:lnTo>
                <a:lnTo>
                  <a:pt x="336899" y="47767"/>
                </a:lnTo>
                <a:lnTo>
                  <a:pt x="296954" y="22267"/>
                </a:lnTo>
                <a:lnTo>
                  <a:pt x="249812" y="5826"/>
                </a:lnTo>
                <a:lnTo>
                  <a:pt x="19735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2072639" y="1277111"/>
            <a:ext cx="721360" cy="323215"/>
          </a:xfrm>
          <a:custGeom>
            <a:avLst/>
            <a:gdLst/>
            <a:ahLst/>
            <a:cxnLst/>
            <a:rect l="l" t="t" r="r" b="b"/>
            <a:pathLst>
              <a:path w="721360" h="323215">
                <a:moveTo>
                  <a:pt x="0" y="323088"/>
                </a:moveTo>
                <a:lnTo>
                  <a:pt x="720851" y="323088"/>
                </a:lnTo>
                <a:lnTo>
                  <a:pt x="720851" y="0"/>
                </a:lnTo>
                <a:lnTo>
                  <a:pt x="0" y="0"/>
                </a:lnTo>
                <a:lnTo>
                  <a:pt x="0" y="3230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2900172" y="1277111"/>
            <a:ext cx="721360" cy="323215"/>
          </a:xfrm>
          <a:custGeom>
            <a:avLst/>
            <a:gdLst/>
            <a:ahLst/>
            <a:cxnLst/>
            <a:rect l="l" t="t" r="r" b="b"/>
            <a:pathLst>
              <a:path w="721360" h="323215">
                <a:moveTo>
                  <a:pt x="0" y="323088"/>
                </a:moveTo>
                <a:lnTo>
                  <a:pt x="720851" y="323088"/>
                </a:lnTo>
                <a:lnTo>
                  <a:pt x="720851" y="0"/>
                </a:lnTo>
                <a:lnTo>
                  <a:pt x="0" y="0"/>
                </a:lnTo>
                <a:lnTo>
                  <a:pt x="0" y="3230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3729228" y="1277111"/>
            <a:ext cx="721360" cy="323215"/>
          </a:xfrm>
          <a:custGeom>
            <a:avLst/>
            <a:gdLst/>
            <a:ahLst/>
            <a:cxnLst/>
            <a:rect l="l" t="t" r="r" b="b"/>
            <a:pathLst>
              <a:path w="721360" h="323215">
                <a:moveTo>
                  <a:pt x="0" y="323088"/>
                </a:moveTo>
                <a:lnTo>
                  <a:pt x="720851" y="323088"/>
                </a:lnTo>
                <a:lnTo>
                  <a:pt x="720851" y="0"/>
                </a:lnTo>
                <a:lnTo>
                  <a:pt x="0" y="0"/>
                </a:lnTo>
                <a:lnTo>
                  <a:pt x="0" y="3230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556759" y="1277111"/>
            <a:ext cx="721360" cy="323215"/>
          </a:xfrm>
          <a:custGeom>
            <a:avLst/>
            <a:gdLst/>
            <a:ahLst/>
            <a:cxnLst/>
            <a:rect l="l" t="t" r="r" b="b"/>
            <a:pathLst>
              <a:path w="721360" h="323215">
                <a:moveTo>
                  <a:pt x="0" y="323088"/>
                </a:moveTo>
                <a:lnTo>
                  <a:pt x="720851" y="323088"/>
                </a:lnTo>
                <a:lnTo>
                  <a:pt x="720851" y="0"/>
                </a:lnTo>
                <a:lnTo>
                  <a:pt x="0" y="0"/>
                </a:lnTo>
                <a:lnTo>
                  <a:pt x="0" y="3230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384291" y="1277111"/>
            <a:ext cx="721360" cy="323215"/>
          </a:xfrm>
          <a:custGeom>
            <a:avLst/>
            <a:gdLst/>
            <a:ahLst/>
            <a:cxnLst/>
            <a:rect l="l" t="t" r="r" b="b"/>
            <a:pathLst>
              <a:path w="721360" h="323215">
                <a:moveTo>
                  <a:pt x="0" y="323088"/>
                </a:moveTo>
                <a:lnTo>
                  <a:pt x="720851" y="323088"/>
                </a:lnTo>
                <a:lnTo>
                  <a:pt x="720851" y="0"/>
                </a:lnTo>
                <a:lnTo>
                  <a:pt x="0" y="0"/>
                </a:lnTo>
                <a:lnTo>
                  <a:pt x="0" y="3230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6176771" y="1277111"/>
            <a:ext cx="721360" cy="323215"/>
          </a:xfrm>
          <a:custGeom>
            <a:avLst/>
            <a:gdLst/>
            <a:ahLst/>
            <a:cxnLst/>
            <a:rect l="l" t="t" r="r" b="b"/>
            <a:pathLst>
              <a:path w="721359" h="323215">
                <a:moveTo>
                  <a:pt x="0" y="323088"/>
                </a:moveTo>
                <a:lnTo>
                  <a:pt x="720851" y="323088"/>
                </a:lnTo>
                <a:lnTo>
                  <a:pt x="720851" y="0"/>
                </a:lnTo>
                <a:lnTo>
                  <a:pt x="0" y="0"/>
                </a:lnTo>
                <a:lnTo>
                  <a:pt x="0" y="3230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7005828" y="1277111"/>
            <a:ext cx="721360" cy="323215"/>
          </a:xfrm>
          <a:custGeom>
            <a:avLst/>
            <a:gdLst/>
            <a:ahLst/>
            <a:cxnLst/>
            <a:rect l="l" t="t" r="r" b="b"/>
            <a:pathLst>
              <a:path w="721359" h="323215">
                <a:moveTo>
                  <a:pt x="0" y="323088"/>
                </a:moveTo>
                <a:lnTo>
                  <a:pt x="720851" y="323088"/>
                </a:lnTo>
                <a:lnTo>
                  <a:pt x="720851" y="0"/>
                </a:lnTo>
                <a:lnTo>
                  <a:pt x="0" y="0"/>
                </a:lnTo>
                <a:lnTo>
                  <a:pt x="0" y="3230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2089404" y="1932432"/>
            <a:ext cx="721360" cy="323215"/>
          </a:xfrm>
          <a:custGeom>
            <a:avLst/>
            <a:gdLst/>
            <a:ahLst/>
            <a:cxnLst/>
            <a:rect l="l" t="t" r="r" b="b"/>
            <a:pathLst>
              <a:path w="721360" h="323214">
                <a:moveTo>
                  <a:pt x="0" y="323088"/>
                </a:moveTo>
                <a:lnTo>
                  <a:pt x="720851" y="323088"/>
                </a:lnTo>
                <a:lnTo>
                  <a:pt x="720851" y="0"/>
                </a:lnTo>
                <a:lnTo>
                  <a:pt x="0" y="0"/>
                </a:lnTo>
                <a:lnTo>
                  <a:pt x="0" y="3230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2916935" y="1932432"/>
            <a:ext cx="719455" cy="323215"/>
          </a:xfrm>
          <a:custGeom>
            <a:avLst/>
            <a:gdLst/>
            <a:ahLst/>
            <a:cxnLst/>
            <a:rect l="l" t="t" r="r" b="b"/>
            <a:pathLst>
              <a:path w="719454" h="323214">
                <a:moveTo>
                  <a:pt x="0" y="323088"/>
                </a:moveTo>
                <a:lnTo>
                  <a:pt x="719327" y="323088"/>
                </a:lnTo>
                <a:lnTo>
                  <a:pt x="719327" y="0"/>
                </a:lnTo>
                <a:lnTo>
                  <a:pt x="0" y="0"/>
                </a:lnTo>
                <a:lnTo>
                  <a:pt x="0" y="3230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3744467" y="1932432"/>
            <a:ext cx="721360" cy="323215"/>
          </a:xfrm>
          <a:custGeom>
            <a:avLst/>
            <a:gdLst/>
            <a:ahLst/>
            <a:cxnLst/>
            <a:rect l="l" t="t" r="r" b="b"/>
            <a:pathLst>
              <a:path w="721360" h="323214">
                <a:moveTo>
                  <a:pt x="0" y="323088"/>
                </a:moveTo>
                <a:lnTo>
                  <a:pt x="720851" y="323088"/>
                </a:lnTo>
                <a:lnTo>
                  <a:pt x="720851" y="0"/>
                </a:lnTo>
                <a:lnTo>
                  <a:pt x="0" y="0"/>
                </a:lnTo>
                <a:lnTo>
                  <a:pt x="0" y="3230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4572000" y="1932432"/>
            <a:ext cx="721360" cy="323215"/>
          </a:xfrm>
          <a:custGeom>
            <a:avLst/>
            <a:gdLst/>
            <a:ahLst/>
            <a:cxnLst/>
            <a:rect l="l" t="t" r="r" b="b"/>
            <a:pathLst>
              <a:path w="721360" h="323214">
                <a:moveTo>
                  <a:pt x="0" y="323088"/>
                </a:moveTo>
                <a:lnTo>
                  <a:pt x="720851" y="323088"/>
                </a:lnTo>
                <a:lnTo>
                  <a:pt x="720851" y="0"/>
                </a:lnTo>
                <a:lnTo>
                  <a:pt x="0" y="0"/>
                </a:lnTo>
                <a:lnTo>
                  <a:pt x="0" y="3230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401055" y="1932432"/>
            <a:ext cx="721360" cy="323215"/>
          </a:xfrm>
          <a:custGeom>
            <a:avLst/>
            <a:gdLst/>
            <a:ahLst/>
            <a:cxnLst/>
            <a:rect l="l" t="t" r="r" b="b"/>
            <a:pathLst>
              <a:path w="721360" h="323214">
                <a:moveTo>
                  <a:pt x="0" y="323088"/>
                </a:moveTo>
                <a:lnTo>
                  <a:pt x="720851" y="323088"/>
                </a:lnTo>
                <a:lnTo>
                  <a:pt x="720851" y="0"/>
                </a:lnTo>
                <a:lnTo>
                  <a:pt x="0" y="0"/>
                </a:lnTo>
                <a:lnTo>
                  <a:pt x="0" y="3230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6193535" y="1932432"/>
            <a:ext cx="719455" cy="323215"/>
          </a:xfrm>
          <a:custGeom>
            <a:avLst/>
            <a:gdLst/>
            <a:ahLst/>
            <a:cxnLst/>
            <a:rect l="l" t="t" r="r" b="b"/>
            <a:pathLst>
              <a:path w="719454" h="323214">
                <a:moveTo>
                  <a:pt x="0" y="323088"/>
                </a:moveTo>
                <a:lnTo>
                  <a:pt x="719328" y="323088"/>
                </a:lnTo>
                <a:lnTo>
                  <a:pt x="719328" y="0"/>
                </a:lnTo>
                <a:lnTo>
                  <a:pt x="0" y="0"/>
                </a:lnTo>
                <a:lnTo>
                  <a:pt x="0" y="3230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7021068" y="1932432"/>
            <a:ext cx="721360" cy="323215"/>
          </a:xfrm>
          <a:custGeom>
            <a:avLst/>
            <a:gdLst/>
            <a:ahLst/>
            <a:cxnLst/>
            <a:rect l="l" t="t" r="r" b="b"/>
            <a:pathLst>
              <a:path w="721359" h="323214">
                <a:moveTo>
                  <a:pt x="0" y="323088"/>
                </a:moveTo>
                <a:lnTo>
                  <a:pt x="720851" y="323088"/>
                </a:lnTo>
                <a:lnTo>
                  <a:pt x="720851" y="0"/>
                </a:lnTo>
                <a:lnTo>
                  <a:pt x="0" y="0"/>
                </a:lnTo>
                <a:lnTo>
                  <a:pt x="0" y="3230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1245108" y="1277111"/>
            <a:ext cx="721360" cy="323215"/>
          </a:xfrm>
          <a:custGeom>
            <a:avLst/>
            <a:gdLst/>
            <a:ahLst/>
            <a:cxnLst/>
            <a:rect l="l" t="t" r="r" b="b"/>
            <a:pathLst>
              <a:path w="721360" h="323215">
                <a:moveTo>
                  <a:pt x="0" y="323088"/>
                </a:moveTo>
                <a:lnTo>
                  <a:pt x="720852" y="323088"/>
                </a:lnTo>
                <a:lnTo>
                  <a:pt x="720852" y="0"/>
                </a:lnTo>
                <a:lnTo>
                  <a:pt x="0" y="0"/>
                </a:lnTo>
                <a:lnTo>
                  <a:pt x="0" y="3230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1325625" y="1323847"/>
            <a:ext cx="632269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841375" algn="l"/>
                <a:tab pos="1668780" algn="l"/>
                <a:tab pos="2497455" algn="l"/>
                <a:tab pos="3324860" algn="l"/>
                <a:tab pos="4153535" algn="l"/>
                <a:tab pos="4945380" algn="l"/>
                <a:tab pos="5774690" algn="l"/>
              </a:tabLst>
            </a:pPr>
            <a:r>
              <a:rPr sz="1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工作台	工作台	工作台	工作台	工作台	工作台	工作台	工作台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1260347" y="1932432"/>
            <a:ext cx="721360" cy="323215"/>
          </a:xfrm>
          <a:custGeom>
            <a:avLst/>
            <a:gdLst/>
            <a:ahLst/>
            <a:cxnLst/>
            <a:rect l="l" t="t" r="r" b="b"/>
            <a:pathLst>
              <a:path w="721360" h="323214">
                <a:moveTo>
                  <a:pt x="0" y="323088"/>
                </a:moveTo>
                <a:lnTo>
                  <a:pt x="720852" y="323088"/>
                </a:lnTo>
                <a:lnTo>
                  <a:pt x="720852" y="0"/>
                </a:lnTo>
                <a:lnTo>
                  <a:pt x="0" y="0"/>
                </a:lnTo>
                <a:lnTo>
                  <a:pt x="0" y="3230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1341500" y="1979802"/>
            <a:ext cx="632269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41375" algn="l"/>
                <a:tab pos="1668780" algn="l"/>
                <a:tab pos="2497455" algn="l"/>
                <a:tab pos="3324860" algn="l"/>
                <a:tab pos="4153535" algn="l"/>
                <a:tab pos="4946015" algn="l"/>
                <a:tab pos="5774690" algn="l"/>
              </a:tabLst>
            </a:pPr>
            <a:r>
              <a:rPr sz="1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工作台	工作台	工作台	工作台	工作台	工作台	工作台	工作台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1770888" y="3550920"/>
            <a:ext cx="7027545" cy="939165"/>
          </a:xfrm>
          <a:custGeom>
            <a:avLst/>
            <a:gdLst/>
            <a:ahLst/>
            <a:cxnLst/>
            <a:rect l="l" t="t" r="r" b="b"/>
            <a:pathLst>
              <a:path w="7027545" h="939164">
                <a:moveTo>
                  <a:pt x="6557771" y="0"/>
                </a:moveTo>
                <a:lnTo>
                  <a:pt x="6557771" y="184276"/>
                </a:lnTo>
                <a:lnTo>
                  <a:pt x="0" y="184276"/>
                </a:lnTo>
                <a:lnTo>
                  <a:pt x="0" y="754519"/>
                </a:lnTo>
                <a:lnTo>
                  <a:pt x="6557771" y="754519"/>
                </a:lnTo>
                <a:lnTo>
                  <a:pt x="6557771" y="938783"/>
                </a:lnTo>
                <a:lnTo>
                  <a:pt x="7027163" y="469391"/>
                </a:lnTo>
                <a:lnTo>
                  <a:pt x="6557771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813560" y="3912108"/>
            <a:ext cx="6776084" cy="250190"/>
          </a:xfrm>
          <a:custGeom>
            <a:avLst/>
            <a:gdLst/>
            <a:ahLst/>
            <a:cxnLst/>
            <a:rect l="l" t="t" r="r" b="b"/>
            <a:pathLst>
              <a:path w="6776084" h="250189">
                <a:moveTo>
                  <a:pt x="0" y="249936"/>
                </a:moveTo>
                <a:lnTo>
                  <a:pt x="6775704" y="249936"/>
                </a:lnTo>
                <a:lnTo>
                  <a:pt x="6775704" y="0"/>
                </a:lnTo>
                <a:lnTo>
                  <a:pt x="0" y="0"/>
                </a:lnTo>
                <a:lnTo>
                  <a:pt x="0" y="249936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2708148" y="3118104"/>
            <a:ext cx="388620" cy="684530"/>
          </a:xfrm>
          <a:custGeom>
            <a:avLst/>
            <a:gdLst/>
            <a:ahLst/>
            <a:cxnLst/>
            <a:rect l="l" t="t" r="r" b="b"/>
            <a:pathLst>
              <a:path w="388619" h="684529">
                <a:moveTo>
                  <a:pt x="0" y="684276"/>
                </a:moveTo>
                <a:lnTo>
                  <a:pt x="388619" y="684276"/>
                </a:lnTo>
                <a:lnTo>
                  <a:pt x="388619" y="0"/>
                </a:lnTo>
                <a:lnTo>
                  <a:pt x="0" y="0"/>
                </a:lnTo>
                <a:lnTo>
                  <a:pt x="0" y="68427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2800730" y="3155518"/>
            <a:ext cx="204470" cy="59690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5"/>
              </a:spcBef>
            </a:pPr>
            <a:r>
              <a:rPr sz="14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3736847" y="3118104"/>
            <a:ext cx="388620" cy="684530"/>
          </a:xfrm>
          <a:custGeom>
            <a:avLst/>
            <a:gdLst/>
            <a:ahLst/>
            <a:cxnLst/>
            <a:rect l="l" t="t" r="r" b="b"/>
            <a:pathLst>
              <a:path w="388620" h="684529">
                <a:moveTo>
                  <a:pt x="0" y="684276"/>
                </a:moveTo>
                <a:lnTo>
                  <a:pt x="388620" y="684276"/>
                </a:lnTo>
                <a:lnTo>
                  <a:pt x="388620" y="0"/>
                </a:lnTo>
                <a:lnTo>
                  <a:pt x="0" y="0"/>
                </a:lnTo>
                <a:lnTo>
                  <a:pt x="0" y="68427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3830065" y="3155518"/>
            <a:ext cx="204470" cy="59690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5"/>
              </a:spcBef>
            </a:pPr>
            <a:r>
              <a:rPr sz="14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4701540" y="3118104"/>
            <a:ext cx="390525" cy="684530"/>
          </a:xfrm>
          <a:custGeom>
            <a:avLst/>
            <a:gdLst/>
            <a:ahLst/>
            <a:cxnLst/>
            <a:rect l="l" t="t" r="r" b="b"/>
            <a:pathLst>
              <a:path w="390525" h="684529">
                <a:moveTo>
                  <a:pt x="0" y="684276"/>
                </a:moveTo>
                <a:lnTo>
                  <a:pt x="390143" y="684276"/>
                </a:lnTo>
                <a:lnTo>
                  <a:pt x="390143" y="0"/>
                </a:lnTo>
                <a:lnTo>
                  <a:pt x="0" y="0"/>
                </a:lnTo>
                <a:lnTo>
                  <a:pt x="0" y="68427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4795646" y="3155518"/>
            <a:ext cx="204470" cy="59690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5"/>
              </a:spcBef>
            </a:pPr>
            <a:r>
              <a:rPr sz="14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5731764" y="3118104"/>
            <a:ext cx="388620" cy="684530"/>
          </a:xfrm>
          <a:custGeom>
            <a:avLst/>
            <a:gdLst/>
            <a:ahLst/>
            <a:cxnLst/>
            <a:rect l="l" t="t" r="r" b="b"/>
            <a:pathLst>
              <a:path w="388620" h="684529">
                <a:moveTo>
                  <a:pt x="0" y="684276"/>
                </a:moveTo>
                <a:lnTo>
                  <a:pt x="388620" y="684276"/>
                </a:lnTo>
                <a:lnTo>
                  <a:pt x="388620" y="0"/>
                </a:lnTo>
                <a:lnTo>
                  <a:pt x="0" y="0"/>
                </a:lnTo>
                <a:lnTo>
                  <a:pt x="0" y="68427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5824982" y="3155518"/>
            <a:ext cx="204470" cy="596900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5"/>
              </a:spcBef>
            </a:pPr>
            <a:r>
              <a:rPr sz="14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6609588" y="3118104"/>
            <a:ext cx="116205" cy="684530"/>
          </a:xfrm>
          <a:custGeom>
            <a:avLst/>
            <a:gdLst/>
            <a:ahLst/>
            <a:cxnLst/>
            <a:rect l="l" t="t" r="r" b="b"/>
            <a:pathLst>
              <a:path w="116204" h="684529">
                <a:moveTo>
                  <a:pt x="0" y="684276"/>
                </a:moveTo>
                <a:lnTo>
                  <a:pt x="115823" y="684276"/>
                </a:lnTo>
                <a:lnTo>
                  <a:pt x="115823" y="0"/>
                </a:lnTo>
                <a:lnTo>
                  <a:pt x="0" y="0"/>
                </a:lnTo>
                <a:lnTo>
                  <a:pt x="0" y="68427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6774688" y="3193343"/>
            <a:ext cx="178435" cy="53530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algn="just">
              <a:lnSpc>
                <a:spcPts val="1400"/>
              </a:lnSpc>
              <a:spcBef>
                <a:spcPts val="85"/>
              </a:spcBef>
            </a:pPr>
            <a:r>
              <a:rPr sz="1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6725411" y="3118104"/>
            <a:ext cx="390525" cy="684530"/>
          </a:xfrm>
          <a:custGeom>
            <a:avLst/>
            <a:gdLst/>
            <a:ahLst/>
            <a:cxnLst/>
            <a:rect l="l" t="t" r="r" b="b"/>
            <a:pathLst>
              <a:path w="390525" h="684529">
                <a:moveTo>
                  <a:pt x="0" y="684276"/>
                </a:moveTo>
                <a:lnTo>
                  <a:pt x="390144" y="684276"/>
                </a:lnTo>
                <a:lnTo>
                  <a:pt x="390144" y="0"/>
                </a:lnTo>
                <a:lnTo>
                  <a:pt x="0" y="0"/>
                </a:lnTo>
                <a:lnTo>
                  <a:pt x="0" y="68427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6819900" y="3155569"/>
            <a:ext cx="203835" cy="59626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4"/>
              </a:spcBef>
            </a:pPr>
            <a:r>
              <a:rPr sz="1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7761731" y="3118104"/>
            <a:ext cx="390525" cy="684530"/>
          </a:xfrm>
          <a:custGeom>
            <a:avLst/>
            <a:gdLst/>
            <a:ahLst/>
            <a:cxnLst/>
            <a:rect l="l" t="t" r="r" b="b"/>
            <a:pathLst>
              <a:path w="390525" h="684529">
                <a:moveTo>
                  <a:pt x="0" y="684276"/>
                </a:moveTo>
                <a:lnTo>
                  <a:pt x="390144" y="684276"/>
                </a:lnTo>
                <a:lnTo>
                  <a:pt x="390144" y="0"/>
                </a:lnTo>
                <a:lnTo>
                  <a:pt x="0" y="0"/>
                </a:lnTo>
                <a:lnTo>
                  <a:pt x="0" y="68427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7856219" y="3155569"/>
            <a:ext cx="203835" cy="59626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4"/>
              </a:spcBef>
            </a:pPr>
            <a:r>
              <a:rPr sz="1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2231135" y="3314700"/>
            <a:ext cx="431800" cy="323215"/>
          </a:xfrm>
          <a:custGeom>
            <a:avLst/>
            <a:gdLst/>
            <a:ahLst/>
            <a:cxnLst/>
            <a:rect l="l" t="t" r="r" b="b"/>
            <a:pathLst>
              <a:path w="431800" h="323214">
                <a:moveTo>
                  <a:pt x="0" y="0"/>
                </a:moveTo>
                <a:lnTo>
                  <a:pt x="0" y="323088"/>
                </a:lnTo>
                <a:lnTo>
                  <a:pt x="431291" y="161544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2447544" y="3279647"/>
            <a:ext cx="325120" cy="394970"/>
          </a:xfrm>
          <a:custGeom>
            <a:avLst/>
            <a:gdLst/>
            <a:ahLst/>
            <a:cxnLst/>
            <a:rect l="l" t="t" r="r" b="b"/>
            <a:pathLst>
              <a:path w="325119" h="394970">
                <a:moveTo>
                  <a:pt x="162306" y="0"/>
                </a:moveTo>
                <a:lnTo>
                  <a:pt x="119150" y="7052"/>
                </a:lnTo>
                <a:lnTo>
                  <a:pt x="80376" y="26952"/>
                </a:lnTo>
                <a:lnTo>
                  <a:pt x="47529" y="57816"/>
                </a:lnTo>
                <a:lnTo>
                  <a:pt x="22154" y="97761"/>
                </a:lnTo>
                <a:lnTo>
                  <a:pt x="5796" y="144903"/>
                </a:lnTo>
                <a:lnTo>
                  <a:pt x="0" y="197357"/>
                </a:lnTo>
                <a:lnTo>
                  <a:pt x="5796" y="249812"/>
                </a:lnTo>
                <a:lnTo>
                  <a:pt x="22154" y="296954"/>
                </a:lnTo>
                <a:lnTo>
                  <a:pt x="47529" y="336899"/>
                </a:lnTo>
                <a:lnTo>
                  <a:pt x="80376" y="367763"/>
                </a:lnTo>
                <a:lnTo>
                  <a:pt x="119150" y="387663"/>
                </a:lnTo>
                <a:lnTo>
                  <a:pt x="162306" y="394715"/>
                </a:lnTo>
                <a:lnTo>
                  <a:pt x="205461" y="387663"/>
                </a:lnTo>
                <a:lnTo>
                  <a:pt x="244235" y="367763"/>
                </a:lnTo>
                <a:lnTo>
                  <a:pt x="277082" y="336899"/>
                </a:lnTo>
                <a:lnTo>
                  <a:pt x="302457" y="296954"/>
                </a:lnTo>
                <a:lnTo>
                  <a:pt x="318815" y="249812"/>
                </a:lnTo>
                <a:lnTo>
                  <a:pt x="324612" y="197357"/>
                </a:lnTo>
                <a:lnTo>
                  <a:pt x="318815" y="144903"/>
                </a:lnTo>
                <a:lnTo>
                  <a:pt x="302457" y="97761"/>
                </a:lnTo>
                <a:lnTo>
                  <a:pt x="277082" y="57816"/>
                </a:lnTo>
                <a:lnTo>
                  <a:pt x="244235" y="26952"/>
                </a:lnTo>
                <a:lnTo>
                  <a:pt x="205461" y="7052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3226307" y="3314700"/>
            <a:ext cx="431800" cy="323215"/>
          </a:xfrm>
          <a:custGeom>
            <a:avLst/>
            <a:gdLst/>
            <a:ahLst/>
            <a:cxnLst/>
            <a:rect l="l" t="t" r="r" b="b"/>
            <a:pathLst>
              <a:path w="431800" h="323214">
                <a:moveTo>
                  <a:pt x="0" y="0"/>
                </a:moveTo>
                <a:lnTo>
                  <a:pt x="0" y="323088"/>
                </a:lnTo>
                <a:lnTo>
                  <a:pt x="431292" y="161544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3441191" y="3279647"/>
            <a:ext cx="326390" cy="394970"/>
          </a:xfrm>
          <a:custGeom>
            <a:avLst/>
            <a:gdLst/>
            <a:ahLst/>
            <a:cxnLst/>
            <a:rect l="l" t="t" r="r" b="b"/>
            <a:pathLst>
              <a:path w="326389" h="394970">
                <a:moveTo>
                  <a:pt x="163068" y="0"/>
                </a:moveTo>
                <a:lnTo>
                  <a:pt x="119723" y="7052"/>
                </a:lnTo>
                <a:lnTo>
                  <a:pt x="80772" y="26952"/>
                </a:lnTo>
                <a:lnTo>
                  <a:pt x="47767" y="57816"/>
                </a:lnTo>
                <a:lnTo>
                  <a:pt x="22267" y="97761"/>
                </a:lnTo>
                <a:lnTo>
                  <a:pt x="5826" y="144903"/>
                </a:lnTo>
                <a:lnTo>
                  <a:pt x="0" y="197357"/>
                </a:lnTo>
                <a:lnTo>
                  <a:pt x="5826" y="249812"/>
                </a:lnTo>
                <a:lnTo>
                  <a:pt x="22267" y="296954"/>
                </a:lnTo>
                <a:lnTo>
                  <a:pt x="47767" y="336899"/>
                </a:lnTo>
                <a:lnTo>
                  <a:pt x="80772" y="367763"/>
                </a:lnTo>
                <a:lnTo>
                  <a:pt x="119723" y="387663"/>
                </a:lnTo>
                <a:lnTo>
                  <a:pt x="163068" y="394715"/>
                </a:lnTo>
                <a:lnTo>
                  <a:pt x="206412" y="387663"/>
                </a:lnTo>
                <a:lnTo>
                  <a:pt x="245363" y="367763"/>
                </a:lnTo>
                <a:lnTo>
                  <a:pt x="278368" y="336899"/>
                </a:lnTo>
                <a:lnTo>
                  <a:pt x="303868" y="296954"/>
                </a:lnTo>
                <a:lnTo>
                  <a:pt x="320309" y="249812"/>
                </a:lnTo>
                <a:lnTo>
                  <a:pt x="326136" y="197357"/>
                </a:lnTo>
                <a:lnTo>
                  <a:pt x="320309" y="144903"/>
                </a:lnTo>
                <a:lnTo>
                  <a:pt x="303868" y="97761"/>
                </a:lnTo>
                <a:lnTo>
                  <a:pt x="278368" y="57816"/>
                </a:lnTo>
                <a:lnTo>
                  <a:pt x="245363" y="26952"/>
                </a:lnTo>
                <a:lnTo>
                  <a:pt x="206412" y="7052"/>
                </a:lnTo>
                <a:lnTo>
                  <a:pt x="16306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4262628" y="3314700"/>
            <a:ext cx="431800" cy="323215"/>
          </a:xfrm>
          <a:custGeom>
            <a:avLst/>
            <a:gdLst/>
            <a:ahLst/>
            <a:cxnLst/>
            <a:rect l="l" t="t" r="r" b="b"/>
            <a:pathLst>
              <a:path w="431800" h="323214">
                <a:moveTo>
                  <a:pt x="0" y="0"/>
                </a:moveTo>
                <a:lnTo>
                  <a:pt x="0" y="323088"/>
                </a:lnTo>
                <a:lnTo>
                  <a:pt x="431292" y="161544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4479035" y="3279647"/>
            <a:ext cx="325120" cy="394970"/>
          </a:xfrm>
          <a:custGeom>
            <a:avLst/>
            <a:gdLst/>
            <a:ahLst/>
            <a:cxnLst/>
            <a:rect l="l" t="t" r="r" b="b"/>
            <a:pathLst>
              <a:path w="325120" h="394970">
                <a:moveTo>
                  <a:pt x="162305" y="0"/>
                </a:moveTo>
                <a:lnTo>
                  <a:pt x="119150" y="7052"/>
                </a:lnTo>
                <a:lnTo>
                  <a:pt x="80376" y="26952"/>
                </a:lnTo>
                <a:lnTo>
                  <a:pt x="47529" y="57816"/>
                </a:lnTo>
                <a:lnTo>
                  <a:pt x="22154" y="97761"/>
                </a:lnTo>
                <a:lnTo>
                  <a:pt x="5796" y="144903"/>
                </a:lnTo>
                <a:lnTo>
                  <a:pt x="0" y="197357"/>
                </a:lnTo>
                <a:lnTo>
                  <a:pt x="5796" y="249812"/>
                </a:lnTo>
                <a:lnTo>
                  <a:pt x="22154" y="296954"/>
                </a:lnTo>
                <a:lnTo>
                  <a:pt x="47529" y="336899"/>
                </a:lnTo>
                <a:lnTo>
                  <a:pt x="80376" y="367763"/>
                </a:lnTo>
                <a:lnTo>
                  <a:pt x="119150" y="387663"/>
                </a:lnTo>
                <a:lnTo>
                  <a:pt x="162305" y="394715"/>
                </a:lnTo>
                <a:lnTo>
                  <a:pt x="205461" y="387663"/>
                </a:lnTo>
                <a:lnTo>
                  <a:pt x="244235" y="367763"/>
                </a:lnTo>
                <a:lnTo>
                  <a:pt x="277082" y="336899"/>
                </a:lnTo>
                <a:lnTo>
                  <a:pt x="302457" y="296954"/>
                </a:lnTo>
                <a:lnTo>
                  <a:pt x="318815" y="249812"/>
                </a:lnTo>
                <a:lnTo>
                  <a:pt x="324612" y="197357"/>
                </a:lnTo>
                <a:lnTo>
                  <a:pt x="318815" y="144903"/>
                </a:lnTo>
                <a:lnTo>
                  <a:pt x="302457" y="97761"/>
                </a:lnTo>
                <a:lnTo>
                  <a:pt x="277082" y="57816"/>
                </a:lnTo>
                <a:lnTo>
                  <a:pt x="244235" y="26952"/>
                </a:lnTo>
                <a:lnTo>
                  <a:pt x="205461" y="7052"/>
                </a:lnTo>
                <a:lnTo>
                  <a:pt x="16230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5219700" y="3314700"/>
            <a:ext cx="433070" cy="323215"/>
          </a:xfrm>
          <a:custGeom>
            <a:avLst/>
            <a:gdLst/>
            <a:ahLst/>
            <a:cxnLst/>
            <a:rect l="l" t="t" r="r" b="b"/>
            <a:pathLst>
              <a:path w="433070" h="323214">
                <a:moveTo>
                  <a:pt x="0" y="0"/>
                </a:moveTo>
                <a:lnTo>
                  <a:pt x="0" y="323088"/>
                </a:lnTo>
                <a:lnTo>
                  <a:pt x="432815" y="161544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5436108" y="3279647"/>
            <a:ext cx="326390" cy="394970"/>
          </a:xfrm>
          <a:custGeom>
            <a:avLst/>
            <a:gdLst/>
            <a:ahLst/>
            <a:cxnLst/>
            <a:rect l="l" t="t" r="r" b="b"/>
            <a:pathLst>
              <a:path w="326389" h="394970">
                <a:moveTo>
                  <a:pt x="163067" y="0"/>
                </a:moveTo>
                <a:lnTo>
                  <a:pt x="119723" y="7052"/>
                </a:lnTo>
                <a:lnTo>
                  <a:pt x="80772" y="26952"/>
                </a:lnTo>
                <a:lnTo>
                  <a:pt x="47767" y="57816"/>
                </a:lnTo>
                <a:lnTo>
                  <a:pt x="22267" y="97761"/>
                </a:lnTo>
                <a:lnTo>
                  <a:pt x="5826" y="144903"/>
                </a:lnTo>
                <a:lnTo>
                  <a:pt x="0" y="197357"/>
                </a:lnTo>
                <a:lnTo>
                  <a:pt x="5826" y="249812"/>
                </a:lnTo>
                <a:lnTo>
                  <a:pt x="22267" y="296954"/>
                </a:lnTo>
                <a:lnTo>
                  <a:pt x="47767" y="336899"/>
                </a:lnTo>
                <a:lnTo>
                  <a:pt x="80772" y="367763"/>
                </a:lnTo>
                <a:lnTo>
                  <a:pt x="119723" y="387663"/>
                </a:lnTo>
                <a:lnTo>
                  <a:pt x="163067" y="394715"/>
                </a:lnTo>
                <a:lnTo>
                  <a:pt x="206412" y="387663"/>
                </a:lnTo>
                <a:lnTo>
                  <a:pt x="245363" y="367763"/>
                </a:lnTo>
                <a:lnTo>
                  <a:pt x="278368" y="336899"/>
                </a:lnTo>
                <a:lnTo>
                  <a:pt x="303868" y="296954"/>
                </a:lnTo>
                <a:lnTo>
                  <a:pt x="320309" y="249812"/>
                </a:lnTo>
                <a:lnTo>
                  <a:pt x="326136" y="197357"/>
                </a:lnTo>
                <a:lnTo>
                  <a:pt x="320309" y="144903"/>
                </a:lnTo>
                <a:lnTo>
                  <a:pt x="303868" y="97761"/>
                </a:lnTo>
                <a:lnTo>
                  <a:pt x="278368" y="57816"/>
                </a:lnTo>
                <a:lnTo>
                  <a:pt x="245363" y="26952"/>
                </a:lnTo>
                <a:lnTo>
                  <a:pt x="206412" y="7052"/>
                </a:lnTo>
                <a:lnTo>
                  <a:pt x="16306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6249923" y="3314700"/>
            <a:ext cx="431800" cy="323215"/>
          </a:xfrm>
          <a:custGeom>
            <a:avLst/>
            <a:gdLst/>
            <a:ahLst/>
            <a:cxnLst/>
            <a:rect l="l" t="t" r="r" b="b"/>
            <a:pathLst>
              <a:path w="431800" h="323214">
                <a:moveTo>
                  <a:pt x="0" y="0"/>
                </a:moveTo>
                <a:lnTo>
                  <a:pt x="0" y="323088"/>
                </a:lnTo>
                <a:lnTo>
                  <a:pt x="431292" y="161544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6466332" y="3279647"/>
            <a:ext cx="325120" cy="394970"/>
          </a:xfrm>
          <a:custGeom>
            <a:avLst/>
            <a:gdLst/>
            <a:ahLst/>
            <a:cxnLst/>
            <a:rect l="l" t="t" r="r" b="b"/>
            <a:pathLst>
              <a:path w="325120" h="394970">
                <a:moveTo>
                  <a:pt x="162306" y="0"/>
                </a:moveTo>
                <a:lnTo>
                  <a:pt x="119150" y="7052"/>
                </a:lnTo>
                <a:lnTo>
                  <a:pt x="80376" y="26952"/>
                </a:lnTo>
                <a:lnTo>
                  <a:pt x="47529" y="57816"/>
                </a:lnTo>
                <a:lnTo>
                  <a:pt x="22154" y="97761"/>
                </a:lnTo>
                <a:lnTo>
                  <a:pt x="5796" y="144903"/>
                </a:lnTo>
                <a:lnTo>
                  <a:pt x="0" y="197357"/>
                </a:lnTo>
                <a:lnTo>
                  <a:pt x="5796" y="249812"/>
                </a:lnTo>
                <a:lnTo>
                  <a:pt x="22154" y="296954"/>
                </a:lnTo>
                <a:lnTo>
                  <a:pt x="47529" y="336899"/>
                </a:lnTo>
                <a:lnTo>
                  <a:pt x="80376" y="367763"/>
                </a:lnTo>
                <a:lnTo>
                  <a:pt x="119150" y="387663"/>
                </a:lnTo>
                <a:lnTo>
                  <a:pt x="162306" y="394715"/>
                </a:lnTo>
                <a:lnTo>
                  <a:pt x="205461" y="387663"/>
                </a:lnTo>
                <a:lnTo>
                  <a:pt x="244235" y="367763"/>
                </a:lnTo>
                <a:lnTo>
                  <a:pt x="277082" y="336899"/>
                </a:lnTo>
                <a:lnTo>
                  <a:pt x="302457" y="296954"/>
                </a:lnTo>
                <a:lnTo>
                  <a:pt x="318815" y="249812"/>
                </a:lnTo>
                <a:lnTo>
                  <a:pt x="324612" y="197357"/>
                </a:lnTo>
                <a:lnTo>
                  <a:pt x="318815" y="144903"/>
                </a:lnTo>
                <a:lnTo>
                  <a:pt x="302457" y="97761"/>
                </a:lnTo>
                <a:lnTo>
                  <a:pt x="277082" y="57816"/>
                </a:lnTo>
                <a:lnTo>
                  <a:pt x="244235" y="26952"/>
                </a:lnTo>
                <a:lnTo>
                  <a:pt x="205461" y="7052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7251192" y="3314700"/>
            <a:ext cx="431800" cy="323215"/>
          </a:xfrm>
          <a:custGeom>
            <a:avLst/>
            <a:gdLst/>
            <a:ahLst/>
            <a:cxnLst/>
            <a:rect l="l" t="t" r="r" b="b"/>
            <a:pathLst>
              <a:path w="431800" h="323214">
                <a:moveTo>
                  <a:pt x="0" y="0"/>
                </a:moveTo>
                <a:lnTo>
                  <a:pt x="0" y="323088"/>
                </a:lnTo>
                <a:lnTo>
                  <a:pt x="431291" y="161544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7467600" y="3279647"/>
            <a:ext cx="325120" cy="394970"/>
          </a:xfrm>
          <a:custGeom>
            <a:avLst/>
            <a:gdLst/>
            <a:ahLst/>
            <a:cxnLst/>
            <a:rect l="l" t="t" r="r" b="b"/>
            <a:pathLst>
              <a:path w="325120" h="394970">
                <a:moveTo>
                  <a:pt x="162305" y="0"/>
                </a:moveTo>
                <a:lnTo>
                  <a:pt x="119150" y="7052"/>
                </a:lnTo>
                <a:lnTo>
                  <a:pt x="80376" y="26952"/>
                </a:lnTo>
                <a:lnTo>
                  <a:pt x="47529" y="57816"/>
                </a:lnTo>
                <a:lnTo>
                  <a:pt x="22154" y="97761"/>
                </a:lnTo>
                <a:lnTo>
                  <a:pt x="5796" y="144903"/>
                </a:lnTo>
                <a:lnTo>
                  <a:pt x="0" y="197357"/>
                </a:lnTo>
                <a:lnTo>
                  <a:pt x="5796" y="249812"/>
                </a:lnTo>
                <a:lnTo>
                  <a:pt x="22154" y="296954"/>
                </a:lnTo>
                <a:lnTo>
                  <a:pt x="47529" y="336899"/>
                </a:lnTo>
                <a:lnTo>
                  <a:pt x="80376" y="367763"/>
                </a:lnTo>
                <a:lnTo>
                  <a:pt x="119150" y="387663"/>
                </a:lnTo>
                <a:lnTo>
                  <a:pt x="162305" y="394715"/>
                </a:lnTo>
                <a:lnTo>
                  <a:pt x="205461" y="387663"/>
                </a:lnTo>
                <a:lnTo>
                  <a:pt x="244235" y="367763"/>
                </a:lnTo>
                <a:lnTo>
                  <a:pt x="277082" y="336899"/>
                </a:lnTo>
                <a:lnTo>
                  <a:pt x="302457" y="296954"/>
                </a:lnTo>
                <a:lnTo>
                  <a:pt x="318815" y="249812"/>
                </a:lnTo>
                <a:lnTo>
                  <a:pt x="324611" y="197357"/>
                </a:lnTo>
                <a:lnTo>
                  <a:pt x="318815" y="144903"/>
                </a:lnTo>
                <a:lnTo>
                  <a:pt x="302457" y="97761"/>
                </a:lnTo>
                <a:lnTo>
                  <a:pt x="277082" y="57816"/>
                </a:lnTo>
                <a:lnTo>
                  <a:pt x="244235" y="26952"/>
                </a:lnTo>
                <a:lnTo>
                  <a:pt x="205461" y="7052"/>
                </a:lnTo>
                <a:lnTo>
                  <a:pt x="16230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715767" y="4227576"/>
            <a:ext cx="388620" cy="684530"/>
          </a:xfrm>
          <a:custGeom>
            <a:avLst/>
            <a:gdLst/>
            <a:ahLst/>
            <a:cxnLst/>
            <a:rect l="l" t="t" r="r" b="b"/>
            <a:pathLst>
              <a:path w="388619" h="684529">
                <a:moveTo>
                  <a:pt x="0" y="684276"/>
                </a:moveTo>
                <a:lnTo>
                  <a:pt x="388619" y="684276"/>
                </a:lnTo>
                <a:lnTo>
                  <a:pt x="388619" y="0"/>
                </a:lnTo>
                <a:lnTo>
                  <a:pt x="0" y="0"/>
                </a:lnTo>
                <a:lnTo>
                  <a:pt x="0" y="68427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 txBox="1"/>
          <p:nvPr/>
        </p:nvSpPr>
        <p:spPr>
          <a:xfrm>
            <a:off x="2808351" y="4265625"/>
            <a:ext cx="203835" cy="59626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0"/>
              </a:spcBef>
            </a:pPr>
            <a:r>
              <a:rPr sz="1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3744467" y="4227576"/>
            <a:ext cx="388620" cy="684530"/>
          </a:xfrm>
          <a:custGeom>
            <a:avLst/>
            <a:gdLst/>
            <a:ahLst/>
            <a:cxnLst/>
            <a:rect l="l" t="t" r="r" b="b"/>
            <a:pathLst>
              <a:path w="388620" h="684529">
                <a:moveTo>
                  <a:pt x="0" y="684276"/>
                </a:moveTo>
                <a:lnTo>
                  <a:pt x="388620" y="684276"/>
                </a:lnTo>
                <a:lnTo>
                  <a:pt x="388620" y="0"/>
                </a:lnTo>
                <a:lnTo>
                  <a:pt x="0" y="0"/>
                </a:lnTo>
                <a:lnTo>
                  <a:pt x="0" y="68427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 txBox="1"/>
          <p:nvPr/>
        </p:nvSpPr>
        <p:spPr>
          <a:xfrm>
            <a:off x="3837685" y="4265625"/>
            <a:ext cx="203835" cy="59626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0"/>
              </a:spcBef>
            </a:pPr>
            <a:r>
              <a:rPr sz="1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4709159" y="4227576"/>
            <a:ext cx="390525" cy="684530"/>
          </a:xfrm>
          <a:custGeom>
            <a:avLst/>
            <a:gdLst/>
            <a:ahLst/>
            <a:cxnLst/>
            <a:rect l="l" t="t" r="r" b="b"/>
            <a:pathLst>
              <a:path w="390525" h="684529">
                <a:moveTo>
                  <a:pt x="0" y="684276"/>
                </a:moveTo>
                <a:lnTo>
                  <a:pt x="390143" y="684276"/>
                </a:lnTo>
                <a:lnTo>
                  <a:pt x="390143" y="0"/>
                </a:lnTo>
                <a:lnTo>
                  <a:pt x="0" y="0"/>
                </a:lnTo>
                <a:lnTo>
                  <a:pt x="0" y="68427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 txBox="1"/>
          <p:nvPr/>
        </p:nvSpPr>
        <p:spPr>
          <a:xfrm>
            <a:off x="4803266" y="4265625"/>
            <a:ext cx="203835" cy="59626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0"/>
              </a:spcBef>
            </a:pPr>
            <a:r>
              <a:rPr sz="1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5739384" y="4227576"/>
            <a:ext cx="388620" cy="684530"/>
          </a:xfrm>
          <a:custGeom>
            <a:avLst/>
            <a:gdLst/>
            <a:ahLst/>
            <a:cxnLst/>
            <a:rect l="l" t="t" r="r" b="b"/>
            <a:pathLst>
              <a:path w="388620" h="684529">
                <a:moveTo>
                  <a:pt x="0" y="684276"/>
                </a:moveTo>
                <a:lnTo>
                  <a:pt x="388620" y="684276"/>
                </a:lnTo>
                <a:lnTo>
                  <a:pt x="388620" y="0"/>
                </a:lnTo>
                <a:lnTo>
                  <a:pt x="0" y="0"/>
                </a:lnTo>
                <a:lnTo>
                  <a:pt x="0" y="68427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 txBox="1"/>
          <p:nvPr/>
        </p:nvSpPr>
        <p:spPr>
          <a:xfrm>
            <a:off x="5832602" y="4265625"/>
            <a:ext cx="203835" cy="59626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0"/>
              </a:spcBef>
            </a:pPr>
            <a:r>
              <a:rPr sz="1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6618731" y="4227576"/>
            <a:ext cx="114300" cy="684530"/>
          </a:xfrm>
          <a:custGeom>
            <a:avLst/>
            <a:gdLst/>
            <a:ahLst/>
            <a:cxnLst/>
            <a:rect l="l" t="t" r="r" b="b"/>
            <a:pathLst>
              <a:path w="114300" h="684529">
                <a:moveTo>
                  <a:pt x="0" y="684276"/>
                </a:moveTo>
                <a:lnTo>
                  <a:pt x="114300" y="684276"/>
                </a:lnTo>
                <a:lnTo>
                  <a:pt x="114300" y="0"/>
                </a:lnTo>
                <a:lnTo>
                  <a:pt x="0" y="0"/>
                </a:lnTo>
                <a:lnTo>
                  <a:pt x="0" y="68427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 txBox="1"/>
          <p:nvPr/>
        </p:nvSpPr>
        <p:spPr>
          <a:xfrm>
            <a:off x="6782561" y="4303404"/>
            <a:ext cx="179070" cy="535305"/>
          </a:xfrm>
          <a:prstGeom prst="rect">
            <a:avLst/>
          </a:prstGeom>
        </p:spPr>
        <p:txBody>
          <a:bodyPr vert="horz" wrap="square" lIns="0" tIns="10795" rIns="0" bIns="0" rtlCol="0">
            <a:spAutoFit/>
          </a:bodyPr>
          <a:lstStyle/>
          <a:p>
            <a:pPr algn="just">
              <a:lnSpc>
                <a:spcPts val="1400"/>
              </a:lnSpc>
              <a:spcBef>
                <a:spcPts val="85"/>
              </a:spcBef>
            </a:pPr>
            <a:r>
              <a:rPr sz="14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6733031" y="4227576"/>
            <a:ext cx="390525" cy="684530"/>
          </a:xfrm>
          <a:custGeom>
            <a:avLst/>
            <a:gdLst/>
            <a:ahLst/>
            <a:cxnLst/>
            <a:rect l="l" t="t" r="r" b="b"/>
            <a:pathLst>
              <a:path w="390525" h="684529">
                <a:moveTo>
                  <a:pt x="0" y="684276"/>
                </a:moveTo>
                <a:lnTo>
                  <a:pt x="390144" y="684276"/>
                </a:lnTo>
                <a:lnTo>
                  <a:pt x="390144" y="0"/>
                </a:lnTo>
                <a:lnTo>
                  <a:pt x="0" y="0"/>
                </a:lnTo>
                <a:lnTo>
                  <a:pt x="0" y="68427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 txBox="1"/>
          <p:nvPr/>
        </p:nvSpPr>
        <p:spPr>
          <a:xfrm>
            <a:off x="6827519" y="4265625"/>
            <a:ext cx="203835" cy="59626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0"/>
              </a:spcBef>
            </a:pPr>
            <a:r>
              <a:rPr sz="1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7769352" y="4227576"/>
            <a:ext cx="390525" cy="684530"/>
          </a:xfrm>
          <a:custGeom>
            <a:avLst/>
            <a:gdLst/>
            <a:ahLst/>
            <a:cxnLst/>
            <a:rect l="l" t="t" r="r" b="b"/>
            <a:pathLst>
              <a:path w="390525" h="684529">
                <a:moveTo>
                  <a:pt x="0" y="684276"/>
                </a:moveTo>
                <a:lnTo>
                  <a:pt x="390144" y="684276"/>
                </a:lnTo>
                <a:lnTo>
                  <a:pt x="390144" y="0"/>
                </a:lnTo>
                <a:lnTo>
                  <a:pt x="0" y="0"/>
                </a:lnTo>
                <a:lnTo>
                  <a:pt x="0" y="684276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 txBox="1"/>
          <p:nvPr/>
        </p:nvSpPr>
        <p:spPr>
          <a:xfrm>
            <a:off x="7864093" y="4265625"/>
            <a:ext cx="203835" cy="596265"/>
          </a:xfrm>
          <a:prstGeom prst="rect">
            <a:avLst/>
          </a:prstGeom>
        </p:spPr>
        <p:txBody>
          <a:bodyPr vert="horz" wrap="square" lIns="0" tIns="48260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0"/>
              </a:spcBef>
            </a:pPr>
            <a:r>
              <a:rPr sz="1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2238755" y="4424171"/>
            <a:ext cx="433070" cy="323215"/>
          </a:xfrm>
          <a:custGeom>
            <a:avLst/>
            <a:gdLst/>
            <a:ahLst/>
            <a:cxnLst/>
            <a:rect l="l" t="t" r="r" b="b"/>
            <a:pathLst>
              <a:path w="433069" h="323214">
                <a:moveTo>
                  <a:pt x="0" y="0"/>
                </a:moveTo>
                <a:lnTo>
                  <a:pt x="0" y="323087"/>
                </a:lnTo>
                <a:lnTo>
                  <a:pt x="432816" y="161543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2455164" y="4389120"/>
            <a:ext cx="325120" cy="394970"/>
          </a:xfrm>
          <a:custGeom>
            <a:avLst/>
            <a:gdLst/>
            <a:ahLst/>
            <a:cxnLst/>
            <a:rect l="l" t="t" r="r" b="b"/>
            <a:pathLst>
              <a:path w="325119" h="394970">
                <a:moveTo>
                  <a:pt x="162306" y="0"/>
                </a:moveTo>
                <a:lnTo>
                  <a:pt x="119150" y="7049"/>
                </a:lnTo>
                <a:lnTo>
                  <a:pt x="80376" y="26943"/>
                </a:lnTo>
                <a:lnTo>
                  <a:pt x="47529" y="57802"/>
                </a:lnTo>
                <a:lnTo>
                  <a:pt x="22154" y="97744"/>
                </a:lnTo>
                <a:lnTo>
                  <a:pt x="5796" y="144890"/>
                </a:lnTo>
                <a:lnTo>
                  <a:pt x="0" y="197357"/>
                </a:lnTo>
                <a:lnTo>
                  <a:pt x="5796" y="249821"/>
                </a:lnTo>
                <a:lnTo>
                  <a:pt x="22154" y="296965"/>
                </a:lnTo>
                <a:lnTo>
                  <a:pt x="47529" y="336908"/>
                </a:lnTo>
                <a:lnTo>
                  <a:pt x="80376" y="367769"/>
                </a:lnTo>
                <a:lnTo>
                  <a:pt x="119150" y="387665"/>
                </a:lnTo>
                <a:lnTo>
                  <a:pt x="162306" y="394715"/>
                </a:lnTo>
                <a:lnTo>
                  <a:pt x="205461" y="387665"/>
                </a:lnTo>
                <a:lnTo>
                  <a:pt x="244235" y="367769"/>
                </a:lnTo>
                <a:lnTo>
                  <a:pt x="277082" y="336908"/>
                </a:lnTo>
                <a:lnTo>
                  <a:pt x="302457" y="296965"/>
                </a:lnTo>
                <a:lnTo>
                  <a:pt x="318815" y="249821"/>
                </a:lnTo>
                <a:lnTo>
                  <a:pt x="324612" y="197357"/>
                </a:lnTo>
                <a:lnTo>
                  <a:pt x="318815" y="144890"/>
                </a:lnTo>
                <a:lnTo>
                  <a:pt x="302457" y="97744"/>
                </a:lnTo>
                <a:lnTo>
                  <a:pt x="277082" y="57802"/>
                </a:lnTo>
                <a:lnTo>
                  <a:pt x="244235" y="26943"/>
                </a:lnTo>
                <a:lnTo>
                  <a:pt x="205461" y="7049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233927" y="4424171"/>
            <a:ext cx="431800" cy="323215"/>
          </a:xfrm>
          <a:custGeom>
            <a:avLst/>
            <a:gdLst/>
            <a:ahLst/>
            <a:cxnLst/>
            <a:rect l="l" t="t" r="r" b="b"/>
            <a:pathLst>
              <a:path w="431800" h="323214">
                <a:moveTo>
                  <a:pt x="0" y="0"/>
                </a:moveTo>
                <a:lnTo>
                  <a:pt x="0" y="323087"/>
                </a:lnTo>
                <a:lnTo>
                  <a:pt x="431292" y="161543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448811" y="4389120"/>
            <a:ext cx="326390" cy="394970"/>
          </a:xfrm>
          <a:custGeom>
            <a:avLst/>
            <a:gdLst/>
            <a:ahLst/>
            <a:cxnLst/>
            <a:rect l="l" t="t" r="r" b="b"/>
            <a:pathLst>
              <a:path w="326389" h="394970">
                <a:moveTo>
                  <a:pt x="163067" y="0"/>
                </a:moveTo>
                <a:lnTo>
                  <a:pt x="119723" y="7049"/>
                </a:lnTo>
                <a:lnTo>
                  <a:pt x="80772" y="26943"/>
                </a:lnTo>
                <a:lnTo>
                  <a:pt x="47767" y="57802"/>
                </a:lnTo>
                <a:lnTo>
                  <a:pt x="22267" y="97744"/>
                </a:lnTo>
                <a:lnTo>
                  <a:pt x="5826" y="144890"/>
                </a:lnTo>
                <a:lnTo>
                  <a:pt x="0" y="197357"/>
                </a:lnTo>
                <a:lnTo>
                  <a:pt x="5826" y="249821"/>
                </a:lnTo>
                <a:lnTo>
                  <a:pt x="22267" y="296965"/>
                </a:lnTo>
                <a:lnTo>
                  <a:pt x="47767" y="336908"/>
                </a:lnTo>
                <a:lnTo>
                  <a:pt x="80772" y="367769"/>
                </a:lnTo>
                <a:lnTo>
                  <a:pt x="119723" y="387665"/>
                </a:lnTo>
                <a:lnTo>
                  <a:pt x="163067" y="394715"/>
                </a:lnTo>
                <a:lnTo>
                  <a:pt x="206412" y="387665"/>
                </a:lnTo>
                <a:lnTo>
                  <a:pt x="245363" y="367769"/>
                </a:lnTo>
                <a:lnTo>
                  <a:pt x="278368" y="336908"/>
                </a:lnTo>
                <a:lnTo>
                  <a:pt x="303868" y="296965"/>
                </a:lnTo>
                <a:lnTo>
                  <a:pt x="320309" y="249821"/>
                </a:lnTo>
                <a:lnTo>
                  <a:pt x="326136" y="197357"/>
                </a:lnTo>
                <a:lnTo>
                  <a:pt x="320309" y="144890"/>
                </a:lnTo>
                <a:lnTo>
                  <a:pt x="303868" y="97744"/>
                </a:lnTo>
                <a:lnTo>
                  <a:pt x="278368" y="57802"/>
                </a:lnTo>
                <a:lnTo>
                  <a:pt x="245363" y="26943"/>
                </a:lnTo>
                <a:lnTo>
                  <a:pt x="206412" y="7049"/>
                </a:lnTo>
                <a:lnTo>
                  <a:pt x="16306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4270247" y="4424171"/>
            <a:ext cx="431800" cy="323215"/>
          </a:xfrm>
          <a:custGeom>
            <a:avLst/>
            <a:gdLst/>
            <a:ahLst/>
            <a:cxnLst/>
            <a:rect l="l" t="t" r="r" b="b"/>
            <a:pathLst>
              <a:path w="431800" h="323214">
                <a:moveTo>
                  <a:pt x="0" y="0"/>
                </a:moveTo>
                <a:lnTo>
                  <a:pt x="0" y="323087"/>
                </a:lnTo>
                <a:lnTo>
                  <a:pt x="431291" y="161543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4486655" y="4389120"/>
            <a:ext cx="325120" cy="394970"/>
          </a:xfrm>
          <a:custGeom>
            <a:avLst/>
            <a:gdLst/>
            <a:ahLst/>
            <a:cxnLst/>
            <a:rect l="l" t="t" r="r" b="b"/>
            <a:pathLst>
              <a:path w="325120" h="394970">
                <a:moveTo>
                  <a:pt x="162306" y="0"/>
                </a:moveTo>
                <a:lnTo>
                  <a:pt x="119150" y="7049"/>
                </a:lnTo>
                <a:lnTo>
                  <a:pt x="80376" y="26943"/>
                </a:lnTo>
                <a:lnTo>
                  <a:pt x="47529" y="57802"/>
                </a:lnTo>
                <a:lnTo>
                  <a:pt x="22154" y="97744"/>
                </a:lnTo>
                <a:lnTo>
                  <a:pt x="5796" y="144890"/>
                </a:lnTo>
                <a:lnTo>
                  <a:pt x="0" y="197357"/>
                </a:lnTo>
                <a:lnTo>
                  <a:pt x="5796" y="249821"/>
                </a:lnTo>
                <a:lnTo>
                  <a:pt x="22154" y="296965"/>
                </a:lnTo>
                <a:lnTo>
                  <a:pt x="47529" y="336908"/>
                </a:lnTo>
                <a:lnTo>
                  <a:pt x="80376" y="367769"/>
                </a:lnTo>
                <a:lnTo>
                  <a:pt x="119150" y="387665"/>
                </a:lnTo>
                <a:lnTo>
                  <a:pt x="162306" y="394715"/>
                </a:lnTo>
                <a:lnTo>
                  <a:pt x="205461" y="387665"/>
                </a:lnTo>
                <a:lnTo>
                  <a:pt x="244235" y="367769"/>
                </a:lnTo>
                <a:lnTo>
                  <a:pt x="277082" y="336908"/>
                </a:lnTo>
                <a:lnTo>
                  <a:pt x="302457" y="296965"/>
                </a:lnTo>
                <a:lnTo>
                  <a:pt x="318815" y="249821"/>
                </a:lnTo>
                <a:lnTo>
                  <a:pt x="324612" y="197357"/>
                </a:lnTo>
                <a:lnTo>
                  <a:pt x="318815" y="144890"/>
                </a:lnTo>
                <a:lnTo>
                  <a:pt x="302457" y="97744"/>
                </a:lnTo>
                <a:lnTo>
                  <a:pt x="277082" y="57802"/>
                </a:lnTo>
                <a:lnTo>
                  <a:pt x="244235" y="26943"/>
                </a:lnTo>
                <a:lnTo>
                  <a:pt x="205461" y="7049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5227320" y="4424171"/>
            <a:ext cx="433070" cy="323215"/>
          </a:xfrm>
          <a:custGeom>
            <a:avLst/>
            <a:gdLst/>
            <a:ahLst/>
            <a:cxnLst/>
            <a:rect l="l" t="t" r="r" b="b"/>
            <a:pathLst>
              <a:path w="433070" h="323214">
                <a:moveTo>
                  <a:pt x="0" y="0"/>
                </a:moveTo>
                <a:lnTo>
                  <a:pt x="0" y="323087"/>
                </a:lnTo>
                <a:lnTo>
                  <a:pt x="432815" y="161543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5443728" y="4389120"/>
            <a:ext cx="326390" cy="394970"/>
          </a:xfrm>
          <a:custGeom>
            <a:avLst/>
            <a:gdLst/>
            <a:ahLst/>
            <a:cxnLst/>
            <a:rect l="l" t="t" r="r" b="b"/>
            <a:pathLst>
              <a:path w="326389" h="394970">
                <a:moveTo>
                  <a:pt x="163068" y="0"/>
                </a:moveTo>
                <a:lnTo>
                  <a:pt x="119723" y="7049"/>
                </a:lnTo>
                <a:lnTo>
                  <a:pt x="80772" y="26943"/>
                </a:lnTo>
                <a:lnTo>
                  <a:pt x="47767" y="57802"/>
                </a:lnTo>
                <a:lnTo>
                  <a:pt x="22267" y="97744"/>
                </a:lnTo>
                <a:lnTo>
                  <a:pt x="5826" y="144890"/>
                </a:lnTo>
                <a:lnTo>
                  <a:pt x="0" y="197357"/>
                </a:lnTo>
                <a:lnTo>
                  <a:pt x="5826" y="249821"/>
                </a:lnTo>
                <a:lnTo>
                  <a:pt x="22267" y="296965"/>
                </a:lnTo>
                <a:lnTo>
                  <a:pt x="47767" y="336908"/>
                </a:lnTo>
                <a:lnTo>
                  <a:pt x="80772" y="367769"/>
                </a:lnTo>
                <a:lnTo>
                  <a:pt x="119723" y="387665"/>
                </a:lnTo>
                <a:lnTo>
                  <a:pt x="163068" y="394715"/>
                </a:lnTo>
                <a:lnTo>
                  <a:pt x="206412" y="387665"/>
                </a:lnTo>
                <a:lnTo>
                  <a:pt x="245363" y="367769"/>
                </a:lnTo>
                <a:lnTo>
                  <a:pt x="278368" y="336908"/>
                </a:lnTo>
                <a:lnTo>
                  <a:pt x="303868" y="296965"/>
                </a:lnTo>
                <a:lnTo>
                  <a:pt x="320309" y="249821"/>
                </a:lnTo>
                <a:lnTo>
                  <a:pt x="326136" y="197357"/>
                </a:lnTo>
                <a:lnTo>
                  <a:pt x="320309" y="144890"/>
                </a:lnTo>
                <a:lnTo>
                  <a:pt x="303868" y="97744"/>
                </a:lnTo>
                <a:lnTo>
                  <a:pt x="278368" y="57802"/>
                </a:lnTo>
                <a:lnTo>
                  <a:pt x="245363" y="26943"/>
                </a:lnTo>
                <a:lnTo>
                  <a:pt x="206412" y="7049"/>
                </a:lnTo>
                <a:lnTo>
                  <a:pt x="16306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6257544" y="4424171"/>
            <a:ext cx="431800" cy="323215"/>
          </a:xfrm>
          <a:custGeom>
            <a:avLst/>
            <a:gdLst/>
            <a:ahLst/>
            <a:cxnLst/>
            <a:rect l="l" t="t" r="r" b="b"/>
            <a:pathLst>
              <a:path w="431800" h="323214">
                <a:moveTo>
                  <a:pt x="0" y="0"/>
                </a:moveTo>
                <a:lnTo>
                  <a:pt x="0" y="323087"/>
                </a:lnTo>
                <a:lnTo>
                  <a:pt x="431291" y="161543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6473952" y="4389120"/>
            <a:ext cx="325120" cy="394970"/>
          </a:xfrm>
          <a:custGeom>
            <a:avLst/>
            <a:gdLst/>
            <a:ahLst/>
            <a:cxnLst/>
            <a:rect l="l" t="t" r="r" b="b"/>
            <a:pathLst>
              <a:path w="325120" h="394970">
                <a:moveTo>
                  <a:pt x="162305" y="0"/>
                </a:moveTo>
                <a:lnTo>
                  <a:pt x="119150" y="7049"/>
                </a:lnTo>
                <a:lnTo>
                  <a:pt x="80376" y="26943"/>
                </a:lnTo>
                <a:lnTo>
                  <a:pt x="47529" y="57802"/>
                </a:lnTo>
                <a:lnTo>
                  <a:pt x="22154" y="97744"/>
                </a:lnTo>
                <a:lnTo>
                  <a:pt x="5796" y="144890"/>
                </a:lnTo>
                <a:lnTo>
                  <a:pt x="0" y="197357"/>
                </a:lnTo>
                <a:lnTo>
                  <a:pt x="5796" y="249821"/>
                </a:lnTo>
                <a:lnTo>
                  <a:pt x="22154" y="296965"/>
                </a:lnTo>
                <a:lnTo>
                  <a:pt x="47529" y="336908"/>
                </a:lnTo>
                <a:lnTo>
                  <a:pt x="80376" y="367769"/>
                </a:lnTo>
                <a:lnTo>
                  <a:pt x="119150" y="387665"/>
                </a:lnTo>
                <a:lnTo>
                  <a:pt x="162305" y="394715"/>
                </a:lnTo>
                <a:lnTo>
                  <a:pt x="205461" y="387665"/>
                </a:lnTo>
                <a:lnTo>
                  <a:pt x="244235" y="367769"/>
                </a:lnTo>
                <a:lnTo>
                  <a:pt x="277082" y="336908"/>
                </a:lnTo>
                <a:lnTo>
                  <a:pt x="302457" y="296965"/>
                </a:lnTo>
                <a:lnTo>
                  <a:pt x="318815" y="249821"/>
                </a:lnTo>
                <a:lnTo>
                  <a:pt x="324612" y="197357"/>
                </a:lnTo>
                <a:lnTo>
                  <a:pt x="318815" y="144890"/>
                </a:lnTo>
                <a:lnTo>
                  <a:pt x="302457" y="97744"/>
                </a:lnTo>
                <a:lnTo>
                  <a:pt x="277082" y="57802"/>
                </a:lnTo>
                <a:lnTo>
                  <a:pt x="244235" y="26943"/>
                </a:lnTo>
                <a:lnTo>
                  <a:pt x="205461" y="7049"/>
                </a:lnTo>
                <a:lnTo>
                  <a:pt x="16230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/>
          <p:nvPr/>
        </p:nvSpPr>
        <p:spPr>
          <a:xfrm>
            <a:off x="7258811" y="4424171"/>
            <a:ext cx="431800" cy="323215"/>
          </a:xfrm>
          <a:custGeom>
            <a:avLst/>
            <a:gdLst/>
            <a:ahLst/>
            <a:cxnLst/>
            <a:rect l="l" t="t" r="r" b="b"/>
            <a:pathLst>
              <a:path w="431800" h="323214">
                <a:moveTo>
                  <a:pt x="0" y="0"/>
                </a:moveTo>
                <a:lnTo>
                  <a:pt x="0" y="323087"/>
                </a:lnTo>
                <a:lnTo>
                  <a:pt x="431292" y="161543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/>
          <p:nvPr/>
        </p:nvSpPr>
        <p:spPr>
          <a:xfrm>
            <a:off x="7475219" y="4389120"/>
            <a:ext cx="325120" cy="394970"/>
          </a:xfrm>
          <a:custGeom>
            <a:avLst/>
            <a:gdLst/>
            <a:ahLst/>
            <a:cxnLst/>
            <a:rect l="l" t="t" r="r" b="b"/>
            <a:pathLst>
              <a:path w="325120" h="394970">
                <a:moveTo>
                  <a:pt x="162305" y="0"/>
                </a:moveTo>
                <a:lnTo>
                  <a:pt x="119150" y="7049"/>
                </a:lnTo>
                <a:lnTo>
                  <a:pt x="80376" y="26943"/>
                </a:lnTo>
                <a:lnTo>
                  <a:pt x="47529" y="57802"/>
                </a:lnTo>
                <a:lnTo>
                  <a:pt x="22154" y="97744"/>
                </a:lnTo>
                <a:lnTo>
                  <a:pt x="5796" y="144890"/>
                </a:lnTo>
                <a:lnTo>
                  <a:pt x="0" y="197357"/>
                </a:lnTo>
                <a:lnTo>
                  <a:pt x="5796" y="249821"/>
                </a:lnTo>
                <a:lnTo>
                  <a:pt x="22154" y="296965"/>
                </a:lnTo>
                <a:lnTo>
                  <a:pt x="47529" y="336908"/>
                </a:lnTo>
                <a:lnTo>
                  <a:pt x="80376" y="367769"/>
                </a:lnTo>
                <a:lnTo>
                  <a:pt x="119150" y="387665"/>
                </a:lnTo>
                <a:lnTo>
                  <a:pt x="162305" y="394715"/>
                </a:lnTo>
                <a:lnTo>
                  <a:pt x="205461" y="387665"/>
                </a:lnTo>
                <a:lnTo>
                  <a:pt x="244235" y="367769"/>
                </a:lnTo>
                <a:lnTo>
                  <a:pt x="277082" y="336908"/>
                </a:lnTo>
                <a:lnTo>
                  <a:pt x="302457" y="296965"/>
                </a:lnTo>
                <a:lnTo>
                  <a:pt x="318815" y="249821"/>
                </a:lnTo>
                <a:lnTo>
                  <a:pt x="324611" y="197357"/>
                </a:lnTo>
                <a:lnTo>
                  <a:pt x="318815" y="144890"/>
                </a:lnTo>
                <a:lnTo>
                  <a:pt x="302457" y="97744"/>
                </a:lnTo>
                <a:lnTo>
                  <a:pt x="277082" y="57802"/>
                </a:lnTo>
                <a:lnTo>
                  <a:pt x="244235" y="26943"/>
                </a:lnTo>
                <a:lnTo>
                  <a:pt x="205461" y="7049"/>
                </a:lnTo>
                <a:lnTo>
                  <a:pt x="16230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2546604" y="3759708"/>
            <a:ext cx="723138" cy="5676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 txBox="1"/>
          <p:nvPr/>
        </p:nvSpPr>
        <p:spPr>
          <a:xfrm>
            <a:off x="2744216" y="3923487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3576828" y="3758184"/>
            <a:ext cx="723138" cy="5661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 txBox="1"/>
          <p:nvPr/>
        </p:nvSpPr>
        <p:spPr>
          <a:xfrm>
            <a:off x="3773551" y="3920439"/>
            <a:ext cx="33020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4541520" y="3747515"/>
            <a:ext cx="723138" cy="56771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 txBox="1"/>
          <p:nvPr/>
        </p:nvSpPr>
        <p:spPr>
          <a:xfrm>
            <a:off x="4739132" y="3911295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5562600" y="3752088"/>
            <a:ext cx="723150" cy="5661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 txBox="1"/>
          <p:nvPr/>
        </p:nvSpPr>
        <p:spPr>
          <a:xfrm>
            <a:off x="5760465" y="3915257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6507480" y="3758184"/>
            <a:ext cx="723137" cy="5661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 txBox="1"/>
          <p:nvPr/>
        </p:nvSpPr>
        <p:spPr>
          <a:xfrm>
            <a:off x="6705727" y="3920439"/>
            <a:ext cx="33020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7578852" y="3747515"/>
            <a:ext cx="724674" cy="56771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 txBox="1"/>
          <p:nvPr/>
        </p:nvSpPr>
        <p:spPr>
          <a:xfrm>
            <a:off x="7777733" y="3911295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22" name="object 122"/>
          <p:cNvSpPr/>
          <p:nvPr/>
        </p:nvSpPr>
        <p:spPr>
          <a:xfrm>
            <a:off x="102086" y="1708911"/>
            <a:ext cx="8941435" cy="1121410"/>
          </a:xfrm>
          <a:custGeom>
            <a:avLst/>
            <a:gdLst/>
            <a:ahLst/>
            <a:cxnLst/>
            <a:rect l="l" t="t" r="r" b="b"/>
            <a:pathLst>
              <a:path w="8941435" h="1121410">
                <a:moveTo>
                  <a:pt x="8807598" y="25400"/>
                </a:moveTo>
                <a:lnTo>
                  <a:pt x="8693298" y="25400"/>
                </a:lnTo>
                <a:lnTo>
                  <a:pt x="8693298" y="63500"/>
                </a:lnTo>
                <a:lnTo>
                  <a:pt x="8807598" y="63500"/>
                </a:lnTo>
                <a:lnTo>
                  <a:pt x="8807598" y="25400"/>
                </a:lnTo>
                <a:close/>
              </a:path>
              <a:path w="8941435" h="1121410">
                <a:moveTo>
                  <a:pt x="8902848" y="44450"/>
                </a:moveTo>
                <a:lnTo>
                  <a:pt x="8902848" y="82550"/>
                </a:lnTo>
                <a:lnTo>
                  <a:pt x="8940948" y="82550"/>
                </a:lnTo>
                <a:lnTo>
                  <a:pt x="8940948" y="63500"/>
                </a:lnTo>
                <a:lnTo>
                  <a:pt x="8921898" y="63500"/>
                </a:lnTo>
                <a:lnTo>
                  <a:pt x="8902848" y="44450"/>
                </a:lnTo>
                <a:close/>
              </a:path>
              <a:path w="8941435" h="1121410">
                <a:moveTo>
                  <a:pt x="8940948" y="25400"/>
                </a:moveTo>
                <a:lnTo>
                  <a:pt x="8845698" y="25400"/>
                </a:lnTo>
                <a:lnTo>
                  <a:pt x="8845698" y="63500"/>
                </a:lnTo>
                <a:lnTo>
                  <a:pt x="8902848" y="63500"/>
                </a:lnTo>
                <a:lnTo>
                  <a:pt x="8902848" y="44450"/>
                </a:lnTo>
                <a:lnTo>
                  <a:pt x="8940948" y="44450"/>
                </a:lnTo>
                <a:lnTo>
                  <a:pt x="8940948" y="25400"/>
                </a:lnTo>
                <a:close/>
              </a:path>
              <a:path w="8941435" h="1121410">
                <a:moveTo>
                  <a:pt x="8940948" y="44450"/>
                </a:moveTo>
                <a:lnTo>
                  <a:pt x="8902848" y="44450"/>
                </a:lnTo>
                <a:lnTo>
                  <a:pt x="8921898" y="63500"/>
                </a:lnTo>
                <a:lnTo>
                  <a:pt x="8940948" y="63500"/>
                </a:lnTo>
                <a:lnTo>
                  <a:pt x="8940948" y="44450"/>
                </a:lnTo>
                <a:close/>
              </a:path>
              <a:path w="8941435" h="1121410">
                <a:moveTo>
                  <a:pt x="8940948" y="120650"/>
                </a:moveTo>
                <a:lnTo>
                  <a:pt x="8902848" y="120650"/>
                </a:lnTo>
                <a:lnTo>
                  <a:pt x="8902848" y="234950"/>
                </a:lnTo>
                <a:lnTo>
                  <a:pt x="8940948" y="234950"/>
                </a:lnTo>
                <a:lnTo>
                  <a:pt x="8940948" y="120650"/>
                </a:lnTo>
                <a:close/>
              </a:path>
              <a:path w="8941435" h="1121410">
                <a:moveTo>
                  <a:pt x="8940948" y="273050"/>
                </a:moveTo>
                <a:lnTo>
                  <a:pt x="8902848" y="273050"/>
                </a:lnTo>
                <a:lnTo>
                  <a:pt x="8902848" y="387350"/>
                </a:lnTo>
                <a:lnTo>
                  <a:pt x="8940948" y="387350"/>
                </a:lnTo>
                <a:lnTo>
                  <a:pt x="8940948" y="273050"/>
                </a:lnTo>
                <a:close/>
              </a:path>
              <a:path w="8941435" h="1121410">
                <a:moveTo>
                  <a:pt x="8940948" y="425450"/>
                </a:moveTo>
                <a:lnTo>
                  <a:pt x="8902848" y="425450"/>
                </a:lnTo>
                <a:lnTo>
                  <a:pt x="8902848" y="539750"/>
                </a:lnTo>
                <a:lnTo>
                  <a:pt x="8940948" y="539750"/>
                </a:lnTo>
                <a:lnTo>
                  <a:pt x="8940948" y="425450"/>
                </a:lnTo>
                <a:close/>
              </a:path>
              <a:path w="8941435" h="1121410">
                <a:moveTo>
                  <a:pt x="8940948" y="577850"/>
                </a:moveTo>
                <a:lnTo>
                  <a:pt x="8902848" y="577850"/>
                </a:lnTo>
                <a:lnTo>
                  <a:pt x="8902848" y="692150"/>
                </a:lnTo>
                <a:lnTo>
                  <a:pt x="8940948" y="692150"/>
                </a:lnTo>
                <a:lnTo>
                  <a:pt x="8940948" y="577850"/>
                </a:lnTo>
                <a:close/>
              </a:path>
              <a:path w="8941435" h="1121410">
                <a:moveTo>
                  <a:pt x="8940948" y="730250"/>
                </a:moveTo>
                <a:lnTo>
                  <a:pt x="8902848" y="730250"/>
                </a:lnTo>
                <a:lnTo>
                  <a:pt x="8902848" y="844550"/>
                </a:lnTo>
                <a:lnTo>
                  <a:pt x="8940948" y="844550"/>
                </a:lnTo>
                <a:lnTo>
                  <a:pt x="8940948" y="730250"/>
                </a:lnTo>
                <a:close/>
              </a:path>
              <a:path w="8941435" h="1121410">
                <a:moveTo>
                  <a:pt x="8940948" y="882650"/>
                </a:moveTo>
                <a:lnTo>
                  <a:pt x="8902848" y="882650"/>
                </a:lnTo>
                <a:lnTo>
                  <a:pt x="8902848" y="996950"/>
                </a:lnTo>
                <a:lnTo>
                  <a:pt x="8940948" y="996950"/>
                </a:lnTo>
                <a:lnTo>
                  <a:pt x="8940948" y="882650"/>
                </a:lnTo>
                <a:close/>
              </a:path>
              <a:path w="8941435" h="1121410">
                <a:moveTo>
                  <a:pt x="8902848" y="1083056"/>
                </a:moveTo>
                <a:lnTo>
                  <a:pt x="8874654" y="1083056"/>
                </a:lnTo>
                <a:lnTo>
                  <a:pt x="8874654" y="1121156"/>
                </a:lnTo>
                <a:lnTo>
                  <a:pt x="8940948" y="1121156"/>
                </a:lnTo>
                <a:lnTo>
                  <a:pt x="8940948" y="1102106"/>
                </a:lnTo>
                <a:lnTo>
                  <a:pt x="8902848" y="1102106"/>
                </a:lnTo>
                <a:lnTo>
                  <a:pt x="8902848" y="1083056"/>
                </a:lnTo>
                <a:close/>
              </a:path>
              <a:path w="8941435" h="1121410">
                <a:moveTo>
                  <a:pt x="8940948" y="1035050"/>
                </a:moveTo>
                <a:lnTo>
                  <a:pt x="8902848" y="1035050"/>
                </a:lnTo>
                <a:lnTo>
                  <a:pt x="8902848" y="1102106"/>
                </a:lnTo>
                <a:lnTo>
                  <a:pt x="8921898" y="1083056"/>
                </a:lnTo>
                <a:lnTo>
                  <a:pt x="8940948" y="1083056"/>
                </a:lnTo>
                <a:lnTo>
                  <a:pt x="8940948" y="1035050"/>
                </a:lnTo>
                <a:close/>
              </a:path>
              <a:path w="8941435" h="1121410">
                <a:moveTo>
                  <a:pt x="8940948" y="1083056"/>
                </a:moveTo>
                <a:lnTo>
                  <a:pt x="8921898" y="1083056"/>
                </a:lnTo>
                <a:lnTo>
                  <a:pt x="8902848" y="1102106"/>
                </a:lnTo>
                <a:lnTo>
                  <a:pt x="8940948" y="1102106"/>
                </a:lnTo>
                <a:lnTo>
                  <a:pt x="8940948" y="1083056"/>
                </a:lnTo>
                <a:close/>
              </a:path>
              <a:path w="8941435" h="1121410">
                <a:moveTo>
                  <a:pt x="8836554" y="1083056"/>
                </a:moveTo>
                <a:lnTo>
                  <a:pt x="8722254" y="1083056"/>
                </a:lnTo>
                <a:lnTo>
                  <a:pt x="8722254" y="1121156"/>
                </a:lnTo>
                <a:lnTo>
                  <a:pt x="8836554" y="1121156"/>
                </a:lnTo>
                <a:lnTo>
                  <a:pt x="8836554" y="1083056"/>
                </a:lnTo>
                <a:close/>
              </a:path>
              <a:path w="8941435" h="1121410">
                <a:moveTo>
                  <a:pt x="8684154" y="1083056"/>
                </a:moveTo>
                <a:lnTo>
                  <a:pt x="8569854" y="1083056"/>
                </a:lnTo>
                <a:lnTo>
                  <a:pt x="8569854" y="1121156"/>
                </a:lnTo>
                <a:lnTo>
                  <a:pt x="8684154" y="1121156"/>
                </a:lnTo>
                <a:lnTo>
                  <a:pt x="8684154" y="1083056"/>
                </a:lnTo>
                <a:close/>
              </a:path>
              <a:path w="8941435" h="1121410">
                <a:moveTo>
                  <a:pt x="8531754" y="1083056"/>
                </a:moveTo>
                <a:lnTo>
                  <a:pt x="8417454" y="1083056"/>
                </a:lnTo>
                <a:lnTo>
                  <a:pt x="8417454" y="1121156"/>
                </a:lnTo>
                <a:lnTo>
                  <a:pt x="8531754" y="1121156"/>
                </a:lnTo>
                <a:lnTo>
                  <a:pt x="8531754" y="1083056"/>
                </a:lnTo>
                <a:close/>
              </a:path>
              <a:path w="8941435" h="1121410">
                <a:moveTo>
                  <a:pt x="8379354" y="1083056"/>
                </a:moveTo>
                <a:lnTo>
                  <a:pt x="8265054" y="1083056"/>
                </a:lnTo>
                <a:lnTo>
                  <a:pt x="8265054" y="1121156"/>
                </a:lnTo>
                <a:lnTo>
                  <a:pt x="8379354" y="1121156"/>
                </a:lnTo>
                <a:lnTo>
                  <a:pt x="8379354" y="1083056"/>
                </a:lnTo>
                <a:close/>
              </a:path>
              <a:path w="8941435" h="1121410">
                <a:moveTo>
                  <a:pt x="8226954" y="1083056"/>
                </a:moveTo>
                <a:lnTo>
                  <a:pt x="8112654" y="1083056"/>
                </a:lnTo>
                <a:lnTo>
                  <a:pt x="8112654" y="1121156"/>
                </a:lnTo>
                <a:lnTo>
                  <a:pt x="8226954" y="1121156"/>
                </a:lnTo>
                <a:lnTo>
                  <a:pt x="8226954" y="1083056"/>
                </a:lnTo>
                <a:close/>
              </a:path>
              <a:path w="8941435" h="1121410">
                <a:moveTo>
                  <a:pt x="8074554" y="1083056"/>
                </a:moveTo>
                <a:lnTo>
                  <a:pt x="7960254" y="1083056"/>
                </a:lnTo>
                <a:lnTo>
                  <a:pt x="7960254" y="1121156"/>
                </a:lnTo>
                <a:lnTo>
                  <a:pt x="8074554" y="1121156"/>
                </a:lnTo>
                <a:lnTo>
                  <a:pt x="8074554" y="1083056"/>
                </a:lnTo>
                <a:close/>
              </a:path>
              <a:path w="8941435" h="1121410">
                <a:moveTo>
                  <a:pt x="7922154" y="1083056"/>
                </a:moveTo>
                <a:lnTo>
                  <a:pt x="7807854" y="1083056"/>
                </a:lnTo>
                <a:lnTo>
                  <a:pt x="7807854" y="1121156"/>
                </a:lnTo>
                <a:lnTo>
                  <a:pt x="7922154" y="1121156"/>
                </a:lnTo>
                <a:lnTo>
                  <a:pt x="7922154" y="1083056"/>
                </a:lnTo>
                <a:close/>
              </a:path>
              <a:path w="8941435" h="1121410">
                <a:moveTo>
                  <a:pt x="7769754" y="1083056"/>
                </a:moveTo>
                <a:lnTo>
                  <a:pt x="7655454" y="1083056"/>
                </a:lnTo>
                <a:lnTo>
                  <a:pt x="7655454" y="1121156"/>
                </a:lnTo>
                <a:lnTo>
                  <a:pt x="7769754" y="1121156"/>
                </a:lnTo>
                <a:lnTo>
                  <a:pt x="7769754" y="1083056"/>
                </a:lnTo>
                <a:close/>
              </a:path>
              <a:path w="8941435" h="1121410">
                <a:moveTo>
                  <a:pt x="7617354" y="1083056"/>
                </a:moveTo>
                <a:lnTo>
                  <a:pt x="7503054" y="1083056"/>
                </a:lnTo>
                <a:lnTo>
                  <a:pt x="7503054" y="1121156"/>
                </a:lnTo>
                <a:lnTo>
                  <a:pt x="7617354" y="1121156"/>
                </a:lnTo>
                <a:lnTo>
                  <a:pt x="7617354" y="1083056"/>
                </a:lnTo>
                <a:close/>
              </a:path>
              <a:path w="8941435" h="1121410">
                <a:moveTo>
                  <a:pt x="7464954" y="1083056"/>
                </a:moveTo>
                <a:lnTo>
                  <a:pt x="7350654" y="1083056"/>
                </a:lnTo>
                <a:lnTo>
                  <a:pt x="7350654" y="1121156"/>
                </a:lnTo>
                <a:lnTo>
                  <a:pt x="7464954" y="1121156"/>
                </a:lnTo>
                <a:lnTo>
                  <a:pt x="7464954" y="1083056"/>
                </a:lnTo>
                <a:close/>
              </a:path>
              <a:path w="8941435" h="1121410">
                <a:moveTo>
                  <a:pt x="7312554" y="1083056"/>
                </a:moveTo>
                <a:lnTo>
                  <a:pt x="7198254" y="1083056"/>
                </a:lnTo>
                <a:lnTo>
                  <a:pt x="7198254" y="1121156"/>
                </a:lnTo>
                <a:lnTo>
                  <a:pt x="7312554" y="1121156"/>
                </a:lnTo>
                <a:lnTo>
                  <a:pt x="7312554" y="1083056"/>
                </a:lnTo>
                <a:close/>
              </a:path>
              <a:path w="8941435" h="1121410">
                <a:moveTo>
                  <a:pt x="7160154" y="1083056"/>
                </a:moveTo>
                <a:lnTo>
                  <a:pt x="7045854" y="1083056"/>
                </a:lnTo>
                <a:lnTo>
                  <a:pt x="7045854" y="1121156"/>
                </a:lnTo>
                <a:lnTo>
                  <a:pt x="7160154" y="1121156"/>
                </a:lnTo>
                <a:lnTo>
                  <a:pt x="7160154" y="1083056"/>
                </a:lnTo>
                <a:close/>
              </a:path>
              <a:path w="8941435" h="1121410">
                <a:moveTo>
                  <a:pt x="7007754" y="1083056"/>
                </a:moveTo>
                <a:lnTo>
                  <a:pt x="6893454" y="1083056"/>
                </a:lnTo>
                <a:lnTo>
                  <a:pt x="6893454" y="1121156"/>
                </a:lnTo>
                <a:lnTo>
                  <a:pt x="7007754" y="1121156"/>
                </a:lnTo>
                <a:lnTo>
                  <a:pt x="7007754" y="1083056"/>
                </a:lnTo>
                <a:close/>
              </a:path>
              <a:path w="8941435" h="1121410">
                <a:moveTo>
                  <a:pt x="6855354" y="1083056"/>
                </a:moveTo>
                <a:lnTo>
                  <a:pt x="6741054" y="1083056"/>
                </a:lnTo>
                <a:lnTo>
                  <a:pt x="6741054" y="1121156"/>
                </a:lnTo>
                <a:lnTo>
                  <a:pt x="6855354" y="1121156"/>
                </a:lnTo>
                <a:lnTo>
                  <a:pt x="6855354" y="1083056"/>
                </a:lnTo>
                <a:close/>
              </a:path>
              <a:path w="8941435" h="1121410">
                <a:moveTo>
                  <a:pt x="6702954" y="1083056"/>
                </a:moveTo>
                <a:lnTo>
                  <a:pt x="6588654" y="1083056"/>
                </a:lnTo>
                <a:lnTo>
                  <a:pt x="6588654" y="1121156"/>
                </a:lnTo>
                <a:lnTo>
                  <a:pt x="6702954" y="1121156"/>
                </a:lnTo>
                <a:lnTo>
                  <a:pt x="6702954" y="1083056"/>
                </a:lnTo>
                <a:close/>
              </a:path>
              <a:path w="8941435" h="1121410">
                <a:moveTo>
                  <a:pt x="6550554" y="1083056"/>
                </a:moveTo>
                <a:lnTo>
                  <a:pt x="6436254" y="1083056"/>
                </a:lnTo>
                <a:lnTo>
                  <a:pt x="6436254" y="1121156"/>
                </a:lnTo>
                <a:lnTo>
                  <a:pt x="6550554" y="1121156"/>
                </a:lnTo>
                <a:lnTo>
                  <a:pt x="6550554" y="1083056"/>
                </a:lnTo>
                <a:close/>
              </a:path>
              <a:path w="8941435" h="1121410">
                <a:moveTo>
                  <a:pt x="6398154" y="1083056"/>
                </a:moveTo>
                <a:lnTo>
                  <a:pt x="6283854" y="1083056"/>
                </a:lnTo>
                <a:lnTo>
                  <a:pt x="6283854" y="1121156"/>
                </a:lnTo>
                <a:lnTo>
                  <a:pt x="6398154" y="1121156"/>
                </a:lnTo>
                <a:lnTo>
                  <a:pt x="6398154" y="1083056"/>
                </a:lnTo>
                <a:close/>
              </a:path>
              <a:path w="8941435" h="1121410">
                <a:moveTo>
                  <a:pt x="6245754" y="1083056"/>
                </a:moveTo>
                <a:lnTo>
                  <a:pt x="6131454" y="1083056"/>
                </a:lnTo>
                <a:lnTo>
                  <a:pt x="6131454" y="1121156"/>
                </a:lnTo>
                <a:lnTo>
                  <a:pt x="6245754" y="1121156"/>
                </a:lnTo>
                <a:lnTo>
                  <a:pt x="6245754" y="1083056"/>
                </a:lnTo>
                <a:close/>
              </a:path>
              <a:path w="8941435" h="1121410">
                <a:moveTo>
                  <a:pt x="6093354" y="1083056"/>
                </a:moveTo>
                <a:lnTo>
                  <a:pt x="5979054" y="1083056"/>
                </a:lnTo>
                <a:lnTo>
                  <a:pt x="5979054" y="1121156"/>
                </a:lnTo>
                <a:lnTo>
                  <a:pt x="6093354" y="1121156"/>
                </a:lnTo>
                <a:lnTo>
                  <a:pt x="6093354" y="1083056"/>
                </a:lnTo>
                <a:close/>
              </a:path>
              <a:path w="8941435" h="1121410">
                <a:moveTo>
                  <a:pt x="5940954" y="1083056"/>
                </a:moveTo>
                <a:lnTo>
                  <a:pt x="5826654" y="1083056"/>
                </a:lnTo>
                <a:lnTo>
                  <a:pt x="5826654" y="1121156"/>
                </a:lnTo>
                <a:lnTo>
                  <a:pt x="5940954" y="1121156"/>
                </a:lnTo>
                <a:lnTo>
                  <a:pt x="5940954" y="1083056"/>
                </a:lnTo>
                <a:close/>
              </a:path>
              <a:path w="8941435" h="1121410">
                <a:moveTo>
                  <a:pt x="5788554" y="1083056"/>
                </a:moveTo>
                <a:lnTo>
                  <a:pt x="5674254" y="1083056"/>
                </a:lnTo>
                <a:lnTo>
                  <a:pt x="5674254" y="1121156"/>
                </a:lnTo>
                <a:lnTo>
                  <a:pt x="5788554" y="1121156"/>
                </a:lnTo>
                <a:lnTo>
                  <a:pt x="5788554" y="1083056"/>
                </a:lnTo>
                <a:close/>
              </a:path>
              <a:path w="8941435" h="1121410">
                <a:moveTo>
                  <a:pt x="5636154" y="1083056"/>
                </a:moveTo>
                <a:lnTo>
                  <a:pt x="5521854" y="1083056"/>
                </a:lnTo>
                <a:lnTo>
                  <a:pt x="5521854" y="1121156"/>
                </a:lnTo>
                <a:lnTo>
                  <a:pt x="5636154" y="1121156"/>
                </a:lnTo>
                <a:lnTo>
                  <a:pt x="5636154" y="1083056"/>
                </a:lnTo>
                <a:close/>
              </a:path>
              <a:path w="8941435" h="1121410">
                <a:moveTo>
                  <a:pt x="5483754" y="1083056"/>
                </a:moveTo>
                <a:lnTo>
                  <a:pt x="5369454" y="1083056"/>
                </a:lnTo>
                <a:lnTo>
                  <a:pt x="5369454" y="1121156"/>
                </a:lnTo>
                <a:lnTo>
                  <a:pt x="5483754" y="1121156"/>
                </a:lnTo>
                <a:lnTo>
                  <a:pt x="5483754" y="1083056"/>
                </a:lnTo>
                <a:close/>
              </a:path>
              <a:path w="8941435" h="1121410">
                <a:moveTo>
                  <a:pt x="5331354" y="1083056"/>
                </a:moveTo>
                <a:lnTo>
                  <a:pt x="5217054" y="1083056"/>
                </a:lnTo>
                <a:lnTo>
                  <a:pt x="5217054" y="1121156"/>
                </a:lnTo>
                <a:lnTo>
                  <a:pt x="5331354" y="1121156"/>
                </a:lnTo>
                <a:lnTo>
                  <a:pt x="5331354" y="1083056"/>
                </a:lnTo>
                <a:close/>
              </a:path>
              <a:path w="8941435" h="1121410">
                <a:moveTo>
                  <a:pt x="5178954" y="1083056"/>
                </a:moveTo>
                <a:lnTo>
                  <a:pt x="5064654" y="1083056"/>
                </a:lnTo>
                <a:lnTo>
                  <a:pt x="5064654" y="1121156"/>
                </a:lnTo>
                <a:lnTo>
                  <a:pt x="5178954" y="1121156"/>
                </a:lnTo>
                <a:lnTo>
                  <a:pt x="5178954" y="1083056"/>
                </a:lnTo>
                <a:close/>
              </a:path>
              <a:path w="8941435" h="1121410">
                <a:moveTo>
                  <a:pt x="5026554" y="1083056"/>
                </a:moveTo>
                <a:lnTo>
                  <a:pt x="4912254" y="1083056"/>
                </a:lnTo>
                <a:lnTo>
                  <a:pt x="4912254" y="1121156"/>
                </a:lnTo>
                <a:lnTo>
                  <a:pt x="5026554" y="1121156"/>
                </a:lnTo>
                <a:lnTo>
                  <a:pt x="5026554" y="1083056"/>
                </a:lnTo>
                <a:close/>
              </a:path>
              <a:path w="8941435" h="1121410">
                <a:moveTo>
                  <a:pt x="4874154" y="1083056"/>
                </a:moveTo>
                <a:lnTo>
                  <a:pt x="4759854" y="1083056"/>
                </a:lnTo>
                <a:lnTo>
                  <a:pt x="4759854" y="1121156"/>
                </a:lnTo>
                <a:lnTo>
                  <a:pt x="4874154" y="1121156"/>
                </a:lnTo>
                <a:lnTo>
                  <a:pt x="4874154" y="1083056"/>
                </a:lnTo>
                <a:close/>
              </a:path>
              <a:path w="8941435" h="1121410">
                <a:moveTo>
                  <a:pt x="4721754" y="1083056"/>
                </a:moveTo>
                <a:lnTo>
                  <a:pt x="4607454" y="1083056"/>
                </a:lnTo>
                <a:lnTo>
                  <a:pt x="4607454" y="1121156"/>
                </a:lnTo>
                <a:lnTo>
                  <a:pt x="4721754" y="1121156"/>
                </a:lnTo>
                <a:lnTo>
                  <a:pt x="4721754" y="1083056"/>
                </a:lnTo>
                <a:close/>
              </a:path>
              <a:path w="8941435" h="1121410">
                <a:moveTo>
                  <a:pt x="4569354" y="1083056"/>
                </a:moveTo>
                <a:lnTo>
                  <a:pt x="4455054" y="1083056"/>
                </a:lnTo>
                <a:lnTo>
                  <a:pt x="4455054" y="1121156"/>
                </a:lnTo>
                <a:lnTo>
                  <a:pt x="4569354" y="1121156"/>
                </a:lnTo>
                <a:lnTo>
                  <a:pt x="4569354" y="1083056"/>
                </a:lnTo>
                <a:close/>
              </a:path>
              <a:path w="8941435" h="1121410">
                <a:moveTo>
                  <a:pt x="4416954" y="1083056"/>
                </a:moveTo>
                <a:lnTo>
                  <a:pt x="4302654" y="1083056"/>
                </a:lnTo>
                <a:lnTo>
                  <a:pt x="4302654" y="1121156"/>
                </a:lnTo>
                <a:lnTo>
                  <a:pt x="4416954" y="1121156"/>
                </a:lnTo>
                <a:lnTo>
                  <a:pt x="4416954" y="1083056"/>
                </a:lnTo>
                <a:close/>
              </a:path>
              <a:path w="8941435" h="1121410">
                <a:moveTo>
                  <a:pt x="4264554" y="1083056"/>
                </a:moveTo>
                <a:lnTo>
                  <a:pt x="4150254" y="1083056"/>
                </a:lnTo>
                <a:lnTo>
                  <a:pt x="4150254" y="1121156"/>
                </a:lnTo>
                <a:lnTo>
                  <a:pt x="4264554" y="1121156"/>
                </a:lnTo>
                <a:lnTo>
                  <a:pt x="4264554" y="1083056"/>
                </a:lnTo>
                <a:close/>
              </a:path>
              <a:path w="8941435" h="1121410">
                <a:moveTo>
                  <a:pt x="4112154" y="1083056"/>
                </a:moveTo>
                <a:lnTo>
                  <a:pt x="3997854" y="1083056"/>
                </a:lnTo>
                <a:lnTo>
                  <a:pt x="3997854" y="1121156"/>
                </a:lnTo>
                <a:lnTo>
                  <a:pt x="4112154" y="1121156"/>
                </a:lnTo>
                <a:lnTo>
                  <a:pt x="4112154" y="1083056"/>
                </a:lnTo>
                <a:close/>
              </a:path>
              <a:path w="8941435" h="1121410">
                <a:moveTo>
                  <a:pt x="3959754" y="1083056"/>
                </a:moveTo>
                <a:lnTo>
                  <a:pt x="3845454" y="1083056"/>
                </a:lnTo>
                <a:lnTo>
                  <a:pt x="3845454" y="1121156"/>
                </a:lnTo>
                <a:lnTo>
                  <a:pt x="3959754" y="1121156"/>
                </a:lnTo>
                <a:lnTo>
                  <a:pt x="3959754" y="1083056"/>
                </a:lnTo>
                <a:close/>
              </a:path>
              <a:path w="8941435" h="1121410">
                <a:moveTo>
                  <a:pt x="3807354" y="1083056"/>
                </a:moveTo>
                <a:lnTo>
                  <a:pt x="3693054" y="1083056"/>
                </a:lnTo>
                <a:lnTo>
                  <a:pt x="3693054" y="1121156"/>
                </a:lnTo>
                <a:lnTo>
                  <a:pt x="3807354" y="1121156"/>
                </a:lnTo>
                <a:lnTo>
                  <a:pt x="3807354" y="1083056"/>
                </a:lnTo>
                <a:close/>
              </a:path>
              <a:path w="8941435" h="1121410">
                <a:moveTo>
                  <a:pt x="3654954" y="1083056"/>
                </a:moveTo>
                <a:lnTo>
                  <a:pt x="3540654" y="1083056"/>
                </a:lnTo>
                <a:lnTo>
                  <a:pt x="3540654" y="1121156"/>
                </a:lnTo>
                <a:lnTo>
                  <a:pt x="3654954" y="1121156"/>
                </a:lnTo>
                <a:lnTo>
                  <a:pt x="3654954" y="1083056"/>
                </a:lnTo>
                <a:close/>
              </a:path>
              <a:path w="8941435" h="1121410">
                <a:moveTo>
                  <a:pt x="3502554" y="1083056"/>
                </a:moveTo>
                <a:lnTo>
                  <a:pt x="3388254" y="1083056"/>
                </a:lnTo>
                <a:lnTo>
                  <a:pt x="3388254" y="1121156"/>
                </a:lnTo>
                <a:lnTo>
                  <a:pt x="3502554" y="1121156"/>
                </a:lnTo>
                <a:lnTo>
                  <a:pt x="3502554" y="1083056"/>
                </a:lnTo>
                <a:close/>
              </a:path>
              <a:path w="8941435" h="1121410">
                <a:moveTo>
                  <a:pt x="3350154" y="1083056"/>
                </a:moveTo>
                <a:lnTo>
                  <a:pt x="3235854" y="1083056"/>
                </a:lnTo>
                <a:lnTo>
                  <a:pt x="3235854" y="1121156"/>
                </a:lnTo>
                <a:lnTo>
                  <a:pt x="3350154" y="1121156"/>
                </a:lnTo>
                <a:lnTo>
                  <a:pt x="3350154" y="1083056"/>
                </a:lnTo>
                <a:close/>
              </a:path>
              <a:path w="8941435" h="1121410">
                <a:moveTo>
                  <a:pt x="3197754" y="1083056"/>
                </a:moveTo>
                <a:lnTo>
                  <a:pt x="3083454" y="1083056"/>
                </a:lnTo>
                <a:lnTo>
                  <a:pt x="3083454" y="1121156"/>
                </a:lnTo>
                <a:lnTo>
                  <a:pt x="3197754" y="1121156"/>
                </a:lnTo>
                <a:lnTo>
                  <a:pt x="3197754" y="1083056"/>
                </a:lnTo>
                <a:close/>
              </a:path>
              <a:path w="8941435" h="1121410">
                <a:moveTo>
                  <a:pt x="3045354" y="1083056"/>
                </a:moveTo>
                <a:lnTo>
                  <a:pt x="2931054" y="1083056"/>
                </a:lnTo>
                <a:lnTo>
                  <a:pt x="2931054" y="1121156"/>
                </a:lnTo>
                <a:lnTo>
                  <a:pt x="3045354" y="1121156"/>
                </a:lnTo>
                <a:lnTo>
                  <a:pt x="3045354" y="1083056"/>
                </a:lnTo>
                <a:close/>
              </a:path>
              <a:path w="8941435" h="1121410">
                <a:moveTo>
                  <a:pt x="2892954" y="1083056"/>
                </a:moveTo>
                <a:lnTo>
                  <a:pt x="2778654" y="1083056"/>
                </a:lnTo>
                <a:lnTo>
                  <a:pt x="2778654" y="1121156"/>
                </a:lnTo>
                <a:lnTo>
                  <a:pt x="2892954" y="1121156"/>
                </a:lnTo>
                <a:lnTo>
                  <a:pt x="2892954" y="1083056"/>
                </a:lnTo>
                <a:close/>
              </a:path>
              <a:path w="8941435" h="1121410">
                <a:moveTo>
                  <a:pt x="2740554" y="1083056"/>
                </a:moveTo>
                <a:lnTo>
                  <a:pt x="2626254" y="1083056"/>
                </a:lnTo>
                <a:lnTo>
                  <a:pt x="2626254" y="1121156"/>
                </a:lnTo>
                <a:lnTo>
                  <a:pt x="2740554" y="1121156"/>
                </a:lnTo>
                <a:lnTo>
                  <a:pt x="2740554" y="1083056"/>
                </a:lnTo>
                <a:close/>
              </a:path>
              <a:path w="8941435" h="1121410">
                <a:moveTo>
                  <a:pt x="2588154" y="1083056"/>
                </a:moveTo>
                <a:lnTo>
                  <a:pt x="2473854" y="1083056"/>
                </a:lnTo>
                <a:lnTo>
                  <a:pt x="2473854" y="1121156"/>
                </a:lnTo>
                <a:lnTo>
                  <a:pt x="2588154" y="1121156"/>
                </a:lnTo>
                <a:lnTo>
                  <a:pt x="2588154" y="1083056"/>
                </a:lnTo>
                <a:close/>
              </a:path>
              <a:path w="8941435" h="1121410">
                <a:moveTo>
                  <a:pt x="2435754" y="1083056"/>
                </a:moveTo>
                <a:lnTo>
                  <a:pt x="2321454" y="1083056"/>
                </a:lnTo>
                <a:lnTo>
                  <a:pt x="2321454" y="1121156"/>
                </a:lnTo>
                <a:lnTo>
                  <a:pt x="2435754" y="1121156"/>
                </a:lnTo>
                <a:lnTo>
                  <a:pt x="2435754" y="1083056"/>
                </a:lnTo>
                <a:close/>
              </a:path>
              <a:path w="8941435" h="1121410">
                <a:moveTo>
                  <a:pt x="2283354" y="1083056"/>
                </a:moveTo>
                <a:lnTo>
                  <a:pt x="2169054" y="1083056"/>
                </a:lnTo>
                <a:lnTo>
                  <a:pt x="2169054" y="1121156"/>
                </a:lnTo>
                <a:lnTo>
                  <a:pt x="2283354" y="1121156"/>
                </a:lnTo>
                <a:lnTo>
                  <a:pt x="2283354" y="1083056"/>
                </a:lnTo>
                <a:close/>
              </a:path>
              <a:path w="8941435" h="1121410">
                <a:moveTo>
                  <a:pt x="2130954" y="1083056"/>
                </a:moveTo>
                <a:lnTo>
                  <a:pt x="2016654" y="1083056"/>
                </a:lnTo>
                <a:lnTo>
                  <a:pt x="2016654" y="1121156"/>
                </a:lnTo>
                <a:lnTo>
                  <a:pt x="2130954" y="1121156"/>
                </a:lnTo>
                <a:lnTo>
                  <a:pt x="2130954" y="1083056"/>
                </a:lnTo>
                <a:close/>
              </a:path>
              <a:path w="8941435" h="1121410">
                <a:moveTo>
                  <a:pt x="1978554" y="1083056"/>
                </a:moveTo>
                <a:lnTo>
                  <a:pt x="1864254" y="1083056"/>
                </a:lnTo>
                <a:lnTo>
                  <a:pt x="1864254" y="1121156"/>
                </a:lnTo>
                <a:lnTo>
                  <a:pt x="1978554" y="1121156"/>
                </a:lnTo>
                <a:lnTo>
                  <a:pt x="1978554" y="1083056"/>
                </a:lnTo>
                <a:close/>
              </a:path>
              <a:path w="8941435" h="1121410">
                <a:moveTo>
                  <a:pt x="1826154" y="1083056"/>
                </a:moveTo>
                <a:lnTo>
                  <a:pt x="1711854" y="1083056"/>
                </a:lnTo>
                <a:lnTo>
                  <a:pt x="1711854" y="1121156"/>
                </a:lnTo>
                <a:lnTo>
                  <a:pt x="1826154" y="1121156"/>
                </a:lnTo>
                <a:lnTo>
                  <a:pt x="1826154" y="1083056"/>
                </a:lnTo>
                <a:close/>
              </a:path>
              <a:path w="8941435" h="1121410">
                <a:moveTo>
                  <a:pt x="1673754" y="1083056"/>
                </a:moveTo>
                <a:lnTo>
                  <a:pt x="1559454" y="1083056"/>
                </a:lnTo>
                <a:lnTo>
                  <a:pt x="1559454" y="1121156"/>
                </a:lnTo>
                <a:lnTo>
                  <a:pt x="1673754" y="1121156"/>
                </a:lnTo>
                <a:lnTo>
                  <a:pt x="1673754" y="1083056"/>
                </a:lnTo>
                <a:close/>
              </a:path>
              <a:path w="8941435" h="1121410">
                <a:moveTo>
                  <a:pt x="1521354" y="1083056"/>
                </a:moveTo>
                <a:lnTo>
                  <a:pt x="1407054" y="1083056"/>
                </a:lnTo>
                <a:lnTo>
                  <a:pt x="1407054" y="1121156"/>
                </a:lnTo>
                <a:lnTo>
                  <a:pt x="1521354" y="1121156"/>
                </a:lnTo>
                <a:lnTo>
                  <a:pt x="1521354" y="1083056"/>
                </a:lnTo>
                <a:close/>
              </a:path>
              <a:path w="8941435" h="1121410">
                <a:moveTo>
                  <a:pt x="1368954" y="1083056"/>
                </a:moveTo>
                <a:lnTo>
                  <a:pt x="1254654" y="1083056"/>
                </a:lnTo>
                <a:lnTo>
                  <a:pt x="1254654" y="1121156"/>
                </a:lnTo>
                <a:lnTo>
                  <a:pt x="1368954" y="1121156"/>
                </a:lnTo>
                <a:lnTo>
                  <a:pt x="1368954" y="1083056"/>
                </a:lnTo>
                <a:close/>
              </a:path>
              <a:path w="8941435" h="1121410">
                <a:moveTo>
                  <a:pt x="1216554" y="1083056"/>
                </a:moveTo>
                <a:lnTo>
                  <a:pt x="1102305" y="1083056"/>
                </a:lnTo>
                <a:lnTo>
                  <a:pt x="1102305" y="1121156"/>
                </a:lnTo>
                <a:lnTo>
                  <a:pt x="1216554" y="1121156"/>
                </a:lnTo>
                <a:lnTo>
                  <a:pt x="1216554" y="1083056"/>
                </a:lnTo>
                <a:close/>
              </a:path>
              <a:path w="8941435" h="1121410">
                <a:moveTo>
                  <a:pt x="1064205" y="1083056"/>
                </a:moveTo>
                <a:lnTo>
                  <a:pt x="949905" y="1083056"/>
                </a:lnTo>
                <a:lnTo>
                  <a:pt x="949905" y="1121156"/>
                </a:lnTo>
                <a:lnTo>
                  <a:pt x="1064205" y="1121156"/>
                </a:lnTo>
                <a:lnTo>
                  <a:pt x="1064205" y="1083056"/>
                </a:lnTo>
                <a:close/>
              </a:path>
              <a:path w="8941435" h="1121410">
                <a:moveTo>
                  <a:pt x="911805" y="1083056"/>
                </a:moveTo>
                <a:lnTo>
                  <a:pt x="797505" y="1083056"/>
                </a:lnTo>
                <a:lnTo>
                  <a:pt x="797505" y="1121156"/>
                </a:lnTo>
                <a:lnTo>
                  <a:pt x="911805" y="1121156"/>
                </a:lnTo>
                <a:lnTo>
                  <a:pt x="911805" y="1083056"/>
                </a:lnTo>
                <a:close/>
              </a:path>
              <a:path w="8941435" h="1121410">
                <a:moveTo>
                  <a:pt x="759405" y="1083056"/>
                </a:moveTo>
                <a:lnTo>
                  <a:pt x="645105" y="1083056"/>
                </a:lnTo>
                <a:lnTo>
                  <a:pt x="645105" y="1121156"/>
                </a:lnTo>
                <a:lnTo>
                  <a:pt x="759405" y="1121156"/>
                </a:lnTo>
                <a:lnTo>
                  <a:pt x="759405" y="1083056"/>
                </a:lnTo>
                <a:close/>
              </a:path>
              <a:path w="8941435" h="1121410">
                <a:moveTo>
                  <a:pt x="607005" y="1083056"/>
                </a:moveTo>
                <a:lnTo>
                  <a:pt x="492705" y="1083056"/>
                </a:lnTo>
                <a:lnTo>
                  <a:pt x="492705" y="1121156"/>
                </a:lnTo>
                <a:lnTo>
                  <a:pt x="607005" y="1121156"/>
                </a:lnTo>
                <a:lnTo>
                  <a:pt x="607005" y="1083056"/>
                </a:lnTo>
                <a:close/>
              </a:path>
              <a:path w="8941435" h="1121410">
                <a:moveTo>
                  <a:pt x="454605" y="1083056"/>
                </a:moveTo>
                <a:lnTo>
                  <a:pt x="340305" y="1083056"/>
                </a:lnTo>
                <a:lnTo>
                  <a:pt x="340305" y="1121156"/>
                </a:lnTo>
                <a:lnTo>
                  <a:pt x="454605" y="1121156"/>
                </a:lnTo>
                <a:lnTo>
                  <a:pt x="454605" y="1083056"/>
                </a:lnTo>
                <a:close/>
              </a:path>
              <a:path w="8941435" h="1121410">
                <a:moveTo>
                  <a:pt x="302205" y="1083056"/>
                </a:moveTo>
                <a:lnTo>
                  <a:pt x="187905" y="1083056"/>
                </a:lnTo>
                <a:lnTo>
                  <a:pt x="187905" y="1121156"/>
                </a:lnTo>
                <a:lnTo>
                  <a:pt x="302205" y="1121156"/>
                </a:lnTo>
                <a:lnTo>
                  <a:pt x="302205" y="1083056"/>
                </a:lnTo>
                <a:close/>
              </a:path>
              <a:path w="8941435" h="1121410">
                <a:moveTo>
                  <a:pt x="149805" y="1083056"/>
                </a:moveTo>
                <a:lnTo>
                  <a:pt x="35505" y="1083056"/>
                </a:lnTo>
                <a:lnTo>
                  <a:pt x="35505" y="1121156"/>
                </a:lnTo>
                <a:lnTo>
                  <a:pt x="149805" y="1121156"/>
                </a:lnTo>
                <a:lnTo>
                  <a:pt x="149805" y="1083056"/>
                </a:lnTo>
                <a:close/>
              </a:path>
              <a:path w="8941435" h="1121410">
                <a:moveTo>
                  <a:pt x="38096" y="966215"/>
                </a:moveTo>
                <a:lnTo>
                  <a:pt x="0" y="966215"/>
                </a:lnTo>
                <a:lnTo>
                  <a:pt x="0" y="1080515"/>
                </a:lnTo>
                <a:lnTo>
                  <a:pt x="38096" y="1080515"/>
                </a:lnTo>
                <a:lnTo>
                  <a:pt x="38096" y="966215"/>
                </a:lnTo>
                <a:close/>
              </a:path>
              <a:path w="8941435" h="1121410">
                <a:moveTo>
                  <a:pt x="38096" y="813815"/>
                </a:moveTo>
                <a:lnTo>
                  <a:pt x="0" y="813815"/>
                </a:lnTo>
                <a:lnTo>
                  <a:pt x="0" y="928115"/>
                </a:lnTo>
                <a:lnTo>
                  <a:pt x="38096" y="928115"/>
                </a:lnTo>
                <a:lnTo>
                  <a:pt x="38096" y="813815"/>
                </a:lnTo>
                <a:close/>
              </a:path>
              <a:path w="8941435" h="1121410">
                <a:moveTo>
                  <a:pt x="38096" y="661415"/>
                </a:moveTo>
                <a:lnTo>
                  <a:pt x="0" y="661415"/>
                </a:lnTo>
                <a:lnTo>
                  <a:pt x="0" y="775715"/>
                </a:lnTo>
                <a:lnTo>
                  <a:pt x="38096" y="775715"/>
                </a:lnTo>
                <a:lnTo>
                  <a:pt x="38096" y="661415"/>
                </a:lnTo>
                <a:close/>
              </a:path>
              <a:path w="8941435" h="1121410">
                <a:moveTo>
                  <a:pt x="38096" y="509015"/>
                </a:moveTo>
                <a:lnTo>
                  <a:pt x="0" y="509015"/>
                </a:lnTo>
                <a:lnTo>
                  <a:pt x="0" y="623315"/>
                </a:lnTo>
                <a:lnTo>
                  <a:pt x="38096" y="623315"/>
                </a:lnTo>
                <a:lnTo>
                  <a:pt x="38096" y="509015"/>
                </a:lnTo>
                <a:close/>
              </a:path>
              <a:path w="8941435" h="1121410">
                <a:moveTo>
                  <a:pt x="38096" y="356615"/>
                </a:moveTo>
                <a:lnTo>
                  <a:pt x="0" y="356615"/>
                </a:lnTo>
                <a:lnTo>
                  <a:pt x="0" y="470915"/>
                </a:lnTo>
                <a:lnTo>
                  <a:pt x="38096" y="470915"/>
                </a:lnTo>
                <a:lnTo>
                  <a:pt x="38096" y="356615"/>
                </a:lnTo>
                <a:close/>
              </a:path>
              <a:path w="8941435" h="1121410">
                <a:moveTo>
                  <a:pt x="38096" y="204215"/>
                </a:moveTo>
                <a:lnTo>
                  <a:pt x="0" y="204215"/>
                </a:lnTo>
                <a:lnTo>
                  <a:pt x="0" y="318515"/>
                </a:lnTo>
                <a:lnTo>
                  <a:pt x="38096" y="318515"/>
                </a:lnTo>
                <a:lnTo>
                  <a:pt x="38096" y="204215"/>
                </a:lnTo>
                <a:close/>
              </a:path>
              <a:path w="8941435" h="1121410">
                <a:moveTo>
                  <a:pt x="24404" y="38100"/>
                </a:moveTo>
                <a:lnTo>
                  <a:pt x="1" y="38100"/>
                </a:lnTo>
                <a:lnTo>
                  <a:pt x="0" y="166115"/>
                </a:lnTo>
                <a:lnTo>
                  <a:pt x="38096" y="166115"/>
                </a:lnTo>
                <a:lnTo>
                  <a:pt x="38096" y="76200"/>
                </a:lnTo>
                <a:lnTo>
                  <a:pt x="19050" y="76200"/>
                </a:lnTo>
                <a:lnTo>
                  <a:pt x="24404" y="70844"/>
                </a:lnTo>
                <a:lnTo>
                  <a:pt x="24404" y="38100"/>
                </a:lnTo>
                <a:close/>
              </a:path>
              <a:path w="8941435" h="1121410">
                <a:moveTo>
                  <a:pt x="24404" y="70844"/>
                </a:moveTo>
                <a:lnTo>
                  <a:pt x="19050" y="76200"/>
                </a:lnTo>
                <a:lnTo>
                  <a:pt x="24404" y="76200"/>
                </a:lnTo>
                <a:lnTo>
                  <a:pt x="24404" y="70844"/>
                </a:lnTo>
                <a:close/>
              </a:path>
              <a:path w="8941435" h="1121410">
                <a:moveTo>
                  <a:pt x="38096" y="57150"/>
                </a:moveTo>
                <a:lnTo>
                  <a:pt x="24404" y="70844"/>
                </a:lnTo>
                <a:lnTo>
                  <a:pt x="24404" y="76200"/>
                </a:lnTo>
                <a:lnTo>
                  <a:pt x="38096" y="76200"/>
                </a:lnTo>
                <a:lnTo>
                  <a:pt x="38096" y="57150"/>
                </a:lnTo>
                <a:close/>
              </a:path>
              <a:path w="8941435" h="1121410">
                <a:moveTo>
                  <a:pt x="133371" y="0"/>
                </a:moveTo>
                <a:lnTo>
                  <a:pt x="133371" y="114300"/>
                </a:lnTo>
                <a:lnTo>
                  <a:pt x="209571" y="76200"/>
                </a:lnTo>
                <a:lnTo>
                  <a:pt x="152421" y="76200"/>
                </a:lnTo>
                <a:lnTo>
                  <a:pt x="152421" y="38100"/>
                </a:lnTo>
                <a:lnTo>
                  <a:pt x="209571" y="38100"/>
                </a:lnTo>
                <a:lnTo>
                  <a:pt x="133371" y="0"/>
                </a:lnTo>
                <a:close/>
              </a:path>
              <a:path w="8941435" h="1121410">
                <a:moveTo>
                  <a:pt x="133371" y="38100"/>
                </a:moveTo>
                <a:lnTo>
                  <a:pt x="62505" y="38100"/>
                </a:lnTo>
                <a:lnTo>
                  <a:pt x="62505" y="76200"/>
                </a:lnTo>
                <a:lnTo>
                  <a:pt x="133371" y="76200"/>
                </a:lnTo>
                <a:lnTo>
                  <a:pt x="133371" y="38100"/>
                </a:lnTo>
                <a:close/>
              </a:path>
              <a:path w="8941435" h="1121410">
                <a:moveTo>
                  <a:pt x="209571" y="38100"/>
                </a:moveTo>
                <a:lnTo>
                  <a:pt x="152421" y="38100"/>
                </a:lnTo>
                <a:lnTo>
                  <a:pt x="152421" y="76200"/>
                </a:lnTo>
                <a:lnTo>
                  <a:pt x="209571" y="76200"/>
                </a:lnTo>
                <a:lnTo>
                  <a:pt x="247671" y="57150"/>
                </a:lnTo>
                <a:lnTo>
                  <a:pt x="209571" y="38100"/>
                </a:lnTo>
                <a:close/>
              </a:path>
            </a:pathLst>
          </a:custGeom>
          <a:solidFill>
            <a:srgbClr val="EC7C3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348995" y="1752600"/>
            <a:ext cx="8446135" cy="9525"/>
          </a:xfrm>
          <a:custGeom>
            <a:avLst/>
            <a:gdLst/>
            <a:ahLst/>
            <a:cxnLst/>
            <a:rect l="l" t="t" r="r" b="b"/>
            <a:pathLst>
              <a:path w="8446135" h="9525">
                <a:moveTo>
                  <a:pt x="0" y="9525"/>
                </a:moveTo>
                <a:lnTo>
                  <a:pt x="8445627" y="0"/>
                </a:lnTo>
              </a:path>
            </a:pathLst>
          </a:custGeom>
          <a:ln w="57912">
            <a:solidFill>
              <a:srgbClr val="EC7C30"/>
            </a:solidFill>
            <a:prstDash val="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/>
          <p:nvPr/>
        </p:nvSpPr>
        <p:spPr>
          <a:xfrm>
            <a:off x="1242060" y="1493507"/>
            <a:ext cx="723150" cy="5661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5" name="object 125"/>
          <p:cNvSpPr txBox="1"/>
          <p:nvPr/>
        </p:nvSpPr>
        <p:spPr>
          <a:xfrm>
            <a:off x="1439036" y="1654886"/>
            <a:ext cx="33020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26" name="object 126"/>
          <p:cNvSpPr/>
          <p:nvPr/>
        </p:nvSpPr>
        <p:spPr>
          <a:xfrm>
            <a:off x="2069592" y="1501127"/>
            <a:ext cx="724674" cy="56617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7" name="object 127"/>
          <p:cNvSpPr txBox="1"/>
          <p:nvPr/>
        </p:nvSpPr>
        <p:spPr>
          <a:xfrm>
            <a:off x="2267839" y="1663065"/>
            <a:ext cx="330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28" name="object 128"/>
          <p:cNvSpPr/>
          <p:nvPr/>
        </p:nvSpPr>
        <p:spPr>
          <a:xfrm>
            <a:off x="2898648" y="1487411"/>
            <a:ext cx="723138" cy="5661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9" name="object 129"/>
          <p:cNvSpPr txBox="1"/>
          <p:nvPr/>
        </p:nvSpPr>
        <p:spPr>
          <a:xfrm>
            <a:off x="3095370" y="1649348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30" name="object 130"/>
          <p:cNvSpPr/>
          <p:nvPr/>
        </p:nvSpPr>
        <p:spPr>
          <a:xfrm>
            <a:off x="3724655" y="1487411"/>
            <a:ext cx="723150" cy="56617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 txBox="1"/>
          <p:nvPr/>
        </p:nvSpPr>
        <p:spPr>
          <a:xfrm>
            <a:off x="3921633" y="1649348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32" name="object 132"/>
          <p:cNvSpPr/>
          <p:nvPr/>
        </p:nvSpPr>
        <p:spPr>
          <a:xfrm>
            <a:off x="4553711" y="1487411"/>
            <a:ext cx="723138" cy="56617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 txBox="1"/>
          <p:nvPr/>
        </p:nvSpPr>
        <p:spPr>
          <a:xfrm>
            <a:off x="4751323" y="1649348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34" name="object 134"/>
          <p:cNvSpPr/>
          <p:nvPr/>
        </p:nvSpPr>
        <p:spPr>
          <a:xfrm>
            <a:off x="5381244" y="1487411"/>
            <a:ext cx="724662" cy="56617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 txBox="1"/>
          <p:nvPr/>
        </p:nvSpPr>
        <p:spPr>
          <a:xfrm>
            <a:off x="5580634" y="1649348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36" name="object 136"/>
          <p:cNvSpPr/>
          <p:nvPr/>
        </p:nvSpPr>
        <p:spPr>
          <a:xfrm>
            <a:off x="6173723" y="1493507"/>
            <a:ext cx="724674" cy="56617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 txBox="1"/>
          <p:nvPr/>
        </p:nvSpPr>
        <p:spPr>
          <a:xfrm>
            <a:off x="6373114" y="1655521"/>
            <a:ext cx="33020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7019543" y="1487411"/>
            <a:ext cx="723138" cy="56617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 txBox="1"/>
          <p:nvPr/>
        </p:nvSpPr>
        <p:spPr>
          <a:xfrm>
            <a:off x="7217156" y="1649348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40" name="object 140"/>
          <p:cNvSpPr txBox="1"/>
          <p:nvPr/>
        </p:nvSpPr>
        <p:spPr>
          <a:xfrm>
            <a:off x="7721" y="3798214"/>
            <a:ext cx="156972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0"/>
              </a:spcBef>
              <a:buFont typeface="Wingdings"/>
              <a:buChar char=""/>
              <a:tabLst>
                <a:tab pos="185420" algn="l"/>
              </a:tabLst>
            </a:pPr>
            <a:r>
              <a:rPr sz="1200" dirty="0">
                <a:latin typeface="Noto Sans CJK JP Regular"/>
                <a:cs typeface="Noto Sans CJK JP Regular"/>
              </a:rPr>
              <a:t>机工作</a:t>
            </a:r>
            <a:endParaRPr sz="1200">
              <a:latin typeface="Noto Sans CJK JP Regular"/>
              <a:cs typeface="Noto Sans CJK JP Regular"/>
            </a:endParaRPr>
          </a:p>
          <a:p>
            <a:pPr marL="184785" indent="-172085">
              <a:lnSpc>
                <a:spcPct val="100000"/>
              </a:lnSpc>
              <a:buFont typeface="Wingdings"/>
              <a:buChar char=""/>
              <a:tabLst>
                <a:tab pos="185420" algn="l"/>
              </a:tabLst>
            </a:pPr>
            <a:r>
              <a:rPr sz="1200" dirty="0">
                <a:latin typeface="Noto Sans CJK JP Regular"/>
                <a:cs typeface="Noto Sans CJK JP Regular"/>
              </a:rPr>
              <a:t>人工作</a:t>
            </a:r>
            <a:endParaRPr sz="1200">
              <a:latin typeface="Noto Sans CJK JP Regular"/>
              <a:cs typeface="Noto Sans CJK JP Regular"/>
            </a:endParaRPr>
          </a:p>
          <a:p>
            <a:pPr marL="184785" indent="-172085">
              <a:lnSpc>
                <a:spcPct val="100000"/>
              </a:lnSpc>
              <a:buFont typeface="Wingdings"/>
              <a:buChar char=""/>
              <a:tabLst>
                <a:tab pos="185420" algn="l"/>
              </a:tabLst>
            </a:pPr>
            <a:r>
              <a:rPr sz="1200" spc="-5" dirty="0">
                <a:latin typeface="Noto Sans CJK JP Regular"/>
                <a:cs typeface="Noto Sans CJK JP Regular"/>
              </a:rPr>
              <a:t>机工作，人辅助工作</a:t>
            </a:r>
            <a:endParaRPr sz="1200">
              <a:latin typeface="Noto Sans CJK JP Regular"/>
              <a:cs typeface="Noto Sans CJK JP Regular"/>
            </a:endParaRPr>
          </a:p>
          <a:p>
            <a:pPr marL="184785" indent="-172085">
              <a:lnSpc>
                <a:spcPct val="100000"/>
              </a:lnSpc>
              <a:buFont typeface="Wingdings"/>
              <a:buChar char=""/>
              <a:tabLst>
                <a:tab pos="185420" algn="l"/>
              </a:tabLst>
            </a:pPr>
            <a:r>
              <a:rPr sz="1200" dirty="0">
                <a:latin typeface="Noto Sans CJK JP Regular"/>
                <a:cs typeface="Noto Sans CJK JP Regular"/>
              </a:rPr>
              <a:t>人工作、机辅助工作</a:t>
            </a:r>
            <a:endParaRPr sz="1200">
              <a:latin typeface="Noto Sans CJK JP Regular"/>
              <a:cs typeface="Noto Sans CJK JP Regular"/>
            </a:endParaRPr>
          </a:p>
          <a:p>
            <a:pPr marL="184785" indent="-172085">
              <a:lnSpc>
                <a:spcPct val="100000"/>
              </a:lnSpc>
              <a:buFont typeface="Wingdings"/>
              <a:buChar char=""/>
              <a:tabLst>
                <a:tab pos="185420" algn="l"/>
              </a:tabLst>
            </a:pPr>
            <a:r>
              <a:rPr sz="1200" dirty="0">
                <a:latin typeface="Noto Sans CJK JP Regular"/>
                <a:cs typeface="Noto Sans CJK JP Regular"/>
              </a:rPr>
              <a:t>人机共同工作</a:t>
            </a:r>
            <a:endParaRPr sz="1200">
              <a:latin typeface="Noto Sans CJK JP Regular"/>
              <a:cs typeface="Noto Sans CJK JP Regular"/>
            </a:endParaRPr>
          </a:p>
          <a:p>
            <a:pPr marL="184785" indent="-172085">
              <a:lnSpc>
                <a:spcPct val="100000"/>
              </a:lnSpc>
              <a:buFont typeface="Wingdings"/>
              <a:buChar char=""/>
              <a:tabLst>
                <a:tab pos="185420" algn="l"/>
              </a:tabLst>
            </a:pPr>
            <a:r>
              <a:rPr sz="1200" dirty="0">
                <a:latin typeface="Noto Sans CJK JP Regular"/>
                <a:cs typeface="Noto Sans CJK JP Regular"/>
              </a:rPr>
              <a:t>机工作，人接续工作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141" name="object 141"/>
          <p:cNvSpPr txBox="1"/>
          <p:nvPr/>
        </p:nvSpPr>
        <p:spPr>
          <a:xfrm>
            <a:off x="8353297" y="1186814"/>
            <a:ext cx="2038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Noto Sans CJK JP Regular"/>
                <a:cs typeface="Noto Sans CJK JP Regular"/>
              </a:rPr>
              <a:t>终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42" name="object 142"/>
          <p:cNvSpPr txBox="1"/>
          <p:nvPr/>
        </p:nvSpPr>
        <p:spPr>
          <a:xfrm>
            <a:off x="8353297" y="1365122"/>
            <a:ext cx="203835" cy="417830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384"/>
              </a:spcBef>
            </a:pPr>
            <a:r>
              <a:rPr sz="1400" dirty="0">
                <a:latin typeface="Noto Sans CJK JP Regular"/>
                <a:cs typeface="Noto Sans CJK JP Regular"/>
              </a:rPr>
              <a:t>产 品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43" name="object 143"/>
          <p:cNvSpPr txBox="1"/>
          <p:nvPr/>
        </p:nvSpPr>
        <p:spPr>
          <a:xfrm>
            <a:off x="8353297" y="1721739"/>
            <a:ext cx="2038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Noto Sans CJK JP Regular"/>
                <a:cs typeface="Noto Sans CJK JP Regular"/>
              </a:rPr>
              <a:t>产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44" name="object 144"/>
          <p:cNvSpPr txBox="1"/>
          <p:nvPr/>
        </p:nvSpPr>
        <p:spPr>
          <a:xfrm>
            <a:off x="8353297" y="1900047"/>
            <a:ext cx="203835" cy="417830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384"/>
              </a:spcBef>
            </a:pPr>
            <a:r>
              <a:rPr sz="1400" dirty="0">
                <a:latin typeface="Noto Sans CJK JP Regular"/>
                <a:cs typeface="Noto Sans CJK JP Regular"/>
              </a:rPr>
              <a:t>出 点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45" name="object 145"/>
          <p:cNvSpPr txBox="1"/>
          <p:nvPr/>
        </p:nvSpPr>
        <p:spPr>
          <a:xfrm>
            <a:off x="8468359" y="3521659"/>
            <a:ext cx="20447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5" dirty="0">
                <a:latin typeface="Noto Sans CJK JP Regular"/>
                <a:cs typeface="Noto Sans CJK JP Regular"/>
              </a:rPr>
              <a:t>终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46" name="object 146"/>
          <p:cNvSpPr txBox="1"/>
          <p:nvPr/>
        </p:nvSpPr>
        <p:spPr>
          <a:xfrm>
            <a:off x="8468359" y="3699967"/>
            <a:ext cx="20447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5" dirty="0">
                <a:latin typeface="Noto Sans CJK JP Regular"/>
                <a:cs typeface="Noto Sans CJK JP Regular"/>
              </a:rPr>
              <a:t>产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47" name="object 147"/>
          <p:cNvSpPr txBox="1"/>
          <p:nvPr/>
        </p:nvSpPr>
        <p:spPr>
          <a:xfrm>
            <a:off x="8468359" y="3878275"/>
            <a:ext cx="20447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5" dirty="0">
                <a:latin typeface="Noto Sans CJK JP Regular"/>
                <a:cs typeface="Noto Sans CJK JP Regular"/>
              </a:rPr>
              <a:t>品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48" name="object 148"/>
          <p:cNvSpPr txBox="1"/>
          <p:nvPr/>
        </p:nvSpPr>
        <p:spPr>
          <a:xfrm>
            <a:off x="8468359" y="4056583"/>
            <a:ext cx="20447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5" dirty="0">
                <a:latin typeface="Noto Sans CJK JP Regular"/>
                <a:cs typeface="Noto Sans CJK JP Regular"/>
              </a:rPr>
              <a:t>产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49" name="object 149"/>
          <p:cNvSpPr txBox="1"/>
          <p:nvPr/>
        </p:nvSpPr>
        <p:spPr>
          <a:xfrm>
            <a:off x="8468359" y="4234891"/>
            <a:ext cx="204470" cy="418465"/>
          </a:xfrm>
          <a:prstGeom prst="rect">
            <a:avLst/>
          </a:prstGeom>
        </p:spPr>
        <p:txBody>
          <a:bodyPr vert="horz" wrap="square" lIns="0" tIns="48895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385"/>
              </a:spcBef>
            </a:pPr>
            <a:r>
              <a:rPr sz="1400" dirty="0">
                <a:latin typeface="Noto Sans CJK JP Regular"/>
                <a:cs typeface="Noto Sans CJK JP Regular"/>
              </a:rPr>
              <a:t>出 点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50" name="object 150"/>
          <p:cNvSpPr txBox="1"/>
          <p:nvPr/>
        </p:nvSpPr>
        <p:spPr>
          <a:xfrm>
            <a:off x="517779" y="1451356"/>
            <a:ext cx="203835" cy="417830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 marR="5080">
              <a:lnSpc>
                <a:spcPts val="1400"/>
              </a:lnSpc>
              <a:spcBef>
                <a:spcPts val="384"/>
              </a:spcBef>
            </a:pPr>
            <a:r>
              <a:rPr sz="1400" dirty="0">
                <a:latin typeface="Noto Sans CJK JP Regular"/>
                <a:cs typeface="Noto Sans CJK JP Regular"/>
              </a:rPr>
              <a:t>投 产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51" name="object 151"/>
          <p:cNvSpPr txBox="1"/>
          <p:nvPr/>
        </p:nvSpPr>
        <p:spPr>
          <a:xfrm>
            <a:off x="517779" y="1807972"/>
            <a:ext cx="20383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Noto Sans CJK JP Regular"/>
                <a:cs typeface="Noto Sans CJK JP Regular"/>
              </a:rPr>
              <a:t>点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52" name="object 152"/>
          <p:cNvSpPr txBox="1"/>
          <p:nvPr/>
        </p:nvSpPr>
        <p:spPr>
          <a:xfrm>
            <a:off x="1779651" y="3742880"/>
            <a:ext cx="2038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投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53" name="object 153"/>
          <p:cNvSpPr txBox="1"/>
          <p:nvPr/>
        </p:nvSpPr>
        <p:spPr>
          <a:xfrm>
            <a:off x="1779651" y="3921188"/>
            <a:ext cx="2038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产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54" name="object 154"/>
          <p:cNvSpPr txBox="1"/>
          <p:nvPr/>
        </p:nvSpPr>
        <p:spPr>
          <a:xfrm>
            <a:off x="1779651" y="4099496"/>
            <a:ext cx="2038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点</a:t>
            </a:r>
            <a:endParaRPr sz="14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9900"/>
                </a:solidFill>
              </a:rPr>
              <a:t>制造布局模型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308559" y="434162"/>
            <a:ext cx="809625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9-流水产</a:t>
            </a:r>
            <a:r>
              <a:rPr sz="2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线双边</a:t>
            </a:r>
            <a:r>
              <a:rPr sz="2000" spc="1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</a:t>
            </a:r>
            <a:r>
              <a:rPr sz="2000" spc="2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作</a:t>
            </a: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_</a:t>
            </a:r>
            <a:r>
              <a:rPr sz="20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空</a:t>
            </a:r>
            <a:r>
              <a:rPr sz="2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吊</a:t>
            </a:r>
            <a:r>
              <a:rPr sz="20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自动输</a:t>
            </a:r>
            <a:r>
              <a:rPr sz="2000" spc="2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送</a:t>
            </a:r>
            <a:r>
              <a:rPr sz="20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型</a:t>
            </a:r>
            <a:r>
              <a:rPr sz="2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------------------------------</a:t>
            </a:r>
            <a:endParaRPr sz="2000">
              <a:latin typeface="Noto Sans Mono CJK JP Regular"/>
              <a:cs typeface="Noto Sans Mono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51459" y="1072896"/>
            <a:ext cx="8712835" cy="2664460"/>
          </a:xfrm>
          <a:custGeom>
            <a:avLst/>
            <a:gdLst/>
            <a:ahLst/>
            <a:cxnLst/>
            <a:rect l="l" t="t" r="r" b="b"/>
            <a:pathLst>
              <a:path w="8712835" h="2664460">
                <a:moveTo>
                  <a:pt x="0" y="443991"/>
                </a:moveTo>
                <a:lnTo>
                  <a:pt x="2605" y="395609"/>
                </a:lnTo>
                <a:lnTo>
                  <a:pt x="10240" y="348737"/>
                </a:lnTo>
                <a:lnTo>
                  <a:pt x="22634" y="303645"/>
                </a:lnTo>
                <a:lnTo>
                  <a:pt x="39517" y="260606"/>
                </a:lnTo>
                <a:lnTo>
                  <a:pt x="60618" y="219888"/>
                </a:lnTo>
                <a:lnTo>
                  <a:pt x="85665" y="181764"/>
                </a:lnTo>
                <a:lnTo>
                  <a:pt x="114387" y="146503"/>
                </a:lnTo>
                <a:lnTo>
                  <a:pt x="146515" y="114377"/>
                </a:lnTo>
                <a:lnTo>
                  <a:pt x="181778" y="85656"/>
                </a:lnTo>
                <a:lnTo>
                  <a:pt x="219903" y="60611"/>
                </a:lnTo>
                <a:lnTo>
                  <a:pt x="260622" y="39513"/>
                </a:lnTo>
                <a:lnTo>
                  <a:pt x="303662" y="22632"/>
                </a:lnTo>
                <a:lnTo>
                  <a:pt x="348753" y="10239"/>
                </a:lnTo>
                <a:lnTo>
                  <a:pt x="395624" y="2604"/>
                </a:lnTo>
                <a:lnTo>
                  <a:pt x="444004" y="0"/>
                </a:lnTo>
                <a:lnTo>
                  <a:pt x="8268716" y="0"/>
                </a:lnTo>
                <a:lnTo>
                  <a:pt x="8317098" y="2604"/>
                </a:lnTo>
                <a:lnTo>
                  <a:pt x="8363970" y="10239"/>
                </a:lnTo>
                <a:lnTo>
                  <a:pt x="8409062" y="22632"/>
                </a:lnTo>
                <a:lnTo>
                  <a:pt x="8452101" y="39513"/>
                </a:lnTo>
                <a:lnTo>
                  <a:pt x="8492819" y="60611"/>
                </a:lnTo>
                <a:lnTo>
                  <a:pt x="8530943" y="85656"/>
                </a:lnTo>
                <a:lnTo>
                  <a:pt x="8566204" y="114377"/>
                </a:lnTo>
                <a:lnTo>
                  <a:pt x="8598330" y="146503"/>
                </a:lnTo>
                <a:lnTo>
                  <a:pt x="8627051" y="181764"/>
                </a:lnTo>
                <a:lnTo>
                  <a:pt x="8652096" y="219888"/>
                </a:lnTo>
                <a:lnTo>
                  <a:pt x="8673194" y="260606"/>
                </a:lnTo>
                <a:lnTo>
                  <a:pt x="8690075" y="303645"/>
                </a:lnTo>
                <a:lnTo>
                  <a:pt x="8702468" y="348737"/>
                </a:lnTo>
                <a:lnTo>
                  <a:pt x="8710103" y="395609"/>
                </a:lnTo>
                <a:lnTo>
                  <a:pt x="8712708" y="443991"/>
                </a:lnTo>
                <a:lnTo>
                  <a:pt x="8712708" y="2219960"/>
                </a:lnTo>
                <a:lnTo>
                  <a:pt x="8710103" y="2268342"/>
                </a:lnTo>
                <a:lnTo>
                  <a:pt x="8702468" y="2315214"/>
                </a:lnTo>
                <a:lnTo>
                  <a:pt x="8690075" y="2360306"/>
                </a:lnTo>
                <a:lnTo>
                  <a:pt x="8673194" y="2403345"/>
                </a:lnTo>
                <a:lnTo>
                  <a:pt x="8652096" y="2444063"/>
                </a:lnTo>
                <a:lnTo>
                  <a:pt x="8627051" y="2482187"/>
                </a:lnTo>
                <a:lnTo>
                  <a:pt x="8598330" y="2517448"/>
                </a:lnTo>
                <a:lnTo>
                  <a:pt x="8566204" y="2549574"/>
                </a:lnTo>
                <a:lnTo>
                  <a:pt x="8530943" y="2578295"/>
                </a:lnTo>
                <a:lnTo>
                  <a:pt x="8492819" y="2603340"/>
                </a:lnTo>
                <a:lnTo>
                  <a:pt x="8452101" y="2624438"/>
                </a:lnTo>
                <a:lnTo>
                  <a:pt x="8409062" y="2641319"/>
                </a:lnTo>
                <a:lnTo>
                  <a:pt x="8363970" y="2653712"/>
                </a:lnTo>
                <a:lnTo>
                  <a:pt x="8317098" y="2661347"/>
                </a:lnTo>
                <a:lnTo>
                  <a:pt x="8268716" y="2663952"/>
                </a:lnTo>
                <a:lnTo>
                  <a:pt x="444004" y="2663952"/>
                </a:lnTo>
                <a:lnTo>
                  <a:pt x="395624" y="2661347"/>
                </a:lnTo>
                <a:lnTo>
                  <a:pt x="348753" y="2653712"/>
                </a:lnTo>
                <a:lnTo>
                  <a:pt x="303662" y="2641319"/>
                </a:lnTo>
                <a:lnTo>
                  <a:pt x="260622" y="2624438"/>
                </a:lnTo>
                <a:lnTo>
                  <a:pt x="219903" y="2603340"/>
                </a:lnTo>
                <a:lnTo>
                  <a:pt x="181778" y="2578295"/>
                </a:lnTo>
                <a:lnTo>
                  <a:pt x="146515" y="2549574"/>
                </a:lnTo>
                <a:lnTo>
                  <a:pt x="114387" y="2517448"/>
                </a:lnTo>
                <a:lnTo>
                  <a:pt x="85665" y="2482187"/>
                </a:lnTo>
                <a:lnTo>
                  <a:pt x="60618" y="2444063"/>
                </a:lnTo>
                <a:lnTo>
                  <a:pt x="39517" y="2403345"/>
                </a:lnTo>
                <a:lnTo>
                  <a:pt x="22634" y="2360306"/>
                </a:lnTo>
                <a:lnTo>
                  <a:pt x="10240" y="2315214"/>
                </a:lnTo>
                <a:lnTo>
                  <a:pt x="2605" y="2268342"/>
                </a:lnTo>
                <a:lnTo>
                  <a:pt x="0" y="2219960"/>
                </a:lnTo>
                <a:lnTo>
                  <a:pt x="0" y="443991"/>
                </a:lnTo>
                <a:close/>
              </a:path>
            </a:pathLst>
          </a:custGeom>
          <a:ln w="57912">
            <a:solidFill>
              <a:srgbClr val="EC7C3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721" y="3798214"/>
            <a:ext cx="1569720" cy="11233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0"/>
              </a:spcBef>
              <a:buFont typeface="Wingdings"/>
              <a:buChar char=""/>
              <a:tabLst>
                <a:tab pos="185420" algn="l"/>
              </a:tabLst>
            </a:pPr>
            <a:r>
              <a:rPr sz="1200" dirty="0">
                <a:latin typeface="Noto Sans CJK JP Regular"/>
                <a:cs typeface="Noto Sans CJK JP Regular"/>
              </a:rPr>
              <a:t>机工作</a:t>
            </a:r>
            <a:endParaRPr sz="1200">
              <a:latin typeface="Noto Sans CJK JP Regular"/>
              <a:cs typeface="Noto Sans CJK JP Regular"/>
            </a:endParaRPr>
          </a:p>
          <a:p>
            <a:pPr marL="184785" indent="-172085">
              <a:lnSpc>
                <a:spcPct val="100000"/>
              </a:lnSpc>
              <a:buFont typeface="Wingdings"/>
              <a:buChar char=""/>
              <a:tabLst>
                <a:tab pos="185420" algn="l"/>
              </a:tabLst>
            </a:pPr>
            <a:r>
              <a:rPr sz="1200" dirty="0">
                <a:latin typeface="Noto Sans CJK JP Regular"/>
                <a:cs typeface="Noto Sans CJK JP Regular"/>
              </a:rPr>
              <a:t>人工作</a:t>
            </a:r>
            <a:endParaRPr sz="1200">
              <a:latin typeface="Noto Sans CJK JP Regular"/>
              <a:cs typeface="Noto Sans CJK JP Regular"/>
            </a:endParaRPr>
          </a:p>
          <a:p>
            <a:pPr marL="184785" indent="-172085">
              <a:lnSpc>
                <a:spcPct val="100000"/>
              </a:lnSpc>
              <a:buFont typeface="Wingdings"/>
              <a:buChar char=""/>
              <a:tabLst>
                <a:tab pos="185420" algn="l"/>
              </a:tabLst>
            </a:pPr>
            <a:r>
              <a:rPr sz="1200" spc="-5" dirty="0">
                <a:latin typeface="Noto Sans CJK JP Regular"/>
                <a:cs typeface="Noto Sans CJK JP Regular"/>
              </a:rPr>
              <a:t>机工作，人辅助工作</a:t>
            </a:r>
            <a:endParaRPr sz="1200">
              <a:latin typeface="Noto Sans CJK JP Regular"/>
              <a:cs typeface="Noto Sans CJK JP Regular"/>
            </a:endParaRPr>
          </a:p>
          <a:p>
            <a:pPr marL="184785" indent="-172085">
              <a:lnSpc>
                <a:spcPct val="100000"/>
              </a:lnSpc>
              <a:buFont typeface="Wingdings"/>
              <a:buChar char=""/>
              <a:tabLst>
                <a:tab pos="185420" algn="l"/>
              </a:tabLst>
            </a:pPr>
            <a:r>
              <a:rPr sz="1200" dirty="0">
                <a:latin typeface="Noto Sans CJK JP Regular"/>
                <a:cs typeface="Noto Sans CJK JP Regular"/>
              </a:rPr>
              <a:t>人工作、机辅助工作</a:t>
            </a:r>
            <a:endParaRPr sz="1200">
              <a:latin typeface="Noto Sans CJK JP Regular"/>
              <a:cs typeface="Noto Sans CJK JP Regular"/>
            </a:endParaRPr>
          </a:p>
          <a:p>
            <a:pPr marL="184785" indent="-172085">
              <a:lnSpc>
                <a:spcPct val="100000"/>
              </a:lnSpc>
              <a:buFont typeface="Wingdings"/>
              <a:buChar char=""/>
              <a:tabLst>
                <a:tab pos="185420" algn="l"/>
              </a:tabLst>
            </a:pPr>
            <a:r>
              <a:rPr sz="1200" dirty="0">
                <a:latin typeface="Noto Sans CJK JP Regular"/>
                <a:cs typeface="Noto Sans CJK JP Regular"/>
              </a:rPr>
              <a:t>人机共同工作</a:t>
            </a:r>
            <a:endParaRPr sz="1200">
              <a:latin typeface="Noto Sans CJK JP Regular"/>
              <a:cs typeface="Noto Sans CJK JP Regular"/>
            </a:endParaRPr>
          </a:p>
          <a:p>
            <a:pPr marL="184785" indent="-172085">
              <a:lnSpc>
                <a:spcPct val="100000"/>
              </a:lnSpc>
              <a:buFont typeface="Wingdings"/>
              <a:buChar char=""/>
              <a:tabLst>
                <a:tab pos="185420" algn="l"/>
              </a:tabLst>
            </a:pPr>
            <a:r>
              <a:rPr sz="1200" dirty="0">
                <a:latin typeface="Noto Sans CJK JP Regular"/>
                <a:cs typeface="Noto Sans CJK JP Regular"/>
              </a:rPr>
              <a:t>机工作，人接续工作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6499859" y="1255775"/>
            <a:ext cx="97790" cy="512445"/>
          </a:xfrm>
          <a:custGeom>
            <a:avLst/>
            <a:gdLst/>
            <a:ahLst/>
            <a:cxnLst/>
            <a:rect l="l" t="t" r="r" b="b"/>
            <a:pathLst>
              <a:path w="97790" h="512444">
                <a:moveTo>
                  <a:pt x="0" y="512063"/>
                </a:moveTo>
                <a:lnTo>
                  <a:pt x="97536" y="512063"/>
                </a:lnTo>
                <a:lnTo>
                  <a:pt x="97536" y="0"/>
                </a:lnTo>
                <a:lnTo>
                  <a:pt x="0" y="0"/>
                </a:lnTo>
                <a:lnTo>
                  <a:pt x="0" y="512063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6676517" y="1286478"/>
            <a:ext cx="152400" cy="45465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algn="just">
              <a:lnSpc>
                <a:spcPts val="1190"/>
              </a:lnSpc>
              <a:spcBef>
                <a:spcPts val="8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1278636" y="1402080"/>
            <a:ext cx="431800" cy="243840"/>
          </a:xfrm>
          <a:custGeom>
            <a:avLst/>
            <a:gdLst/>
            <a:ahLst/>
            <a:cxnLst/>
            <a:rect l="l" t="t" r="r" b="b"/>
            <a:pathLst>
              <a:path w="431800" h="243839">
                <a:moveTo>
                  <a:pt x="0" y="0"/>
                </a:moveTo>
                <a:lnTo>
                  <a:pt x="0" y="243840"/>
                </a:lnTo>
                <a:lnTo>
                  <a:pt x="431291" y="121920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93519" y="1376172"/>
            <a:ext cx="326390" cy="297180"/>
          </a:xfrm>
          <a:custGeom>
            <a:avLst/>
            <a:gdLst/>
            <a:ahLst/>
            <a:cxnLst/>
            <a:rect l="l" t="t" r="r" b="b"/>
            <a:pathLst>
              <a:path w="326389" h="297180">
                <a:moveTo>
                  <a:pt x="163068" y="0"/>
                </a:moveTo>
                <a:lnTo>
                  <a:pt x="111532" y="7577"/>
                </a:lnTo>
                <a:lnTo>
                  <a:pt x="66769" y="28675"/>
                </a:lnTo>
                <a:lnTo>
                  <a:pt x="31467" y="60844"/>
                </a:lnTo>
                <a:lnTo>
                  <a:pt x="8314" y="101632"/>
                </a:lnTo>
                <a:lnTo>
                  <a:pt x="0" y="148589"/>
                </a:lnTo>
                <a:lnTo>
                  <a:pt x="8314" y="195547"/>
                </a:lnTo>
                <a:lnTo>
                  <a:pt x="31467" y="236335"/>
                </a:lnTo>
                <a:lnTo>
                  <a:pt x="66769" y="268504"/>
                </a:lnTo>
                <a:lnTo>
                  <a:pt x="111532" y="289602"/>
                </a:lnTo>
                <a:lnTo>
                  <a:pt x="163068" y="297179"/>
                </a:lnTo>
                <a:lnTo>
                  <a:pt x="214603" y="289602"/>
                </a:lnTo>
                <a:lnTo>
                  <a:pt x="259366" y="268504"/>
                </a:lnTo>
                <a:lnTo>
                  <a:pt x="294668" y="236335"/>
                </a:lnTo>
                <a:lnTo>
                  <a:pt x="317821" y="195547"/>
                </a:lnTo>
                <a:lnTo>
                  <a:pt x="326136" y="148589"/>
                </a:lnTo>
                <a:lnTo>
                  <a:pt x="317821" y="101632"/>
                </a:lnTo>
                <a:lnTo>
                  <a:pt x="294668" y="60844"/>
                </a:lnTo>
                <a:lnTo>
                  <a:pt x="259366" y="28675"/>
                </a:lnTo>
                <a:lnTo>
                  <a:pt x="214603" y="7577"/>
                </a:lnTo>
                <a:lnTo>
                  <a:pt x="16306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286000" y="1402080"/>
            <a:ext cx="431800" cy="243840"/>
          </a:xfrm>
          <a:custGeom>
            <a:avLst/>
            <a:gdLst/>
            <a:ahLst/>
            <a:cxnLst/>
            <a:rect l="l" t="t" r="r" b="b"/>
            <a:pathLst>
              <a:path w="431800" h="243839">
                <a:moveTo>
                  <a:pt x="0" y="0"/>
                </a:moveTo>
                <a:lnTo>
                  <a:pt x="0" y="243840"/>
                </a:lnTo>
                <a:lnTo>
                  <a:pt x="431292" y="121920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502407" y="1376172"/>
            <a:ext cx="325120" cy="297180"/>
          </a:xfrm>
          <a:custGeom>
            <a:avLst/>
            <a:gdLst/>
            <a:ahLst/>
            <a:cxnLst/>
            <a:rect l="l" t="t" r="r" b="b"/>
            <a:pathLst>
              <a:path w="325119" h="297180">
                <a:moveTo>
                  <a:pt x="162306" y="0"/>
                </a:moveTo>
                <a:lnTo>
                  <a:pt x="110995" y="7577"/>
                </a:lnTo>
                <a:lnTo>
                  <a:pt x="66440" y="28675"/>
                </a:lnTo>
                <a:lnTo>
                  <a:pt x="31309" y="60844"/>
                </a:lnTo>
                <a:lnTo>
                  <a:pt x="8272" y="101632"/>
                </a:lnTo>
                <a:lnTo>
                  <a:pt x="0" y="148589"/>
                </a:lnTo>
                <a:lnTo>
                  <a:pt x="8272" y="195547"/>
                </a:lnTo>
                <a:lnTo>
                  <a:pt x="31309" y="236335"/>
                </a:lnTo>
                <a:lnTo>
                  <a:pt x="66440" y="268504"/>
                </a:lnTo>
                <a:lnTo>
                  <a:pt x="110995" y="289602"/>
                </a:lnTo>
                <a:lnTo>
                  <a:pt x="162306" y="297179"/>
                </a:lnTo>
                <a:lnTo>
                  <a:pt x="213616" y="289602"/>
                </a:lnTo>
                <a:lnTo>
                  <a:pt x="258171" y="268504"/>
                </a:lnTo>
                <a:lnTo>
                  <a:pt x="293302" y="236335"/>
                </a:lnTo>
                <a:lnTo>
                  <a:pt x="316339" y="195547"/>
                </a:lnTo>
                <a:lnTo>
                  <a:pt x="324612" y="148589"/>
                </a:lnTo>
                <a:lnTo>
                  <a:pt x="316339" y="101632"/>
                </a:lnTo>
                <a:lnTo>
                  <a:pt x="293302" y="60844"/>
                </a:lnTo>
                <a:lnTo>
                  <a:pt x="258171" y="28675"/>
                </a:lnTo>
                <a:lnTo>
                  <a:pt x="213616" y="7577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23260" y="1402080"/>
            <a:ext cx="431800" cy="243840"/>
          </a:xfrm>
          <a:custGeom>
            <a:avLst/>
            <a:gdLst/>
            <a:ahLst/>
            <a:cxnLst/>
            <a:rect l="l" t="t" r="r" b="b"/>
            <a:pathLst>
              <a:path w="431800" h="243839">
                <a:moveTo>
                  <a:pt x="0" y="0"/>
                </a:moveTo>
                <a:lnTo>
                  <a:pt x="0" y="243840"/>
                </a:lnTo>
                <a:lnTo>
                  <a:pt x="431291" y="121920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438144" y="1376172"/>
            <a:ext cx="326390" cy="297180"/>
          </a:xfrm>
          <a:custGeom>
            <a:avLst/>
            <a:gdLst/>
            <a:ahLst/>
            <a:cxnLst/>
            <a:rect l="l" t="t" r="r" b="b"/>
            <a:pathLst>
              <a:path w="326389" h="297180">
                <a:moveTo>
                  <a:pt x="163067" y="0"/>
                </a:moveTo>
                <a:lnTo>
                  <a:pt x="111532" y="7577"/>
                </a:lnTo>
                <a:lnTo>
                  <a:pt x="66769" y="28675"/>
                </a:lnTo>
                <a:lnTo>
                  <a:pt x="31467" y="60844"/>
                </a:lnTo>
                <a:lnTo>
                  <a:pt x="8314" y="101632"/>
                </a:lnTo>
                <a:lnTo>
                  <a:pt x="0" y="148589"/>
                </a:lnTo>
                <a:lnTo>
                  <a:pt x="8314" y="195547"/>
                </a:lnTo>
                <a:lnTo>
                  <a:pt x="31467" y="236335"/>
                </a:lnTo>
                <a:lnTo>
                  <a:pt x="66769" y="268504"/>
                </a:lnTo>
                <a:lnTo>
                  <a:pt x="111532" y="289602"/>
                </a:lnTo>
                <a:lnTo>
                  <a:pt x="163067" y="297179"/>
                </a:lnTo>
                <a:lnTo>
                  <a:pt x="214603" y="289602"/>
                </a:lnTo>
                <a:lnTo>
                  <a:pt x="259366" y="268504"/>
                </a:lnTo>
                <a:lnTo>
                  <a:pt x="294668" y="236335"/>
                </a:lnTo>
                <a:lnTo>
                  <a:pt x="317821" y="195547"/>
                </a:lnTo>
                <a:lnTo>
                  <a:pt x="326135" y="148589"/>
                </a:lnTo>
                <a:lnTo>
                  <a:pt x="317821" y="101632"/>
                </a:lnTo>
                <a:lnTo>
                  <a:pt x="294668" y="60844"/>
                </a:lnTo>
                <a:lnTo>
                  <a:pt x="259366" y="28675"/>
                </a:lnTo>
                <a:lnTo>
                  <a:pt x="214603" y="7577"/>
                </a:lnTo>
                <a:lnTo>
                  <a:pt x="16306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230623" y="1402080"/>
            <a:ext cx="431800" cy="243840"/>
          </a:xfrm>
          <a:custGeom>
            <a:avLst/>
            <a:gdLst/>
            <a:ahLst/>
            <a:cxnLst/>
            <a:rect l="l" t="t" r="r" b="b"/>
            <a:pathLst>
              <a:path w="431800" h="243839">
                <a:moveTo>
                  <a:pt x="0" y="0"/>
                </a:moveTo>
                <a:lnTo>
                  <a:pt x="0" y="243840"/>
                </a:lnTo>
                <a:lnTo>
                  <a:pt x="431291" y="121920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4447032" y="1376172"/>
            <a:ext cx="325120" cy="297180"/>
          </a:xfrm>
          <a:custGeom>
            <a:avLst/>
            <a:gdLst/>
            <a:ahLst/>
            <a:cxnLst/>
            <a:rect l="l" t="t" r="r" b="b"/>
            <a:pathLst>
              <a:path w="325120" h="297180">
                <a:moveTo>
                  <a:pt x="162305" y="0"/>
                </a:moveTo>
                <a:lnTo>
                  <a:pt x="110995" y="7577"/>
                </a:lnTo>
                <a:lnTo>
                  <a:pt x="66440" y="28675"/>
                </a:lnTo>
                <a:lnTo>
                  <a:pt x="31309" y="60844"/>
                </a:lnTo>
                <a:lnTo>
                  <a:pt x="8272" y="101632"/>
                </a:lnTo>
                <a:lnTo>
                  <a:pt x="0" y="148589"/>
                </a:lnTo>
                <a:lnTo>
                  <a:pt x="8272" y="195547"/>
                </a:lnTo>
                <a:lnTo>
                  <a:pt x="31309" y="236335"/>
                </a:lnTo>
                <a:lnTo>
                  <a:pt x="66440" y="268504"/>
                </a:lnTo>
                <a:lnTo>
                  <a:pt x="110995" y="289602"/>
                </a:lnTo>
                <a:lnTo>
                  <a:pt x="162305" y="297179"/>
                </a:lnTo>
                <a:lnTo>
                  <a:pt x="213616" y="289602"/>
                </a:lnTo>
                <a:lnTo>
                  <a:pt x="258171" y="268504"/>
                </a:lnTo>
                <a:lnTo>
                  <a:pt x="293302" y="236335"/>
                </a:lnTo>
                <a:lnTo>
                  <a:pt x="316339" y="195547"/>
                </a:lnTo>
                <a:lnTo>
                  <a:pt x="324612" y="148589"/>
                </a:lnTo>
                <a:lnTo>
                  <a:pt x="316339" y="101632"/>
                </a:lnTo>
                <a:lnTo>
                  <a:pt x="293302" y="60844"/>
                </a:lnTo>
                <a:lnTo>
                  <a:pt x="258171" y="28675"/>
                </a:lnTo>
                <a:lnTo>
                  <a:pt x="213616" y="7577"/>
                </a:lnTo>
                <a:lnTo>
                  <a:pt x="16230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131308" y="1402080"/>
            <a:ext cx="431800" cy="243840"/>
          </a:xfrm>
          <a:custGeom>
            <a:avLst/>
            <a:gdLst/>
            <a:ahLst/>
            <a:cxnLst/>
            <a:rect l="l" t="t" r="r" b="b"/>
            <a:pathLst>
              <a:path w="431800" h="243839">
                <a:moveTo>
                  <a:pt x="0" y="0"/>
                </a:moveTo>
                <a:lnTo>
                  <a:pt x="0" y="243840"/>
                </a:lnTo>
                <a:lnTo>
                  <a:pt x="431291" y="121920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346191" y="1376172"/>
            <a:ext cx="326390" cy="297180"/>
          </a:xfrm>
          <a:custGeom>
            <a:avLst/>
            <a:gdLst/>
            <a:ahLst/>
            <a:cxnLst/>
            <a:rect l="l" t="t" r="r" b="b"/>
            <a:pathLst>
              <a:path w="326389" h="297180">
                <a:moveTo>
                  <a:pt x="163068" y="0"/>
                </a:moveTo>
                <a:lnTo>
                  <a:pt x="111532" y="7577"/>
                </a:lnTo>
                <a:lnTo>
                  <a:pt x="66769" y="28675"/>
                </a:lnTo>
                <a:lnTo>
                  <a:pt x="31467" y="60844"/>
                </a:lnTo>
                <a:lnTo>
                  <a:pt x="8314" y="101632"/>
                </a:lnTo>
                <a:lnTo>
                  <a:pt x="0" y="148589"/>
                </a:lnTo>
                <a:lnTo>
                  <a:pt x="8314" y="195547"/>
                </a:lnTo>
                <a:lnTo>
                  <a:pt x="31467" y="236335"/>
                </a:lnTo>
                <a:lnTo>
                  <a:pt x="66769" y="268504"/>
                </a:lnTo>
                <a:lnTo>
                  <a:pt x="111532" y="289602"/>
                </a:lnTo>
                <a:lnTo>
                  <a:pt x="163068" y="297179"/>
                </a:lnTo>
                <a:lnTo>
                  <a:pt x="214603" y="289602"/>
                </a:lnTo>
                <a:lnTo>
                  <a:pt x="259366" y="268504"/>
                </a:lnTo>
                <a:lnTo>
                  <a:pt x="294668" y="236335"/>
                </a:lnTo>
                <a:lnTo>
                  <a:pt x="317821" y="195547"/>
                </a:lnTo>
                <a:lnTo>
                  <a:pt x="326136" y="148589"/>
                </a:lnTo>
                <a:lnTo>
                  <a:pt x="317821" y="101632"/>
                </a:lnTo>
                <a:lnTo>
                  <a:pt x="294668" y="60844"/>
                </a:lnTo>
                <a:lnTo>
                  <a:pt x="259366" y="28675"/>
                </a:lnTo>
                <a:lnTo>
                  <a:pt x="214603" y="7577"/>
                </a:lnTo>
                <a:lnTo>
                  <a:pt x="16306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6138671" y="1402080"/>
            <a:ext cx="431800" cy="243840"/>
          </a:xfrm>
          <a:custGeom>
            <a:avLst/>
            <a:gdLst/>
            <a:ahLst/>
            <a:cxnLst/>
            <a:rect l="l" t="t" r="r" b="b"/>
            <a:pathLst>
              <a:path w="431800" h="243839">
                <a:moveTo>
                  <a:pt x="0" y="0"/>
                </a:moveTo>
                <a:lnTo>
                  <a:pt x="0" y="243840"/>
                </a:lnTo>
                <a:lnTo>
                  <a:pt x="431292" y="121920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355079" y="1376172"/>
            <a:ext cx="325120" cy="297180"/>
          </a:xfrm>
          <a:custGeom>
            <a:avLst/>
            <a:gdLst/>
            <a:ahLst/>
            <a:cxnLst/>
            <a:rect l="l" t="t" r="r" b="b"/>
            <a:pathLst>
              <a:path w="325120" h="297180">
                <a:moveTo>
                  <a:pt x="162305" y="0"/>
                </a:moveTo>
                <a:lnTo>
                  <a:pt x="110995" y="7577"/>
                </a:lnTo>
                <a:lnTo>
                  <a:pt x="66440" y="28675"/>
                </a:lnTo>
                <a:lnTo>
                  <a:pt x="31309" y="60844"/>
                </a:lnTo>
                <a:lnTo>
                  <a:pt x="8272" y="101632"/>
                </a:lnTo>
                <a:lnTo>
                  <a:pt x="0" y="148589"/>
                </a:lnTo>
                <a:lnTo>
                  <a:pt x="8272" y="195547"/>
                </a:lnTo>
                <a:lnTo>
                  <a:pt x="31309" y="236335"/>
                </a:lnTo>
                <a:lnTo>
                  <a:pt x="66440" y="268504"/>
                </a:lnTo>
                <a:lnTo>
                  <a:pt x="110995" y="289602"/>
                </a:lnTo>
                <a:lnTo>
                  <a:pt x="162305" y="297179"/>
                </a:lnTo>
                <a:lnTo>
                  <a:pt x="213616" y="289602"/>
                </a:lnTo>
                <a:lnTo>
                  <a:pt x="258171" y="268504"/>
                </a:lnTo>
                <a:lnTo>
                  <a:pt x="293302" y="236335"/>
                </a:lnTo>
                <a:lnTo>
                  <a:pt x="316339" y="195547"/>
                </a:lnTo>
                <a:lnTo>
                  <a:pt x="324612" y="148589"/>
                </a:lnTo>
                <a:lnTo>
                  <a:pt x="316339" y="101632"/>
                </a:lnTo>
                <a:lnTo>
                  <a:pt x="293302" y="60844"/>
                </a:lnTo>
                <a:lnTo>
                  <a:pt x="258171" y="28675"/>
                </a:lnTo>
                <a:lnTo>
                  <a:pt x="213616" y="7577"/>
                </a:lnTo>
                <a:lnTo>
                  <a:pt x="16230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7184135" y="1402080"/>
            <a:ext cx="431800" cy="243840"/>
          </a:xfrm>
          <a:custGeom>
            <a:avLst/>
            <a:gdLst/>
            <a:ahLst/>
            <a:cxnLst/>
            <a:rect l="l" t="t" r="r" b="b"/>
            <a:pathLst>
              <a:path w="431800" h="243839">
                <a:moveTo>
                  <a:pt x="0" y="0"/>
                </a:moveTo>
                <a:lnTo>
                  <a:pt x="0" y="243840"/>
                </a:lnTo>
                <a:lnTo>
                  <a:pt x="431292" y="121920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7399019" y="1376172"/>
            <a:ext cx="326390" cy="297180"/>
          </a:xfrm>
          <a:custGeom>
            <a:avLst/>
            <a:gdLst/>
            <a:ahLst/>
            <a:cxnLst/>
            <a:rect l="l" t="t" r="r" b="b"/>
            <a:pathLst>
              <a:path w="326390" h="297180">
                <a:moveTo>
                  <a:pt x="163068" y="0"/>
                </a:moveTo>
                <a:lnTo>
                  <a:pt x="111532" y="7577"/>
                </a:lnTo>
                <a:lnTo>
                  <a:pt x="66769" y="28675"/>
                </a:lnTo>
                <a:lnTo>
                  <a:pt x="31467" y="60844"/>
                </a:lnTo>
                <a:lnTo>
                  <a:pt x="8314" y="101632"/>
                </a:lnTo>
                <a:lnTo>
                  <a:pt x="0" y="148589"/>
                </a:lnTo>
                <a:lnTo>
                  <a:pt x="8314" y="195547"/>
                </a:lnTo>
                <a:lnTo>
                  <a:pt x="31467" y="236335"/>
                </a:lnTo>
                <a:lnTo>
                  <a:pt x="66769" y="268504"/>
                </a:lnTo>
                <a:lnTo>
                  <a:pt x="111532" y="289602"/>
                </a:lnTo>
                <a:lnTo>
                  <a:pt x="163068" y="297179"/>
                </a:lnTo>
                <a:lnTo>
                  <a:pt x="214603" y="289602"/>
                </a:lnTo>
                <a:lnTo>
                  <a:pt x="259366" y="268504"/>
                </a:lnTo>
                <a:lnTo>
                  <a:pt x="294668" y="236335"/>
                </a:lnTo>
                <a:lnTo>
                  <a:pt x="317821" y="195547"/>
                </a:lnTo>
                <a:lnTo>
                  <a:pt x="326135" y="148589"/>
                </a:lnTo>
                <a:lnTo>
                  <a:pt x="317821" y="101632"/>
                </a:lnTo>
                <a:lnTo>
                  <a:pt x="294668" y="60844"/>
                </a:lnTo>
                <a:lnTo>
                  <a:pt x="259366" y="28675"/>
                </a:lnTo>
                <a:lnTo>
                  <a:pt x="214603" y="7577"/>
                </a:lnTo>
                <a:lnTo>
                  <a:pt x="16306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525768" y="2164079"/>
            <a:ext cx="99060" cy="512445"/>
          </a:xfrm>
          <a:custGeom>
            <a:avLst/>
            <a:gdLst/>
            <a:ahLst/>
            <a:cxnLst/>
            <a:rect l="l" t="t" r="r" b="b"/>
            <a:pathLst>
              <a:path w="99059" h="512444">
                <a:moveTo>
                  <a:pt x="0" y="512063"/>
                </a:moveTo>
                <a:lnTo>
                  <a:pt x="99059" y="512063"/>
                </a:lnTo>
                <a:lnTo>
                  <a:pt x="99059" y="0"/>
                </a:lnTo>
                <a:lnTo>
                  <a:pt x="0" y="0"/>
                </a:lnTo>
                <a:lnTo>
                  <a:pt x="0" y="512063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703314" y="2194782"/>
            <a:ext cx="152400" cy="45465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algn="just">
              <a:lnSpc>
                <a:spcPts val="1190"/>
              </a:lnSpc>
              <a:spcBef>
                <a:spcPts val="8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1304544" y="2310383"/>
            <a:ext cx="433070" cy="243840"/>
          </a:xfrm>
          <a:custGeom>
            <a:avLst/>
            <a:gdLst/>
            <a:ahLst/>
            <a:cxnLst/>
            <a:rect l="l" t="t" r="r" b="b"/>
            <a:pathLst>
              <a:path w="433069" h="243839">
                <a:moveTo>
                  <a:pt x="0" y="0"/>
                </a:moveTo>
                <a:lnTo>
                  <a:pt x="0" y="243840"/>
                </a:lnTo>
                <a:lnTo>
                  <a:pt x="432816" y="121920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1520952" y="2284476"/>
            <a:ext cx="325120" cy="297180"/>
          </a:xfrm>
          <a:custGeom>
            <a:avLst/>
            <a:gdLst/>
            <a:ahLst/>
            <a:cxnLst/>
            <a:rect l="l" t="t" r="r" b="b"/>
            <a:pathLst>
              <a:path w="325119" h="297180">
                <a:moveTo>
                  <a:pt x="162305" y="0"/>
                </a:moveTo>
                <a:lnTo>
                  <a:pt x="110995" y="7577"/>
                </a:lnTo>
                <a:lnTo>
                  <a:pt x="66440" y="28675"/>
                </a:lnTo>
                <a:lnTo>
                  <a:pt x="31309" y="60844"/>
                </a:lnTo>
                <a:lnTo>
                  <a:pt x="8272" y="101632"/>
                </a:lnTo>
                <a:lnTo>
                  <a:pt x="0" y="148590"/>
                </a:lnTo>
                <a:lnTo>
                  <a:pt x="8272" y="195547"/>
                </a:lnTo>
                <a:lnTo>
                  <a:pt x="31309" y="236335"/>
                </a:lnTo>
                <a:lnTo>
                  <a:pt x="66440" y="268504"/>
                </a:lnTo>
                <a:lnTo>
                  <a:pt x="110995" y="289602"/>
                </a:lnTo>
                <a:lnTo>
                  <a:pt x="162305" y="297180"/>
                </a:lnTo>
                <a:lnTo>
                  <a:pt x="213616" y="289602"/>
                </a:lnTo>
                <a:lnTo>
                  <a:pt x="258171" y="268504"/>
                </a:lnTo>
                <a:lnTo>
                  <a:pt x="293302" y="236335"/>
                </a:lnTo>
                <a:lnTo>
                  <a:pt x="316339" y="195547"/>
                </a:lnTo>
                <a:lnTo>
                  <a:pt x="324611" y="148590"/>
                </a:lnTo>
                <a:lnTo>
                  <a:pt x="316339" y="101632"/>
                </a:lnTo>
                <a:lnTo>
                  <a:pt x="293302" y="60844"/>
                </a:lnTo>
                <a:lnTo>
                  <a:pt x="258171" y="28675"/>
                </a:lnTo>
                <a:lnTo>
                  <a:pt x="213616" y="7577"/>
                </a:lnTo>
                <a:lnTo>
                  <a:pt x="16230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2313432" y="2310383"/>
            <a:ext cx="431800" cy="243840"/>
          </a:xfrm>
          <a:custGeom>
            <a:avLst/>
            <a:gdLst/>
            <a:ahLst/>
            <a:cxnLst/>
            <a:rect l="l" t="t" r="r" b="b"/>
            <a:pathLst>
              <a:path w="431800" h="243839">
                <a:moveTo>
                  <a:pt x="0" y="0"/>
                </a:moveTo>
                <a:lnTo>
                  <a:pt x="0" y="243840"/>
                </a:lnTo>
                <a:lnTo>
                  <a:pt x="431292" y="121920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2528316" y="2284476"/>
            <a:ext cx="326390" cy="297180"/>
          </a:xfrm>
          <a:custGeom>
            <a:avLst/>
            <a:gdLst/>
            <a:ahLst/>
            <a:cxnLst/>
            <a:rect l="l" t="t" r="r" b="b"/>
            <a:pathLst>
              <a:path w="326389" h="297180">
                <a:moveTo>
                  <a:pt x="163067" y="0"/>
                </a:moveTo>
                <a:lnTo>
                  <a:pt x="111532" y="7577"/>
                </a:lnTo>
                <a:lnTo>
                  <a:pt x="66769" y="28675"/>
                </a:lnTo>
                <a:lnTo>
                  <a:pt x="31467" y="60844"/>
                </a:lnTo>
                <a:lnTo>
                  <a:pt x="8314" y="101632"/>
                </a:lnTo>
                <a:lnTo>
                  <a:pt x="0" y="148590"/>
                </a:lnTo>
                <a:lnTo>
                  <a:pt x="8314" y="195547"/>
                </a:lnTo>
                <a:lnTo>
                  <a:pt x="31467" y="236335"/>
                </a:lnTo>
                <a:lnTo>
                  <a:pt x="66769" y="268504"/>
                </a:lnTo>
                <a:lnTo>
                  <a:pt x="111532" y="289602"/>
                </a:lnTo>
                <a:lnTo>
                  <a:pt x="163067" y="297180"/>
                </a:lnTo>
                <a:lnTo>
                  <a:pt x="214603" y="289602"/>
                </a:lnTo>
                <a:lnTo>
                  <a:pt x="259366" y="268504"/>
                </a:lnTo>
                <a:lnTo>
                  <a:pt x="294668" y="236335"/>
                </a:lnTo>
                <a:lnTo>
                  <a:pt x="317821" y="195547"/>
                </a:lnTo>
                <a:lnTo>
                  <a:pt x="326135" y="148590"/>
                </a:lnTo>
                <a:lnTo>
                  <a:pt x="317821" y="101632"/>
                </a:lnTo>
                <a:lnTo>
                  <a:pt x="294668" y="60844"/>
                </a:lnTo>
                <a:lnTo>
                  <a:pt x="259366" y="28675"/>
                </a:lnTo>
                <a:lnTo>
                  <a:pt x="214603" y="7577"/>
                </a:lnTo>
                <a:lnTo>
                  <a:pt x="16306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249167" y="2310383"/>
            <a:ext cx="433070" cy="243840"/>
          </a:xfrm>
          <a:custGeom>
            <a:avLst/>
            <a:gdLst/>
            <a:ahLst/>
            <a:cxnLst/>
            <a:rect l="l" t="t" r="r" b="b"/>
            <a:pathLst>
              <a:path w="433070" h="243839">
                <a:moveTo>
                  <a:pt x="0" y="0"/>
                </a:moveTo>
                <a:lnTo>
                  <a:pt x="0" y="243840"/>
                </a:lnTo>
                <a:lnTo>
                  <a:pt x="432816" y="121920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3465576" y="2284476"/>
            <a:ext cx="326390" cy="297180"/>
          </a:xfrm>
          <a:custGeom>
            <a:avLst/>
            <a:gdLst/>
            <a:ahLst/>
            <a:cxnLst/>
            <a:rect l="l" t="t" r="r" b="b"/>
            <a:pathLst>
              <a:path w="326389" h="297180">
                <a:moveTo>
                  <a:pt x="163068" y="0"/>
                </a:moveTo>
                <a:lnTo>
                  <a:pt x="111532" y="7577"/>
                </a:lnTo>
                <a:lnTo>
                  <a:pt x="66769" y="28675"/>
                </a:lnTo>
                <a:lnTo>
                  <a:pt x="31467" y="60844"/>
                </a:lnTo>
                <a:lnTo>
                  <a:pt x="8314" y="101632"/>
                </a:lnTo>
                <a:lnTo>
                  <a:pt x="0" y="148590"/>
                </a:lnTo>
                <a:lnTo>
                  <a:pt x="8314" y="195547"/>
                </a:lnTo>
                <a:lnTo>
                  <a:pt x="31467" y="236335"/>
                </a:lnTo>
                <a:lnTo>
                  <a:pt x="66769" y="268504"/>
                </a:lnTo>
                <a:lnTo>
                  <a:pt x="111532" y="289602"/>
                </a:lnTo>
                <a:lnTo>
                  <a:pt x="163068" y="297180"/>
                </a:lnTo>
                <a:lnTo>
                  <a:pt x="214603" y="289602"/>
                </a:lnTo>
                <a:lnTo>
                  <a:pt x="259366" y="268504"/>
                </a:lnTo>
                <a:lnTo>
                  <a:pt x="294668" y="236335"/>
                </a:lnTo>
                <a:lnTo>
                  <a:pt x="317821" y="195547"/>
                </a:lnTo>
                <a:lnTo>
                  <a:pt x="326136" y="148590"/>
                </a:lnTo>
                <a:lnTo>
                  <a:pt x="317821" y="101632"/>
                </a:lnTo>
                <a:lnTo>
                  <a:pt x="294668" y="60844"/>
                </a:lnTo>
                <a:lnTo>
                  <a:pt x="259366" y="28675"/>
                </a:lnTo>
                <a:lnTo>
                  <a:pt x="214603" y="7577"/>
                </a:lnTo>
                <a:lnTo>
                  <a:pt x="16306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4258055" y="2310383"/>
            <a:ext cx="431800" cy="243840"/>
          </a:xfrm>
          <a:custGeom>
            <a:avLst/>
            <a:gdLst/>
            <a:ahLst/>
            <a:cxnLst/>
            <a:rect l="l" t="t" r="r" b="b"/>
            <a:pathLst>
              <a:path w="431800" h="243839">
                <a:moveTo>
                  <a:pt x="0" y="0"/>
                </a:moveTo>
                <a:lnTo>
                  <a:pt x="0" y="243840"/>
                </a:lnTo>
                <a:lnTo>
                  <a:pt x="431292" y="121920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4472940" y="2284476"/>
            <a:ext cx="326390" cy="297180"/>
          </a:xfrm>
          <a:custGeom>
            <a:avLst/>
            <a:gdLst/>
            <a:ahLst/>
            <a:cxnLst/>
            <a:rect l="l" t="t" r="r" b="b"/>
            <a:pathLst>
              <a:path w="326389" h="297180">
                <a:moveTo>
                  <a:pt x="163068" y="0"/>
                </a:moveTo>
                <a:lnTo>
                  <a:pt x="111532" y="7577"/>
                </a:lnTo>
                <a:lnTo>
                  <a:pt x="66769" y="28675"/>
                </a:lnTo>
                <a:lnTo>
                  <a:pt x="31467" y="60844"/>
                </a:lnTo>
                <a:lnTo>
                  <a:pt x="8314" y="101632"/>
                </a:lnTo>
                <a:lnTo>
                  <a:pt x="0" y="148590"/>
                </a:lnTo>
                <a:lnTo>
                  <a:pt x="8314" y="195547"/>
                </a:lnTo>
                <a:lnTo>
                  <a:pt x="31467" y="236335"/>
                </a:lnTo>
                <a:lnTo>
                  <a:pt x="66769" y="268504"/>
                </a:lnTo>
                <a:lnTo>
                  <a:pt x="111532" y="289602"/>
                </a:lnTo>
                <a:lnTo>
                  <a:pt x="163068" y="297180"/>
                </a:lnTo>
                <a:lnTo>
                  <a:pt x="214603" y="289602"/>
                </a:lnTo>
                <a:lnTo>
                  <a:pt x="259366" y="268504"/>
                </a:lnTo>
                <a:lnTo>
                  <a:pt x="294668" y="236335"/>
                </a:lnTo>
                <a:lnTo>
                  <a:pt x="317821" y="195547"/>
                </a:lnTo>
                <a:lnTo>
                  <a:pt x="326136" y="148590"/>
                </a:lnTo>
                <a:lnTo>
                  <a:pt x="317821" y="101632"/>
                </a:lnTo>
                <a:lnTo>
                  <a:pt x="294668" y="60844"/>
                </a:lnTo>
                <a:lnTo>
                  <a:pt x="259366" y="28675"/>
                </a:lnTo>
                <a:lnTo>
                  <a:pt x="214603" y="7577"/>
                </a:lnTo>
                <a:lnTo>
                  <a:pt x="16306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5157215" y="2310383"/>
            <a:ext cx="433070" cy="243840"/>
          </a:xfrm>
          <a:custGeom>
            <a:avLst/>
            <a:gdLst/>
            <a:ahLst/>
            <a:cxnLst/>
            <a:rect l="l" t="t" r="r" b="b"/>
            <a:pathLst>
              <a:path w="433070" h="243839">
                <a:moveTo>
                  <a:pt x="0" y="0"/>
                </a:moveTo>
                <a:lnTo>
                  <a:pt x="0" y="243840"/>
                </a:lnTo>
                <a:lnTo>
                  <a:pt x="432816" y="121920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5373623" y="2284476"/>
            <a:ext cx="326390" cy="297180"/>
          </a:xfrm>
          <a:custGeom>
            <a:avLst/>
            <a:gdLst/>
            <a:ahLst/>
            <a:cxnLst/>
            <a:rect l="l" t="t" r="r" b="b"/>
            <a:pathLst>
              <a:path w="326389" h="297180">
                <a:moveTo>
                  <a:pt x="163067" y="0"/>
                </a:moveTo>
                <a:lnTo>
                  <a:pt x="111532" y="7577"/>
                </a:lnTo>
                <a:lnTo>
                  <a:pt x="66769" y="28675"/>
                </a:lnTo>
                <a:lnTo>
                  <a:pt x="31467" y="60844"/>
                </a:lnTo>
                <a:lnTo>
                  <a:pt x="8314" y="101632"/>
                </a:lnTo>
                <a:lnTo>
                  <a:pt x="0" y="148590"/>
                </a:lnTo>
                <a:lnTo>
                  <a:pt x="8314" y="195547"/>
                </a:lnTo>
                <a:lnTo>
                  <a:pt x="31467" y="236335"/>
                </a:lnTo>
                <a:lnTo>
                  <a:pt x="66769" y="268504"/>
                </a:lnTo>
                <a:lnTo>
                  <a:pt x="111532" y="289602"/>
                </a:lnTo>
                <a:lnTo>
                  <a:pt x="163067" y="297180"/>
                </a:lnTo>
                <a:lnTo>
                  <a:pt x="214603" y="289602"/>
                </a:lnTo>
                <a:lnTo>
                  <a:pt x="259366" y="268504"/>
                </a:lnTo>
                <a:lnTo>
                  <a:pt x="294668" y="236335"/>
                </a:lnTo>
                <a:lnTo>
                  <a:pt x="317821" y="195547"/>
                </a:lnTo>
                <a:lnTo>
                  <a:pt x="326136" y="148590"/>
                </a:lnTo>
                <a:lnTo>
                  <a:pt x="317821" y="101632"/>
                </a:lnTo>
                <a:lnTo>
                  <a:pt x="294668" y="60844"/>
                </a:lnTo>
                <a:lnTo>
                  <a:pt x="259366" y="28675"/>
                </a:lnTo>
                <a:lnTo>
                  <a:pt x="214603" y="7577"/>
                </a:lnTo>
                <a:lnTo>
                  <a:pt x="16306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166103" y="2310383"/>
            <a:ext cx="431800" cy="243840"/>
          </a:xfrm>
          <a:custGeom>
            <a:avLst/>
            <a:gdLst/>
            <a:ahLst/>
            <a:cxnLst/>
            <a:rect l="l" t="t" r="r" b="b"/>
            <a:pathLst>
              <a:path w="431800" h="243839">
                <a:moveTo>
                  <a:pt x="0" y="0"/>
                </a:moveTo>
                <a:lnTo>
                  <a:pt x="0" y="243840"/>
                </a:lnTo>
                <a:lnTo>
                  <a:pt x="431292" y="121920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6382511" y="2284476"/>
            <a:ext cx="325120" cy="297180"/>
          </a:xfrm>
          <a:custGeom>
            <a:avLst/>
            <a:gdLst/>
            <a:ahLst/>
            <a:cxnLst/>
            <a:rect l="l" t="t" r="r" b="b"/>
            <a:pathLst>
              <a:path w="325120" h="297180">
                <a:moveTo>
                  <a:pt x="162306" y="0"/>
                </a:moveTo>
                <a:lnTo>
                  <a:pt x="110995" y="7577"/>
                </a:lnTo>
                <a:lnTo>
                  <a:pt x="66440" y="28675"/>
                </a:lnTo>
                <a:lnTo>
                  <a:pt x="31309" y="60844"/>
                </a:lnTo>
                <a:lnTo>
                  <a:pt x="8272" y="101632"/>
                </a:lnTo>
                <a:lnTo>
                  <a:pt x="0" y="148590"/>
                </a:lnTo>
                <a:lnTo>
                  <a:pt x="8272" y="195547"/>
                </a:lnTo>
                <a:lnTo>
                  <a:pt x="31309" y="236335"/>
                </a:lnTo>
                <a:lnTo>
                  <a:pt x="66440" y="268504"/>
                </a:lnTo>
                <a:lnTo>
                  <a:pt x="110995" y="289602"/>
                </a:lnTo>
                <a:lnTo>
                  <a:pt x="162306" y="297180"/>
                </a:lnTo>
                <a:lnTo>
                  <a:pt x="213616" y="289602"/>
                </a:lnTo>
                <a:lnTo>
                  <a:pt x="258171" y="268504"/>
                </a:lnTo>
                <a:lnTo>
                  <a:pt x="293302" y="236335"/>
                </a:lnTo>
                <a:lnTo>
                  <a:pt x="316339" y="195547"/>
                </a:lnTo>
                <a:lnTo>
                  <a:pt x="324612" y="148590"/>
                </a:lnTo>
                <a:lnTo>
                  <a:pt x="316339" y="101632"/>
                </a:lnTo>
                <a:lnTo>
                  <a:pt x="293302" y="60844"/>
                </a:lnTo>
                <a:lnTo>
                  <a:pt x="258171" y="28675"/>
                </a:lnTo>
                <a:lnTo>
                  <a:pt x="213616" y="7577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7210043" y="2310383"/>
            <a:ext cx="433070" cy="243840"/>
          </a:xfrm>
          <a:custGeom>
            <a:avLst/>
            <a:gdLst/>
            <a:ahLst/>
            <a:cxnLst/>
            <a:rect l="l" t="t" r="r" b="b"/>
            <a:pathLst>
              <a:path w="433070" h="243839">
                <a:moveTo>
                  <a:pt x="0" y="0"/>
                </a:moveTo>
                <a:lnTo>
                  <a:pt x="0" y="243840"/>
                </a:lnTo>
                <a:lnTo>
                  <a:pt x="432815" y="121920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7426452" y="2284476"/>
            <a:ext cx="325120" cy="297180"/>
          </a:xfrm>
          <a:custGeom>
            <a:avLst/>
            <a:gdLst/>
            <a:ahLst/>
            <a:cxnLst/>
            <a:rect l="l" t="t" r="r" b="b"/>
            <a:pathLst>
              <a:path w="325120" h="297180">
                <a:moveTo>
                  <a:pt x="162305" y="0"/>
                </a:moveTo>
                <a:lnTo>
                  <a:pt x="110995" y="7577"/>
                </a:lnTo>
                <a:lnTo>
                  <a:pt x="66440" y="28675"/>
                </a:lnTo>
                <a:lnTo>
                  <a:pt x="31309" y="60844"/>
                </a:lnTo>
                <a:lnTo>
                  <a:pt x="8272" y="101632"/>
                </a:lnTo>
                <a:lnTo>
                  <a:pt x="0" y="148590"/>
                </a:lnTo>
                <a:lnTo>
                  <a:pt x="8272" y="195547"/>
                </a:lnTo>
                <a:lnTo>
                  <a:pt x="31309" y="236335"/>
                </a:lnTo>
                <a:lnTo>
                  <a:pt x="66440" y="268504"/>
                </a:lnTo>
                <a:lnTo>
                  <a:pt x="110995" y="289602"/>
                </a:lnTo>
                <a:lnTo>
                  <a:pt x="162305" y="297180"/>
                </a:lnTo>
                <a:lnTo>
                  <a:pt x="213616" y="289602"/>
                </a:lnTo>
                <a:lnTo>
                  <a:pt x="258171" y="268504"/>
                </a:lnTo>
                <a:lnTo>
                  <a:pt x="293302" y="236335"/>
                </a:lnTo>
                <a:lnTo>
                  <a:pt x="316339" y="195547"/>
                </a:lnTo>
                <a:lnTo>
                  <a:pt x="324612" y="148590"/>
                </a:lnTo>
                <a:lnTo>
                  <a:pt x="316339" y="101632"/>
                </a:lnTo>
                <a:lnTo>
                  <a:pt x="293302" y="60844"/>
                </a:lnTo>
                <a:lnTo>
                  <a:pt x="258171" y="28675"/>
                </a:lnTo>
                <a:lnTo>
                  <a:pt x="213616" y="7577"/>
                </a:lnTo>
                <a:lnTo>
                  <a:pt x="16230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1737360" y="1255775"/>
            <a:ext cx="405765" cy="512445"/>
          </a:xfrm>
          <a:custGeom>
            <a:avLst/>
            <a:gdLst/>
            <a:ahLst/>
            <a:cxnLst/>
            <a:rect l="l" t="t" r="r" b="b"/>
            <a:pathLst>
              <a:path w="405764" h="512444">
                <a:moveTo>
                  <a:pt x="0" y="512063"/>
                </a:moveTo>
                <a:lnTo>
                  <a:pt x="405384" y="512063"/>
                </a:lnTo>
                <a:lnTo>
                  <a:pt x="405384" y="0"/>
                </a:lnTo>
                <a:lnTo>
                  <a:pt x="0" y="0"/>
                </a:lnTo>
                <a:lnTo>
                  <a:pt x="0" y="512063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1851279" y="1252346"/>
            <a:ext cx="177800" cy="51054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algn="just">
              <a:lnSpc>
                <a:spcPts val="1190"/>
              </a:lnSpc>
              <a:spcBef>
                <a:spcPts val="345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1763267" y="2164079"/>
            <a:ext cx="407034" cy="512445"/>
          </a:xfrm>
          <a:custGeom>
            <a:avLst/>
            <a:gdLst/>
            <a:ahLst/>
            <a:cxnLst/>
            <a:rect l="l" t="t" r="r" b="b"/>
            <a:pathLst>
              <a:path w="407035" h="512444">
                <a:moveTo>
                  <a:pt x="0" y="512063"/>
                </a:moveTo>
                <a:lnTo>
                  <a:pt x="406907" y="512063"/>
                </a:lnTo>
                <a:lnTo>
                  <a:pt x="406907" y="0"/>
                </a:lnTo>
                <a:lnTo>
                  <a:pt x="0" y="0"/>
                </a:lnTo>
                <a:lnTo>
                  <a:pt x="0" y="512063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1878076" y="2160651"/>
            <a:ext cx="177800" cy="51054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algn="just">
              <a:lnSpc>
                <a:spcPts val="1190"/>
              </a:lnSpc>
              <a:spcBef>
                <a:spcPts val="345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717035" y="1255775"/>
            <a:ext cx="405765" cy="512445"/>
          </a:xfrm>
          <a:custGeom>
            <a:avLst/>
            <a:gdLst/>
            <a:ahLst/>
            <a:cxnLst/>
            <a:rect l="l" t="t" r="r" b="b"/>
            <a:pathLst>
              <a:path w="405764" h="512444">
                <a:moveTo>
                  <a:pt x="0" y="512063"/>
                </a:moveTo>
                <a:lnTo>
                  <a:pt x="405384" y="512063"/>
                </a:lnTo>
                <a:lnTo>
                  <a:pt x="405384" y="0"/>
                </a:lnTo>
                <a:lnTo>
                  <a:pt x="0" y="0"/>
                </a:lnTo>
                <a:lnTo>
                  <a:pt x="0" y="512063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3831335" y="1252346"/>
            <a:ext cx="177800" cy="51054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algn="just">
              <a:lnSpc>
                <a:spcPts val="1190"/>
              </a:lnSpc>
              <a:spcBef>
                <a:spcPts val="345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4652771" y="1255775"/>
            <a:ext cx="407034" cy="512445"/>
          </a:xfrm>
          <a:custGeom>
            <a:avLst/>
            <a:gdLst/>
            <a:ahLst/>
            <a:cxnLst/>
            <a:rect l="l" t="t" r="r" b="b"/>
            <a:pathLst>
              <a:path w="407035" h="512444">
                <a:moveTo>
                  <a:pt x="0" y="512063"/>
                </a:moveTo>
                <a:lnTo>
                  <a:pt x="406908" y="512063"/>
                </a:lnTo>
                <a:lnTo>
                  <a:pt x="406908" y="0"/>
                </a:lnTo>
                <a:lnTo>
                  <a:pt x="0" y="0"/>
                </a:lnTo>
                <a:lnTo>
                  <a:pt x="0" y="512063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 txBox="1"/>
          <p:nvPr/>
        </p:nvSpPr>
        <p:spPr>
          <a:xfrm>
            <a:off x="4767960" y="1252346"/>
            <a:ext cx="177800" cy="51054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algn="just">
              <a:lnSpc>
                <a:spcPts val="1190"/>
              </a:lnSpc>
              <a:spcBef>
                <a:spcPts val="345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46" name="object 46"/>
          <p:cNvSpPr/>
          <p:nvPr/>
        </p:nvSpPr>
        <p:spPr>
          <a:xfrm>
            <a:off x="2772155" y="2164079"/>
            <a:ext cx="405765" cy="512445"/>
          </a:xfrm>
          <a:custGeom>
            <a:avLst/>
            <a:gdLst/>
            <a:ahLst/>
            <a:cxnLst/>
            <a:rect l="l" t="t" r="r" b="b"/>
            <a:pathLst>
              <a:path w="405764" h="512444">
                <a:moveTo>
                  <a:pt x="0" y="512063"/>
                </a:moveTo>
                <a:lnTo>
                  <a:pt x="405383" y="512063"/>
                </a:lnTo>
                <a:lnTo>
                  <a:pt x="405383" y="0"/>
                </a:lnTo>
                <a:lnTo>
                  <a:pt x="0" y="0"/>
                </a:lnTo>
                <a:lnTo>
                  <a:pt x="0" y="512063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2886455" y="2160651"/>
            <a:ext cx="177800" cy="51054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algn="just">
              <a:lnSpc>
                <a:spcPts val="1190"/>
              </a:lnSpc>
              <a:spcBef>
                <a:spcPts val="345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2744723" y="1255775"/>
            <a:ext cx="407034" cy="512445"/>
          </a:xfrm>
          <a:custGeom>
            <a:avLst/>
            <a:gdLst/>
            <a:ahLst/>
            <a:cxnLst/>
            <a:rect l="l" t="t" r="r" b="b"/>
            <a:pathLst>
              <a:path w="407035" h="512444">
                <a:moveTo>
                  <a:pt x="0" y="512063"/>
                </a:moveTo>
                <a:lnTo>
                  <a:pt x="406907" y="512063"/>
                </a:lnTo>
                <a:lnTo>
                  <a:pt x="406907" y="0"/>
                </a:lnTo>
                <a:lnTo>
                  <a:pt x="0" y="0"/>
                </a:lnTo>
                <a:lnTo>
                  <a:pt x="0" y="512063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2859532" y="1252296"/>
            <a:ext cx="178435" cy="510540"/>
          </a:xfrm>
          <a:prstGeom prst="rect">
            <a:avLst/>
          </a:prstGeom>
        </p:spPr>
        <p:txBody>
          <a:bodyPr vert="horz" wrap="square" lIns="0" tIns="44450" rIns="0" bIns="0" rtlCol="0">
            <a:spAutoFit/>
          </a:bodyPr>
          <a:lstStyle/>
          <a:p>
            <a:pPr marL="12700" marR="5080" algn="just">
              <a:lnSpc>
                <a:spcPts val="1190"/>
              </a:lnSpc>
              <a:spcBef>
                <a:spcPts val="35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6597395" y="1255775"/>
            <a:ext cx="407034" cy="512445"/>
          </a:xfrm>
          <a:custGeom>
            <a:avLst/>
            <a:gdLst/>
            <a:ahLst/>
            <a:cxnLst/>
            <a:rect l="l" t="t" r="r" b="b"/>
            <a:pathLst>
              <a:path w="407034" h="512444">
                <a:moveTo>
                  <a:pt x="0" y="512063"/>
                </a:moveTo>
                <a:lnTo>
                  <a:pt x="406907" y="512063"/>
                </a:lnTo>
                <a:lnTo>
                  <a:pt x="406907" y="0"/>
                </a:lnTo>
                <a:lnTo>
                  <a:pt x="0" y="0"/>
                </a:lnTo>
                <a:lnTo>
                  <a:pt x="0" y="512063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6712839" y="1252346"/>
            <a:ext cx="177800" cy="51054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algn="just">
              <a:lnSpc>
                <a:spcPts val="1190"/>
              </a:lnSpc>
              <a:spcBef>
                <a:spcPts val="345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7677911" y="1255775"/>
            <a:ext cx="405765" cy="512445"/>
          </a:xfrm>
          <a:custGeom>
            <a:avLst/>
            <a:gdLst/>
            <a:ahLst/>
            <a:cxnLst/>
            <a:rect l="l" t="t" r="r" b="b"/>
            <a:pathLst>
              <a:path w="405765" h="512444">
                <a:moveTo>
                  <a:pt x="0" y="512063"/>
                </a:moveTo>
                <a:lnTo>
                  <a:pt x="405383" y="512063"/>
                </a:lnTo>
                <a:lnTo>
                  <a:pt x="405383" y="0"/>
                </a:lnTo>
                <a:lnTo>
                  <a:pt x="0" y="0"/>
                </a:lnTo>
                <a:lnTo>
                  <a:pt x="0" y="512063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7792719" y="1252346"/>
            <a:ext cx="177800" cy="51054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algn="just">
              <a:lnSpc>
                <a:spcPts val="1190"/>
              </a:lnSpc>
              <a:spcBef>
                <a:spcPts val="345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3742944" y="2164079"/>
            <a:ext cx="407034" cy="512445"/>
          </a:xfrm>
          <a:custGeom>
            <a:avLst/>
            <a:gdLst/>
            <a:ahLst/>
            <a:cxnLst/>
            <a:rect l="l" t="t" r="r" b="b"/>
            <a:pathLst>
              <a:path w="407035" h="512444">
                <a:moveTo>
                  <a:pt x="0" y="512063"/>
                </a:moveTo>
                <a:lnTo>
                  <a:pt x="406908" y="512063"/>
                </a:lnTo>
                <a:lnTo>
                  <a:pt x="406908" y="0"/>
                </a:lnTo>
                <a:lnTo>
                  <a:pt x="0" y="0"/>
                </a:lnTo>
                <a:lnTo>
                  <a:pt x="0" y="512063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3858133" y="2160651"/>
            <a:ext cx="177800" cy="51054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algn="just">
              <a:lnSpc>
                <a:spcPts val="1190"/>
              </a:lnSpc>
              <a:spcBef>
                <a:spcPts val="345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680203" y="2164079"/>
            <a:ext cx="407034" cy="512445"/>
          </a:xfrm>
          <a:custGeom>
            <a:avLst/>
            <a:gdLst/>
            <a:ahLst/>
            <a:cxnLst/>
            <a:rect l="l" t="t" r="r" b="b"/>
            <a:pathLst>
              <a:path w="407035" h="512444">
                <a:moveTo>
                  <a:pt x="0" y="512063"/>
                </a:moveTo>
                <a:lnTo>
                  <a:pt x="406908" y="512063"/>
                </a:lnTo>
                <a:lnTo>
                  <a:pt x="406908" y="0"/>
                </a:lnTo>
                <a:lnTo>
                  <a:pt x="0" y="0"/>
                </a:lnTo>
                <a:lnTo>
                  <a:pt x="0" y="512063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 txBox="1"/>
          <p:nvPr/>
        </p:nvSpPr>
        <p:spPr>
          <a:xfrm>
            <a:off x="4795011" y="2160651"/>
            <a:ext cx="177800" cy="51054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algn="just">
              <a:lnSpc>
                <a:spcPts val="1190"/>
              </a:lnSpc>
              <a:spcBef>
                <a:spcPts val="345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58" name="object 58"/>
          <p:cNvSpPr/>
          <p:nvPr/>
        </p:nvSpPr>
        <p:spPr>
          <a:xfrm>
            <a:off x="5650991" y="2164079"/>
            <a:ext cx="407034" cy="512445"/>
          </a:xfrm>
          <a:custGeom>
            <a:avLst/>
            <a:gdLst/>
            <a:ahLst/>
            <a:cxnLst/>
            <a:rect l="l" t="t" r="r" b="b"/>
            <a:pathLst>
              <a:path w="407035" h="512444">
                <a:moveTo>
                  <a:pt x="0" y="512063"/>
                </a:moveTo>
                <a:lnTo>
                  <a:pt x="406908" y="512063"/>
                </a:lnTo>
                <a:lnTo>
                  <a:pt x="406908" y="0"/>
                </a:lnTo>
                <a:lnTo>
                  <a:pt x="0" y="0"/>
                </a:lnTo>
                <a:lnTo>
                  <a:pt x="0" y="512063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5766815" y="2160651"/>
            <a:ext cx="177800" cy="51054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algn="just">
              <a:lnSpc>
                <a:spcPts val="1190"/>
              </a:lnSpc>
              <a:spcBef>
                <a:spcPts val="345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6624828" y="2164079"/>
            <a:ext cx="407034" cy="512445"/>
          </a:xfrm>
          <a:custGeom>
            <a:avLst/>
            <a:gdLst/>
            <a:ahLst/>
            <a:cxnLst/>
            <a:rect l="l" t="t" r="r" b="b"/>
            <a:pathLst>
              <a:path w="407034" h="512444">
                <a:moveTo>
                  <a:pt x="0" y="512063"/>
                </a:moveTo>
                <a:lnTo>
                  <a:pt x="406907" y="512063"/>
                </a:lnTo>
                <a:lnTo>
                  <a:pt x="406907" y="0"/>
                </a:lnTo>
                <a:lnTo>
                  <a:pt x="0" y="0"/>
                </a:lnTo>
                <a:lnTo>
                  <a:pt x="0" y="512063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6740017" y="2160651"/>
            <a:ext cx="177800" cy="51054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algn="just">
              <a:lnSpc>
                <a:spcPts val="1190"/>
              </a:lnSpc>
              <a:spcBef>
                <a:spcPts val="345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62" name="object 62"/>
          <p:cNvSpPr/>
          <p:nvPr/>
        </p:nvSpPr>
        <p:spPr>
          <a:xfrm>
            <a:off x="7703819" y="2164079"/>
            <a:ext cx="407034" cy="512445"/>
          </a:xfrm>
          <a:custGeom>
            <a:avLst/>
            <a:gdLst/>
            <a:ahLst/>
            <a:cxnLst/>
            <a:rect l="l" t="t" r="r" b="b"/>
            <a:pathLst>
              <a:path w="407034" h="512444">
                <a:moveTo>
                  <a:pt x="0" y="512063"/>
                </a:moveTo>
                <a:lnTo>
                  <a:pt x="406907" y="512063"/>
                </a:lnTo>
                <a:lnTo>
                  <a:pt x="406907" y="0"/>
                </a:lnTo>
                <a:lnTo>
                  <a:pt x="0" y="0"/>
                </a:lnTo>
                <a:lnTo>
                  <a:pt x="0" y="512063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7819643" y="2160651"/>
            <a:ext cx="177800" cy="51054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algn="just">
              <a:lnSpc>
                <a:spcPts val="1190"/>
              </a:lnSpc>
              <a:spcBef>
                <a:spcPts val="345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5625084" y="1255775"/>
            <a:ext cx="405765" cy="512445"/>
          </a:xfrm>
          <a:custGeom>
            <a:avLst/>
            <a:gdLst/>
            <a:ahLst/>
            <a:cxnLst/>
            <a:rect l="l" t="t" r="r" b="b"/>
            <a:pathLst>
              <a:path w="405764" h="512444">
                <a:moveTo>
                  <a:pt x="0" y="512063"/>
                </a:moveTo>
                <a:lnTo>
                  <a:pt x="405384" y="512063"/>
                </a:lnTo>
                <a:lnTo>
                  <a:pt x="405384" y="0"/>
                </a:lnTo>
                <a:lnTo>
                  <a:pt x="0" y="0"/>
                </a:lnTo>
                <a:lnTo>
                  <a:pt x="0" y="512063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5739638" y="1252346"/>
            <a:ext cx="177800" cy="51054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algn="just">
              <a:lnSpc>
                <a:spcPts val="1190"/>
              </a:lnSpc>
              <a:spcBef>
                <a:spcPts val="345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6525768" y="3072383"/>
            <a:ext cx="99060" cy="512445"/>
          </a:xfrm>
          <a:custGeom>
            <a:avLst/>
            <a:gdLst/>
            <a:ahLst/>
            <a:cxnLst/>
            <a:rect l="l" t="t" r="r" b="b"/>
            <a:pathLst>
              <a:path w="99059" h="512445">
                <a:moveTo>
                  <a:pt x="0" y="512064"/>
                </a:moveTo>
                <a:lnTo>
                  <a:pt x="99059" y="512064"/>
                </a:lnTo>
                <a:lnTo>
                  <a:pt x="99059" y="0"/>
                </a:lnTo>
                <a:lnTo>
                  <a:pt x="0" y="0"/>
                </a:lnTo>
                <a:lnTo>
                  <a:pt x="0" y="512064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6703314" y="3103721"/>
            <a:ext cx="152400" cy="454659"/>
          </a:xfrm>
          <a:prstGeom prst="rect">
            <a:avLst/>
          </a:prstGeom>
        </p:spPr>
        <p:txBody>
          <a:bodyPr vert="horz" wrap="square" lIns="0" tIns="10160" rIns="0" bIns="0" rtlCol="0">
            <a:spAutoFit/>
          </a:bodyPr>
          <a:lstStyle/>
          <a:p>
            <a:pPr algn="just">
              <a:lnSpc>
                <a:spcPts val="1190"/>
              </a:lnSpc>
              <a:spcBef>
                <a:spcPts val="8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1304544" y="3220211"/>
            <a:ext cx="433070" cy="242570"/>
          </a:xfrm>
          <a:custGeom>
            <a:avLst/>
            <a:gdLst/>
            <a:ahLst/>
            <a:cxnLst/>
            <a:rect l="l" t="t" r="r" b="b"/>
            <a:pathLst>
              <a:path w="433069" h="242570">
                <a:moveTo>
                  <a:pt x="0" y="0"/>
                </a:moveTo>
                <a:lnTo>
                  <a:pt x="0" y="242315"/>
                </a:lnTo>
                <a:lnTo>
                  <a:pt x="432816" y="121157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/>
          <p:nvPr/>
        </p:nvSpPr>
        <p:spPr>
          <a:xfrm>
            <a:off x="1520952" y="3192779"/>
            <a:ext cx="325120" cy="297180"/>
          </a:xfrm>
          <a:custGeom>
            <a:avLst/>
            <a:gdLst/>
            <a:ahLst/>
            <a:cxnLst/>
            <a:rect l="l" t="t" r="r" b="b"/>
            <a:pathLst>
              <a:path w="325119" h="297179">
                <a:moveTo>
                  <a:pt x="162305" y="0"/>
                </a:moveTo>
                <a:lnTo>
                  <a:pt x="110995" y="7577"/>
                </a:lnTo>
                <a:lnTo>
                  <a:pt x="66440" y="28675"/>
                </a:lnTo>
                <a:lnTo>
                  <a:pt x="31309" y="60844"/>
                </a:lnTo>
                <a:lnTo>
                  <a:pt x="8272" y="101632"/>
                </a:lnTo>
                <a:lnTo>
                  <a:pt x="0" y="148589"/>
                </a:lnTo>
                <a:lnTo>
                  <a:pt x="8272" y="195547"/>
                </a:lnTo>
                <a:lnTo>
                  <a:pt x="31309" y="236335"/>
                </a:lnTo>
                <a:lnTo>
                  <a:pt x="66440" y="268504"/>
                </a:lnTo>
                <a:lnTo>
                  <a:pt x="110995" y="289602"/>
                </a:lnTo>
                <a:lnTo>
                  <a:pt x="162305" y="297180"/>
                </a:lnTo>
                <a:lnTo>
                  <a:pt x="213616" y="289602"/>
                </a:lnTo>
                <a:lnTo>
                  <a:pt x="258171" y="268504"/>
                </a:lnTo>
                <a:lnTo>
                  <a:pt x="293302" y="236335"/>
                </a:lnTo>
                <a:lnTo>
                  <a:pt x="316339" y="195547"/>
                </a:lnTo>
                <a:lnTo>
                  <a:pt x="324611" y="148589"/>
                </a:lnTo>
                <a:lnTo>
                  <a:pt x="316339" y="101632"/>
                </a:lnTo>
                <a:lnTo>
                  <a:pt x="293302" y="60844"/>
                </a:lnTo>
                <a:lnTo>
                  <a:pt x="258171" y="28675"/>
                </a:lnTo>
                <a:lnTo>
                  <a:pt x="213616" y="7577"/>
                </a:lnTo>
                <a:lnTo>
                  <a:pt x="16230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0" name="object 70"/>
          <p:cNvSpPr/>
          <p:nvPr/>
        </p:nvSpPr>
        <p:spPr>
          <a:xfrm>
            <a:off x="2313432" y="3220211"/>
            <a:ext cx="431800" cy="242570"/>
          </a:xfrm>
          <a:custGeom>
            <a:avLst/>
            <a:gdLst/>
            <a:ahLst/>
            <a:cxnLst/>
            <a:rect l="l" t="t" r="r" b="b"/>
            <a:pathLst>
              <a:path w="431800" h="242570">
                <a:moveTo>
                  <a:pt x="0" y="0"/>
                </a:moveTo>
                <a:lnTo>
                  <a:pt x="0" y="242315"/>
                </a:lnTo>
                <a:lnTo>
                  <a:pt x="431292" y="121157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/>
          <p:nvPr/>
        </p:nvSpPr>
        <p:spPr>
          <a:xfrm>
            <a:off x="2528316" y="3192779"/>
            <a:ext cx="326390" cy="297180"/>
          </a:xfrm>
          <a:custGeom>
            <a:avLst/>
            <a:gdLst/>
            <a:ahLst/>
            <a:cxnLst/>
            <a:rect l="l" t="t" r="r" b="b"/>
            <a:pathLst>
              <a:path w="326389" h="297179">
                <a:moveTo>
                  <a:pt x="163067" y="0"/>
                </a:moveTo>
                <a:lnTo>
                  <a:pt x="111532" y="7577"/>
                </a:lnTo>
                <a:lnTo>
                  <a:pt x="66769" y="28675"/>
                </a:lnTo>
                <a:lnTo>
                  <a:pt x="31467" y="60844"/>
                </a:lnTo>
                <a:lnTo>
                  <a:pt x="8314" y="101632"/>
                </a:lnTo>
                <a:lnTo>
                  <a:pt x="0" y="148589"/>
                </a:lnTo>
                <a:lnTo>
                  <a:pt x="8314" y="195547"/>
                </a:lnTo>
                <a:lnTo>
                  <a:pt x="31467" y="236335"/>
                </a:lnTo>
                <a:lnTo>
                  <a:pt x="66769" y="268504"/>
                </a:lnTo>
                <a:lnTo>
                  <a:pt x="111532" y="289602"/>
                </a:lnTo>
                <a:lnTo>
                  <a:pt x="163067" y="297180"/>
                </a:lnTo>
                <a:lnTo>
                  <a:pt x="214603" y="289602"/>
                </a:lnTo>
                <a:lnTo>
                  <a:pt x="259366" y="268504"/>
                </a:lnTo>
                <a:lnTo>
                  <a:pt x="294668" y="236335"/>
                </a:lnTo>
                <a:lnTo>
                  <a:pt x="317821" y="195547"/>
                </a:lnTo>
                <a:lnTo>
                  <a:pt x="326135" y="148589"/>
                </a:lnTo>
                <a:lnTo>
                  <a:pt x="317821" y="101632"/>
                </a:lnTo>
                <a:lnTo>
                  <a:pt x="294668" y="60844"/>
                </a:lnTo>
                <a:lnTo>
                  <a:pt x="259366" y="28675"/>
                </a:lnTo>
                <a:lnTo>
                  <a:pt x="214603" y="7577"/>
                </a:lnTo>
                <a:lnTo>
                  <a:pt x="16306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2" name="object 72"/>
          <p:cNvSpPr/>
          <p:nvPr/>
        </p:nvSpPr>
        <p:spPr>
          <a:xfrm>
            <a:off x="3249167" y="3220211"/>
            <a:ext cx="433070" cy="242570"/>
          </a:xfrm>
          <a:custGeom>
            <a:avLst/>
            <a:gdLst/>
            <a:ahLst/>
            <a:cxnLst/>
            <a:rect l="l" t="t" r="r" b="b"/>
            <a:pathLst>
              <a:path w="433070" h="242570">
                <a:moveTo>
                  <a:pt x="0" y="0"/>
                </a:moveTo>
                <a:lnTo>
                  <a:pt x="0" y="242315"/>
                </a:lnTo>
                <a:lnTo>
                  <a:pt x="432816" y="121157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/>
          <p:nvPr/>
        </p:nvSpPr>
        <p:spPr>
          <a:xfrm>
            <a:off x="3465576" y="3192779"/>
            <a:ext cx="326390" cy="297180"/>
          </a:xfrm>
          <a:custGeom>
            <a:avLst/>
            <a:gdLst/>
            <a:ahLst/>
            <a:cxnLst/>
            <a:rect l="l" t="t" r="r" b="b"/>
            <a:pathLst>
              <a:path w="326389" h="297179">
                <a:moveTo>
                  <a:pt x="163068" y="0"/>
                </a:moveTo>
                <a:lnTo>
                  <a:pt x="111532" y="7577"/>
                </a:lnTo>
                <a:lnTo>
                  <a:pt x="66769" y="28675"/>
                </a:lnTo>
                <a:lnTo>
                  <a:pt x="31467" y="60844"/>
                </a:lnTo>
                <a:lnTo>
                  <a:pt x="8314" y="101632"/>
                </a:lnTo>
                <a:lnTo>
                  <a:pt x="0" y="148589"/>
                </a:lnTo>
                <a:lnTo>
                  <a:pt x="8314" y="195547"/>
                </a:lnTo>
                <a:lnTo>
                  <a:pt x="31467" y="236335"/>
                </a:lnTo>
                <a:lnTo>
                  <a:pt x="66769" y="268504"/>
                </a:lnTo>
                <a:lnTo>
                  <a:pt x="111532" y="289602"/>
                </a:lnTo>
                <a:lnTo>
                  <a:pt x="163068" y="297180"/>
                </a:lnTo>
                <a:lnTo>
                  <a:pt x="214603" y="289602"/>
                </a:lnTo>
                <a:lnTo>
                  <a:pt x="259366" y="268504"/>
                </a:lnTo>
                <a:lnTo>
                  <a:pt x="294668" y="236335"/>
                </a:lnTo>
                <a:lnTo>
                  <a:pt x="317821" y="195547"/>
                </a:lnTo>
                <a:lnTo>
                  <a:pt x="326136" y="148589"/>
                </a:lnTo>
                <a:lnTo>
                  <a:pt x="317821" y="101632"/>
                </a:lnTo>
                <a:lnTo>
                  <a:pt x="294668" y="60844"/>
                </a:lnTo>
                <a:lnTo>
                  <a:pt x="259366" y="28675"/>
                </a:lnTo>
                <a:lnTo>
                  <a:pt x="214603" y="7577"/>
                </a:lnTo>
                <a:lnTo>
                  <a:pt x="16306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4" name="object 74"/>
          <p:cNvSpPr/>
          <p:nvPr/>
        </p:nvSpPr>
        <p:spPr>
          <a:xfrm>
            <a:off x="4258055" y="3220211"/>
            <a:ext cx="431800" cy="242570"/>
          </a:xfrm>
          <a:custGeom>
            <a:avLst/>
            <a:gdLst/>
            <a:ahLst/>
            <a:cxnLst/>
            <a:rect l="l" t="t" r="r" b="b"/>
            <a:pathLst>
              <a:path w="431800" h="242570">
                <a:moveTo>
                  <a:pt x="0" y="0"/>
                </a:moveTo>
                <a:lnTo>
                  <a:pt x="0" y="242315"/>
                </a:lnTo>
                <a:lnTo>
                  <a:pt x="431292" y="121157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4472940" y="3192779"/>
            <a:ext cx="326390" cy="297180"/>
          </a:xfrm>
          <a:custGeom>
            <a:avLst/>
            <a:gdLst/>
            <a:ahLst/>
            <a:cxnLst/>
            <a:rect l="l" t="t" r="r" b="b"/>
            <a:pathLst>
              <a:path w="326389" h="297179">
                <a:moveTo>
                  <a:pt x="163068" y="0"/>
                </a:moveTo>
                <a:lnTo>
                  <a:pt x="111532" y="7577"/>
                </a:lnTo>
                <a:lnTo>
                  <a:pt x="66769" y="28675"/>
                </a:lnTo>
                <a:lnTo>
                  <a:pt x="31467" y="60844"/>
                </a:lnTo>
                <a:lnTo>
                  <a:pt x="8314" y="101632"/>
                </a:lnTo>
                <a:lnTo>
                  <a:pt x="0" y="148589"/>
                </a:lnTo>
                <a:lnTo>
                  <a:pt x="8314" y="195547"/>
                </a:lnTo>
                <a:lnTo>
                  <a:pt x="31467" y="236335"/>
                </a:lnTo>
                <a:lnTo>
                  <a:pt x="66769" y="268504"/>
                </a:lnTo>
                <a:lnTo>
                  <a:pt x="111532" y="289602"/>
                </a:lnTo>
                <a:lnTo>
                  <a:pt x="163068" y="297180"/>
                </a:lnTo>
                <a:lnTo>
                  <a:pt x="214603" y="289602"/>
                </a:lnTo>
                <a:lnTo>
                  <a:pt x="259366" y="268504"/>
                </a:lnTo>
                <a:lnTo>
                  <a:pt x="294668" y="236335"/>
                </a:lnTo>
                <a:lnTo>
                  <a:pt x="317821" y="195547"/>
                </a:lnTo>
                <a:lnTo>
                  <a:pt x="326136" y="148589"/>
                </a:lnTo>
                <a:lnTo>
                  <a:pt x="317821" y="101632"/>
                </a:lnTo>
                <a:lnTo>
                  <a:pt x="294668" y="60844"/>
                </a:lnTo>
                <a:lnTo>
                  <a:pt x="259366" y="28675"/>
                </a:lnTo>
                <a:lnTo>
                  <a:pt x="214603" y="7577"/>
                </a:lnTo>
                <a:lnTo>
                  <a:pt x="16306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/>
          <p:nvPr/>
        </p:nvSpPr>
        <p:spPr>
          <a:xfrm>
            <a:off x="5157215" y="3220211"/>
            <a:ext cx="433070" cy="242570"/>
          </a:xfrm>
          <a:custGeom>
            <a:avLst/>
            <a:gdLst/>
            <a:ahLst/>
            <a:cxnLst/>
            <a:rect l="l" t="t" r="r" b="b"/>
            <a:pathLst>
              <a:path w="433070" h="242570">
                <a:moveTo>
                  <a:pt x="0" y="0"/>
                </a:moveTo>
                <a:lnTo>
                  <a:pt x="0" y="242315"/>
                </a:lnTo>
                <a:lnTo>
                  <a:pt x="432816" y="121157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/>
          <p:nvPr/>
        </p:nvSpPr>
        <p:spPr>
          <a:xfrm>
            <a:off x="5373623" y="3192779"/>
            <a:ext cx="326390" cy="297180"/>
          </a:xfrm>
          <a:custGeom>
            <a:avLst/>
            <a:gdLst/>
            <a:ahLst/>
            <a:cxnLst/>
            <a:rect l="l" t="t" r="r" b="b"/>
            <a:pathLst>
              <a:path w="326389" h="297179">
                <a:moveTo>
                  <a:pt x="163067" y="0"/>
                </a:moveTo>
                <a:lnTo>
                  <a:pt x="111532" y="7577"/>
                </a:lnTo>
                <a:lnTo>
                  <a:pt x="66769" y="28675"/>
                </a:lnTo>
                <a:lnTo>
                  <a:pt x="31467" y="60844"/>
                </a:lnTo>
                <a:lnTo>
                  <a:pt x="8314" y="101632"/>
                </a:lnTo>
                <a:lnTo>
                  <a:pt x="0" y="148589"/>
                </a:lnTo>
                <a:lnTo>
                  <a:pt x="8314" y="195547"/>
                </a:lnTo>
                <a:lnTo>
                  <a:pt x="31467" y="236335"/>
                </a:lnTo>
                <a:lnTo>
                  <a:pt x="66769" y="268504"/>
                </a:lnTo>
                <a:lnTo>
                  <a:pt x="111532" y="289602"/>
                </a:lnTo>
                <a:lnTo>
                  <a:pt x="163067" y="297180"/>
                </a:lnTo>
                <a:lnTo>
                  <a:pt x="214603" y="289602"/>
                </a:lnTo>
                <a:lnTo>
                  <a:pt x="259366" y="268504"/>
                </a:lnTo>
                <a:lnTo>
                  <a:pt x="294668" y="236335"/>
                </a:lnTo>
                <a:lnTo>
                  <a:pt x="317821" y="195547"/>
                </a:lnTo>
                <a:lnTo>
                  <a:pt x="326136" y="148589"/>
                </a:lnTo>
                <a:lnTo>
                  <a:pt x="317821" y="101632"/>
                </a:lnTo>
                <a:lnTo>
                  <a:pt x="294668" y="60844"/>
                </a:lnTo>
                <a:lnTo>
                  <a:pt x="259366" y="28675"/>
                </a:lnTo>
                <a:lnTo>
                  <a:pt x="214603" y="7577"/>
                </a:lnTo>
                <a:lnTo>
                  <a:pt x="16306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/>
          <p:nvPr/>
        </p:nvSpPr>
        <p:spPr>
          <a:xfrm>
            <a:off x="6166103" y="3220211"/>
            <a:ext cx="431800" cy="242570"/>
          </a:xfrm>
          <a:custGeom>
            <a:avLst/>
            <a:gdLst/>
            <a:ahLst/>
            <a:cxnLst/>
            <a:rect l="l" t="t" r="r" b="b"/>
            <a:pathLst>
              <a:path w="431800" h="242570">
                <a:moveTo>
                  <a:pt x="0" y="0"/>
                </a:moveTo>
                <a:lnTo>
                  <a:pt x="0" y="242315"/>
                </a:lnTo>
                <a:lnTo>
                  <a:pt x="431292" y="121157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/>
          <p:nvPr/>
        </p:nvSpPr>
        <p:spPr>
          <a:xfrm>
            <a:off x="6382511" y="3192779"/>
            <a:ext cx="325120" cy="297180"/>
          </a:xfrm>
          <a:custGeom>
            <a:avLst/>
            <a:gdLst/>
            <a:ahLst/>
            <a:cxnLst/>
            <a:rect l="l" t="t" r="r" b="b"/>
            <a:pathLst>
              <a:path w="325120" h="297179">
                <a:moveTo>
                  <a:pt x="162306" y="0"/>
                </a:moveTo>
                <a:lnTo>
                  <a:pt x="110995" y="7577"/>
                </a:lnTo>
                <a:lnTo>
                  <a:pt x="66440" y="28675"/>
                </a:lnTo>
                <a:lnTo>
                  <a:pt x="31309" y="60844"/>
                </a:lnTo>
                <a:lnTo>
                  <a:pt x="8272" y="101632"/>
                </a:lnTo>
                <a:lnTo>
                  <a:pt x="0" y="148589"/>
                </a:lnTo>
                <a:lnTo>
                  <a:pt x="8272" y="195547"/>
                </a:lnTo>
                <a:lnTo>
                  <a:pt x="31309" y="236335"/>
                </a:lnTo>
                <a:lnTo>
                  <a:pt x="66440" y="268504"/>
                </a:lnTo>
                <a:lnTo>
                  <a:pt x="110995" y="289602"/>
                </a:lnTo>
                <a:lnTo>
                  <a:pt x="162306" y="297180"/>
                </a:lnTo>
                <a:lnTo>
                  <a:pt x="213616" y="289602"/>
                </a:lnTo>
                <a:lnTo>
                  <a:pt x="258171" y="268504"/>
                </a:lnTo>
                <a:lnTo>
                  <a:pt x="293302" y="236335"/>
                </a:lnTo>
                <a:lnTo>
                  <a:pt x="316339" y="195547"/>
                </a:lnTo>
                <a:lnTo>
                  <a:pt x="324612" y="148589"/>
                </a:lnTo>
                <a:lnTo>
                  <a:pt x="316339" y="101632"/>
                </a:lnTo>
                <a:lnTo>
                  <a:pt x="293302" y="60844"/>
                </a:lnTo>
                <a:lnTo>
                  <a:pt x="258171" y="28675"/>
                </a:lnTo>
                <a:lnTo>
                  <a:pt x="213616" y="7577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7210043" y="3220211"/>
            <a:ext cx="433070" cy="242570"/>
          </a:xfrm>
          <a:custGeom>
            <a:avLst/>
            <a:gdLst/>
            <a:ahLst/>
            <a:cxnLst/>
            <a:rect l="l" t="t" r="r" b="b"/>
            <a:pathLst>
              <a:path w="433070" h="242570">
                <a:moveTo>
                  <a:pt x="0" y="0"/>
                </a:moveTo>
                <a:lnTo>
                  <a:pt x="0" y="242315"/>
                </a:lnTo>
                <a:lnTo>
                  <a:pt x="432815" y="121157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7426452" y="3192779"/>
            <a:ext cx="325120" cy="297180"/>
          </a:xfrm>
          <a:custGeom>
            <a:avLst/>
            <a:gdLst/>
            <a:ahLst/>
            <a:cxnLst/>
            <a:rect l="l" t="t" r="r" b="b"/>
            <a:pathLst>
              <a:path w="325120" h="297179">
                <a:moveTo>
                  <a:pt x="162305" y="0"/>
                </a:moveTo>
                <a:lnTo>
                  <a:pt x="110995" y="7577"/>
                </a:lnTo>
                <a:lnTo>
                  <a:pt x="66440" y="28675"/>
                </a:lnTo>
                <a:lnTo>
                  <a:pt x="31309" y="60844"/>
                </a:lnTo>
                <a:lnTo>
                  <a:pt x="8272" y="101632"/>
                </a:lnTo>
                <a:lnTo>
                  <a:pt x="0" y="148589"/>
                </a:lnTo>
                <a:lnTo>
                  <a:pt x="8272" y="195547"/>
                </a:lnTo>
                <a:lnTo>
                  <a:pt x="31309" y="236335"/>
                </a:lnTo>
                <a:lnTo>
                  <a:pt x="66440" y="268504"/>
                </a:lnTo>
                <a:lnTo>
                  <a:pt x="110995" y="289602"/>
                </a:lnTo>
                <a:lnTo>
                  <a:pt x="162305" y="297180"/>
                </a:lnTo>
                <a:lnTo>
                  <a:pt x="213616" y="289602"/>
                </a:lnTo>
                <a:lnTo>
                  <a:pt x="258171" y="268504"/>
                </a:lnTo>
                <a:lnTo>
                  <a:pt x="293302" y="236335"/>
                </a:lnTo>
                <a:lnTo>
                  <a:pt x="316339" y="195547"/>
                </a:lnTo>
                <a:lnTo>
                  <a:pt x="324612" y="148589"/>
                </a:lnTo>
                <a:lnTo>
                  <a:pt x="316339" y="101632"/>
                </a:lnTo>
                <a:lnTo>
                  <a:pt x="293302" y="60844"/>
                </a:lnTo>
                <a:lnTo>
                  <a:pt x="258171" y="28675"/>
                </a:lnTo>
                <a:lnTo>
                  <a:pt x="213616" y="7577"/>
                </a:lnTo>
                <a:lnTo>
                  <a:pt x="16230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763267" y="3072383"/>
            <a:ext cx="407034" cy="512445"/>
          </a:xfrm>
          <a:custGeom>
            <a:avLst/>
            <a:gdLst/>
            <a:ahLst/>
            <a:cxnLst/>
            <a:rect l="l" t="t" r="r" b="b"/>
            <a:pathLst>
              <a:path w="407035" h="512445">
                <a:moveTo>
                  <a:pt x="0" y="512064"/>
                </a:moveTo>
                <a:lnTo>
                  <a:pt x="406907" y="512064"/>
                </a:lnTo>
                <a:lnTo>
                  <a:pt x="406907" y="0"/>
                </a:lnTo>
                <a:lnTo>
                  <a:pt x="0" y="0"/>
                </a:lnTo>
                <a:lnTo>
                  <a:pt x="0" y="512064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 txBox="1"/>
          <p:nvPr/>
        </p:nvSpPr>
        <p:spPr>
          <a:xfrm>
            <a:off x="1878076" y="3069589"/>
            <a:ext cx="177800" cy="51054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algn="just">
              <a:lnSpc>
                <a:spcPts val="1190"/>
              </a:lnSpc>
              <a:spcBef>
                <a:spcPts val="345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2772155" y="3072383"/>
            <a:ext cx="405765" cy="512445"/>
          </a:xfrm>
          <a:custGeom>
            <a:avLst/>
            <a:gdLst/>
            <a:ahLst/>
            <a:cxnLst/>
            <a:rect l="l" t="t" r="r" b="b"/>
            <a:pathLst>
              <a:path w="405764" h="512445">
                <a:moveTo>
                  <a:pt x="0" y="512064"/>
                </a:moveTo>
                <a:lnTo>
                  <a:pt x="405383" y="512064"/>
                </a:lnTo>
                <a:lnTo>
                  <a:pt x="405383" y="0"/>
                </a:lnTo>
                <a:lnTo>
                  <a:pt x="0" y="0"/>
                </a:lnTo>
                <a:lnTo>
                  <a:pt x="0" y="512064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 txBox="1"/>
          <p:nvPr/>
        </p:nvSpPr>
        <p:spPr>
          <a:xfrm>
            <a:off x="2886455" y="3069589"/>
            <a:ext cx="177800" cy="51054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algn="just">
              <a:lnSpc>
                <a:spcPts val="1190"/>
              </a:lnSpc>
              <a:spcBef>
                <a:spcPts val="345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3742944" y="3072383"/>
            <a:ext cx="407034" cy="512445"/>
          </a:xfrm>
          <a:custGeom>
            <a:avLst/>
            <a:gdLst/>
            <a:ahLst/>
            <a:cxnLst/>
            <a:rect l="l" t="t" r="r" b="b"/>
            <a:pathLst>
              <a:path w="407035" h="512445">
                <a:moveTo>
                  <a:pt x="0" y="512064"/>
                </a:moveTo>
                <a:lnTo>
                  <a:pt x="406908" y="512064"/>
                </a:lnTo>
                <a:lnTo>
                  <a:pt x="406908" y="0"/>
                </a:lnTo>
                <a:lnTo>
                  <a:pt x="0" y="0"/>
                </a:lnTo>
                <a:lnTo>
                  <a:pt x="0" y="512064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 txBox="1"/>
          <p:nvPr/>
        </p:nvSpPr>
        <p:spPr>
          <a:xfrm>
            <a:off x="3858133" y="3069589"/>
            <a:ext cx="177800" cy="51054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algn="just">
              <a:lnSpc>
                <a:spcPts val="1190"/>
              </a:lnSpc>
              <a:spcBef>
                <a:spcPts val="345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4680203" y="3072383"/>
            <a:ext cx="407034" cy="512445"/>
          </a:xfrm>
          <a:custGeom>
            <a:avLst/>
            <a:gdLst/>
            <a:ahLst/>
            <a:cxnLst/>
            <a:rect l="l" t="t" r="r" b="b"/>
            <a:pathLst>
              <a:path w="407035" h="512445">
                <a:moveTo>
                  <a:pt x="0" y="512064"/>
                </a:moveTo>
                <a:lnTo>
                  <a:pt x="406908" y="512064"/>
                </a:lnTo>
                <a:lnTo>
                  <a:pt x="406908" y="0"/>
                </a:lnTo>
                <a:lnTo>
                  <a:pt x="0" y="0"/>
                </a:lnTo>
                <a:lnTo>
                  <a:pt x="0" y="512064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 txBox="1"/>
          <p:nvPr/>
        </p:nvSpPr>
        <p:spPr>
          <a:xfrm>
            <a:off x="4795011" y="3069589"/>
            <a:ext cx="177800" cy="51054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algn="just">
              <a:lnSpc>
                <a:spcPts val="1190"/>
              </a:lnSpc>
              <a:spcBef>
                <a:spcPts val="345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5650991" y="3072383"/>
            <a:ext cx="407034" cy="512445"/>
          </a:xfrm>
          <a:custGeom>
            <a:avLst/>
            <a:gdLst/>
            <a:ahLst/>
            <a:cxnLst/>
            <a:rect l="l" t="t" r="r" b="b"/>
            <a:pathLst>
              <a:path w="407035" h="512445">
                <a:moveTo>
                  <a:pt x="0" y="512064"/>
                </a:moveTo>
                <a:lnTo>
                  <a:pt x="406908" y="512064"/>
                </a:lnTo>
                <a:lnTo>
                  <a:pt x="406908" y="0"/>
                </a:lnTo>
                <a:lnTo>
                  <a:pt x="0" y="0"/>
                </a:lnTo>
                <a:lnTo>
                  <a:pt x="0" y="512064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 txBox="1"/>
          <p:nvPr/>
        </p:nvSpPr>
        <p:spPr>
          <a:xfrm>
            <a:off x="5766815" y="3069589"/>
            <a:ext cx="177800" cy="51054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algn="just">
              <a:lnSpc>
                <a:spcPts val="1190"/>
              </a:lnSpc>
              <a:spcBef>
                <a:spcPts val="345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6624828" y="3072383"/>
            <a:ext cx="407034" cy="512445"/>
          </a:xfrm>
          <a:custGeom>
            <a:avLst/>
            <a:gdLst/>
            <a:ahLst/>
            <a:cxnLst/>
            <a:rect l="l" t="t" r="r" b="b"/>
            <a:pathLst>
              <a:path w="407034" h="512445">
                <a:moveTo>
                  <a:pt x="0" y="512064"/>
                </a:moveTo>
                <a:lnTo>
                  <a:pt x="406907" y="512064"/>
                </a:lnTo>
                <a:lnTo>
                  <a:pt x="406907" y="0"/>
                </a:lnTo>
                <a:lnTo>
                  <a:pt x="0" y="0"/>
                </a:lnTo>
                <a:lnTo>
                  <a:pt x="0" y="512064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 txBox="1"/>
          <p:nvPr/>
        </p:nvSpPr>
        <p:spPr>
          <a:xfrm>
            <a:off x="6740017" y="3069589"/>
            <a:ext cx="177800" cy="51054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algn="just">
              <a:lnSpc>
                <a:spcPts val="1190"/>
              </a:lnSpc>
              <a:spcBef>
                <a:spcPts val="345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7703819" y="3072383"/>
            <a:ext cx="407034" cy="512445"/>
          </a:xfrm>
          <a:custGeom>
            <a:avLst/>
            <a:gdLst/>
            <a:ahLst/>
            <a:cxnLst/>
            <a:rect l="l" t="t" r="r" b="b"/>
            <a:pathLst>
              <a:path w="407034" h="512445">
                <a:moveTo>
                  <a:pt x="0" y="512064"/>
                </a:moveTo>
                <a:lnTo>
                  <a:pt x="406907" y="512064"/>
                </a:lnTo>
                <a:lnTo>
                  <a:pt x="406907" y="0"/>
                </a:lnTo>
                <a:lnTo>
                  <a:pt x="0" y="0"/>
                </a:lnTo>
                <a:lnTo>
                  <a:pt x="0" y="512064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 txBox="1"/>
          <p:nvPr/>
        </p:nvSpPr>
        <p:spPr>
          <a:xfrm>
            <a:off x="7819643" y="3069589"/>
            <a:ext cx="177800" cy="510540"/>
          </a:xfrm>
          <a:prstGeom prst="rect">
            <a:avLst/>
          </a:prstGeom>
        </p:spPr>
        <p:txBody>
          <a:bodyPr vert="horz" wrap="square" lIns="0" tIns="43815" rIns="0" bIns="0" rtlCol="0">
            <a:spAutoFit/>
          </a:bodyPr>
          <a:lstStyle/>
          <a:p>
            <a:pPr marL="12700" marR="5080" algn="just">
              <a:lnSpc>
                <a:spcPts val="1190"/>
              </a:lnSpc>
              <a:spcBef>
                <a:spcPts val="345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251459" y="1940051"/>
            <a:ext cx="8712835" cy="960119"/>
          </a:xfrm>
          <a:custGeom>
            <a:avLst/>
            <a:gdLst/>
            <a:ahLst/>
            <a:cxnLst/>
            <a:rect l="l" t="t" r="r" b="b"/>
            <a:pathLst>
              <a:path w="8712835" h="960119">
                <a:moveTo>
                  <a:pt x="0" y="160020"/>
                </a:moveTo>
                <a:lnTo>
                  <a:pt x="8157" y="109435"/>
                </a:lnTo>
                <a:lnTo>
                  <a:pt x="30873" y="65507"/>
                </a:lnTo>
                <a:lnTo>
                  <a:pt x="65513" y="30870"/>
                </a:lnTo>
                <a:lnTo>
                  <a:pt x="109440" y="8156"/>
                </a:lnTo>
                <a:lnTo>
                  <a:pt x="160019" y="0"/>
                </a:lnTo>
                <a:lnTo>
                  <a:pt x="8552688" y="0"/>
                </a:lnTo>
                <a:lnTo>
                  <a:pt x="8603272" y="8156"/>
                </a:lnTo>
                <a:lnTo>
                  <a:pt x="8647200" y="30870"/>
                </a:lnTo>
                <a:lnTo>
                  <a:pt x="8681837" y="65507"/>
                </a:lnTo>
                <a:lnTo>
                  <a:pt x="8704551" y="109435"/>
                </a:lnTo>
                <a:lnTo>
                  <a:pt x="8712708" y="160020"/>
                </a:lnTo>
                <a:lnTo>
                  <a:pt x="8712708" y="800100"/>
                </a:lnTo>
                <a:lnTo>
                  <a:pt x="8704551" y="850684"/>
                </a:lnTo>
                <a:lnTo>
                  <a:pt x="8681837" y="894612"/>
                </a:lnTo>
                <a:lnTo>
                  <a:pt x="8647200" y="929249"/>
                </a:lnTo>
                <a:lnTo>
                  <a:pt x="8603272" y="951963"/>
                </a:lnTo>
                <a:lnTo>
                  <a:pt x="8552688" y="960120"/>
                </a:lnTo>
                <a:lnTo>
                  <a:pt x="160019" y="960120"/>
                </a:lnTo>
                <a:lnTo>
                  <a:pt x="109440" y="951963"/>
                </a:lnTo>
                <a:lnTo>
                  <a:pt x="65513" y="929249"/>
                </a:lnTo>
                <a:lnTo>
                  <a:pt x="30873" y="894612"/>
                </a:lnTo>
                <a:lnTo>
                  <a:pt x="8157" y="850684"/>
                </a:lnTo>
                <a:lnTo>
                  <a:pt x="0" y="800100"/>
                </a:lnTo>
                <a:lnTo>
                  <a:pt x="0" y="160020"/>
                </a:lnTo>
                <a:close/>
              </a:path>
            </a:pathLst>
          </a:custGeom>
          <a:ln w="57912">
            <a:solidFill>
              <a:srgbClr val="EC7C3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/>
          <p:nvPr/>
        </p:nvSpPr>
        <p:spPr>
          <a:xfrm>
            <a:off x="1242060" y="1729739"/>
            <a:ext cx="723150" cy="56769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8" name="object 98"/>
          <p:cNvSpPr txBox="1"/>
          <p:nvPr/>
        </p:nvSpPr>
        <p:spPr>
          <a:xfrm>
            <a:off x="1439036" y="1892935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99" name="object 99"/>
          <p:cNvSpPr/>
          <p:nvPr/>
        </p:nvSpPr>
        <p:spPr>
          <a:xfrm>
            <a:off x="2069592" y="1738871"/>
            <a:ext cx="724674" cy="5661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 txBox="1"/>
          <p:nvPr/>
        </p:nvSpPr>
        <p:spPr>
          <a:xfrm>
            <a:off x="2267839" y="1900808"/>
            <a:ext cx="330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01" name="object 101"/>
          <p:cNvSpPr/>
          <p:nvPr/>
        </p:nvSpPr>
        <p:spPr>
          <a:xfrm>
            <a:off x="2898648" y="1725155"/>
            <a:ext cx="723138" cy="5661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 txBox="1"/>
          <p:nvPr/>
        </p:nvSpPr>
        <p:spPr>
          <a:xfrm>
            <a:off x="3095370" y="1887092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03" name="object 103"/>
          <p:cNvSpPr/>
          <p:nvPr/>
        </p:nvSpPr>
        <p:spPr>
          <a:xfrm>
            <a:off x="3724655" y="1725155"/>
            <a:ext cx="723150" cy="5661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 txBox="1"/>
          <p:nvPr/>
        </p:nvSpPr>
        <p:spPr>
          <a:xfrm>
            <a:off x="3921633" y="1887092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05" name="object 105"/>
          <p:cNvSpPr/>
          <p:nvPr/>
        </p:nvSpPr>
        <p:spPr>
          <a:xfrm>
            <a:off x="4553711" y="1725155"/>
            <a:ext cx="723138" cy="5661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 txBox="1"/>
          <p:nvPr/>
        </p:nvSpPr>
        <p:spPr>
          <a:xfrm>
            <a:off x="4751323" y="1887092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07" name="object 107"/>
          <p:cNvSpPr/>
          <p:nvPr/>
        </p:nvSpPr>
        <p:spPr>
          <a:xfrm>
            <a:off x="5381244" y="1725155"/>
            <a:ext cx="724662" cy="5661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 txBox="1"/>
          <p:nvPr/>
        </p:nvSpPr>
        <p:spPr>
          <a:xfrm>
            <a:off x="5580634" y="1887092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6173723" y="1731251"/>
            <a:ext cx="724674" cy="5661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 txBox="1"/>
          <p:nvPr/>
        </p:nvSpPr>
        <p:spPr>
          <a:xfrm>
            <a:off x="6373114" y="1893570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11" name="object 111"/>
          <p:cNvSpPr/>
          <p:nvPr/>
        </p:nvSpPr>
        <p:spPr>
          <a:xfrm>
            <a:off x="7019543" y="1725155"/>
            <a:ext cx="723138" cy="56617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2" name="object 112"/>
          <p:cNvSpPr txBox="1"/>
          <p:nvPr/>
        </p:nvSpPr>
        <p:spPr>
          <a:xfrm>
            <a:off x="7217156" y="1887092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13" name="object 113"/>
          <p:cNvSpPr/>
          <p:nvPr/>
        </p:nvSpPr>
        <p:spPr>
          <a:xfrm>
            <a:off x="1242060" y="2618219"/>
            <a:ext cx="723150" cy="5661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 txBox="1"/>
          <p:nvPr/>
        </p:nvSpPr>
        <p:spPr>
          <a:xfrm>
            <a:off x="1439036" y="2779852"/>
            <a:ext cx="33020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15" name="object 115"/>
          <p:cNvSpPr/>
          <p:nvPr/>
        </p:nvSpPr>
        <p:spPr>
          <a:xfrm>
            <a:off x="2069592" y="2625839"/>
            <a:ext cx="724674" cy="56617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 txBox="1"/>
          <p:nvPr/>
        </p:nvSpPr>
        <p:spPr>
          <a:xfrm>
            <a:off x="2267839" y="2788157"/>
            <a:ext cx="330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17" name="object 117"/>
          <p:cNvSpPr/>
          <p:nvPr/>
        </p:nvSpPr>
        <p:spPr>
          <a:xfrm>
            <a:off x="2898648" y="2612123"/>
            <a:ext cx="723138" cy="56617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8" name="object 118"/>
          <p:cNvSpPr txBox="1"/>
          <p:nvPr/>
        </p:nvSpPr>
        <p:spPr>
          <a:xfrm>
            <a:off x="3095370" y="2774442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3724655" y="2612123"/>
            <a:ext cx="723150" cy="56617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0" name="object 120"/>
          <p:cNvSpPr txBox="1"/>
          <p:nvPr/>
        </p:nvSpPr>
        <p:spPr>
          <a:xfrm>
            <a:off x="3921633" y="2774442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21" name="object 121"/>
          <p:cNvSpPr/>
          <p:nvPr/>
        </p:nvSpPr>
        <p:spPr>
          <a:xfrm>
            <a:off x="4553711" y="2612123"/>
            <a:ext cx="723138" cy="56617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 txBox="1"/>
          <p:nvPr/>
        </p:nvSpPr>
        <p:spPr>
          <a:xfrm>
            <a:off x="4751323" y="2774442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23" name="object 123"/>
          <p:cNvSpPr/>
          <p:nvPr/>
        </p:nvSpPr>
        <p:spPr>
          <a:xfrm>
            <a:off x="5381244" y="2612123"/>
            <a:ext cx="724662" cy="56617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 txBox="1"/>
          <p:nvPr/>
        </p:nvSpPr>
        <p:spPr>
          <a:xfrm>
            <a:off x="5580634" y="2774442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6173723" y="2618219"/>
            <a:ext cx="724674" cy="56617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 txBox="1"/>
          <p:nvPr/>
        </p:nvSpPr>
        <p:spPr>
          <a:xfrm>
            <a:off x="6373114" y="2780487"/>
            <a:ext cx="33020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7019543" y="2612123"/>
            <a:ext cx="723138" cy="56617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 txBox="1"/>
          <p:nvPr/>
        </p:nvSpPr>
        <p:spPr>
          <a:xfrm>
            <a:off x="7217156" y="2774442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1242060" y="772655"/>
            <a:ext cx="723150" cy="56617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/>
          <p:nvPr/>
        </p:nvSpPr>
        <p:spPr>
          <a:xfrm>
            <a:off x="2069592" y="780275"/>
            <a:ext cx="724674" cy="56617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1" name="object 131"/>
          <p:cNvSpPr/>
          <p:nvPr/>
        </p:nvSpPr>
        <p:spPr>
          <a:xfrm>
            <a:off x="2898648" y="766559"/>
            <a:ext cx="723138" cy="56617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/>
          <p:nvPr/>
        </p:nvSpPr>
        <p:spPr>
          <a:xfrm>
            <a:off x="3724655" y="766559"/>
            <a:ext cx="723150" cy="56617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3" name="object 133"/>
          <p:cNvSpPr/>
          <p:nvPr/>
        </p:nvSpPr>
        <p:spPr>
          <a:xfrm>
            <a:off x="4553711" y="766559"/>
            <a:ext cx="723138" cy="56617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/>
          <p:nvPr/>
        </p:nvSpPr>
        <p:spPr>
          <a:xfrm>
            <a:off x="5381244" y="766559"/>
            <a:ext cx="724662" cy="56617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5" name="object 135"/>
          <p:cNvSpPr/>
          <p:nvPr/>
        </p:nvSpPr>
        <p:spPr>
          <a:xfrm>
            <a:off x="6173723" y="774179"/>
            <a:ext cx="724674" cy="56617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/>
          <p:nvPr/>
        </p:nvSpPr>
        <p:spPr>
          <a:xfrm>
            <a:off x="7019543" y="766559"/>
            <a:ext cx="723138" cy="56617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7" name="object 137"/>
          <p:cNvSpPr txBox="1"/>
          <p:nvPr/>
        </p:nvSpPr>
        <p:spPr>
          <a:xfrm>
            <a:off x="1439036" y="929132"/>
            <a:ext cx="61087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  <a:tabLst>
                <a:tab pos="841375" algn="l"/>
                <a:tab pos="1668780" algn="l"/>
                <a:tab pos="2494915" algn="l"/>
                <a:tab pos="3324860" algn="l"/>
                <a:tab pos="4154170" algn="l"/>
                <a:tab pos="4946650" algn="l"/>
                <a:tab pos="5790565" algn="l"/>
              </a:tabLst>
            </a:pPr>
            <a:r>
              <a:rPr sz="1800" baseline="-2314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	</a:t>
            </a:r>
            <a:r>
              <a:rPr sz="1800" baseline="-4629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	</a:t>
            </a: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	工件	工件	工件	</a:t>
            </a:r>
            <a:r>
              <a:rPr sz="1800" baseline="-2314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	</a:t>
            </a: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38" name="object 138"/>
          <p:cNvSpPr/>
          <p:nvPr/>
        </p:nvSpPr>
        <p:spPr>
          <a:xfrm>
            <a:off x="1235963" y="3477767"/>
            <a:ext cx="723138" cy="567715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9" name="object 139"/>
          <p:cNvSpPr txBox="1"/>
          <p:nvPr/>
        </p:nvSpPr>
        <p:spPr>
          <a:xfrm>
            <a:off x="1432941" y="3641216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40" name="object 140"/>
          <p:cNvSpPr/>
          <p:nvPr/>
        </p:nvSpPr>
        <p:spPr>
          <a:xfrm>
            <a:off x="2063495" y="3486911"/>
            <a:ext cx="724674" cy="56617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1" name="object 141"/>
          <p:cNvSpPr txBox="1"/>
          <p:nvPr/>
        </p:nvSpPr>
        <p:spPr>
          <a:xfrm>
            <a:off x="2261742" y="3648836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42" name="object 142"/>
          <p:cNvSpPr/>
          <p:nvPr/>
        </p:nvSpPr>
        <p:spPr>
          <a:xfrm>
            <a:off x="2892551" y="3473196"/>
            <a:ext cx="723150" cy="56617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3" name="object 143"/>
          <p:cNvSpPr txBox="1"/>
          <p:nvPr/>
        </p:nvSpPr>
        <p:spPr>
          <a:xfrm>
            <a:off x="3089275" y="3635121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44" name="object 144"/>
          <p:cNvSpPr/>
          <p:nvPr/>
        </p:nvSpPr>
        <p:spPr>
          <a:xfrm>
            <a:off x="3718559" y="3473196"/>
            <a:ext cx="723138" cy="56617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5" name="object 145"/>
          <p:cNvSpPr txBox="1"/>
          <p:nvPr/>
        </p:nvSpPr>
        <p:spPr>
          <a:xfrm>
            <a:off x="3915536" y="3635121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46" name="object 146"/>
          <p:cNvSpPr/>
          <p:nvPr/>
        </p:nvSpPr>
        <p:spPr>
          <a:xfrm>
            <a:off x="4547615" y="3473196"/>
            <a:ext cx="723150" cy="56617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7" name="object 147"/>
          <p:cNvSpPr txBox="1"/>
          <p:nvPr/>
        </p:nvSpPr>
        <p:spPr>
          <a:xfrm>
            <a:off x="4745228" y="3635121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48" name="object 148"/>
          <p:cNvSpPr/>
          <p:nvPr/>
        </p:nvSpPr>
        <p:spPr>
          <a:xfrm>
            <a:off x="5375147" y="3473196"/>
            <a:ext cx="724674" cy="56617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9" name="object 149"/>
          <p:cNvSpPr txBox="1"/>
          <p:nvPr/>
        </p:nvSpPr>
        <p:spPr>
          <a:xfrm>
            <a:off x="5574538" y="3635121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50" name="object 150"/>
          <p:cNvSpPr/>
          <p:nvPr/>
        </p:nvSpPr>
        <p:spPr>
          <a:xfrm>
            <a:off x="6167628" y="3479291"/>
            <a:ext cx="724662" cy="56617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1" name="object 151"/>
          <p:cNvSpPr txBox="1"/>
          <p:nvPr/>
        </p:nvSpPr>
        <p:spPr>
          <a:xfrm>
            <a:off x="6367017" y="3641293"/>
            <a:ext cx="330200" cy="2089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52" name="object 152"/>
          <p:cNvSpPr/>
          <p:nvPr/>
        </p:nvSpPr>
        <p:spPr>
          <a:xfrm>
            <a:off x="7013447" y="3473196"/>
            <a:ext cx="723138" cy="56617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3" name="object 153"/>
          <p:cNvSpPr txBox="1"/>
          <p:nvPr/>
        </p:nvSpPr>
        <p:spPr>
          <a:xfrm>
            <a:off x="7211059" y="3635121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54" name="object 154"/>
          <p:cNvSpPr txBox="1"/>
          <p:nvPr/>
        </p:nvSpPr>
        <p:spPr>
          <a:xfrm>
            <a:off x="837209" y="835406"/>
            <a:ext cx="203835" cy="59626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4"/>
              </a:spcBef>
            </a:pPr>
            <a:r>
              <a:rPr sz="1400" dirty="0">
                <a:latin typeface="Noto Sans CJK JP Regular"/>
                <a:cs typeface="Noto Sans CJK JP Regular"/>
              </a:rPr>
              <a:t>投 产 点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155" name="object 155"/>
          <p:cNvSpPr txBox="1"/>
          <p:nvPr/>
        </p:nvSpPr>
        <p:spPr>
          <a:xfrm>
            <a:off x="846048" y="1694052"/>
            <a:ext cx="203835" cy="596265"/>
          </a:xfrm>
          <a:prstGeom prst="rect">
            <a:avLst/>
          </a:prstGeom>
        </p:spPr>
        <p:txBody>
          <a:bodyPr vert="horz" wrap="square" lIns="0" tIns="48894" rIns="0" bIns="0" rtlCol="0">
            <a:spAutoFit/>
          </a:bodyPr>
          <a:lstStyle/>
          <a:p>
            <a:pPr marL="12700" marR="5080" algn="just">
              <a:lnSpc>
                <a:spcPts val="1400"/>
              </a:lnSpc>
              <a:spcBef>
                <a:spcPts val="384"/>
              </a:spcBef>
            </a:pPr>
            <a:r>
              <a:rPr sz="1400" dirty="0">
                <a:latin typeface="Noto Sans CJK JP Regular"/>
                <a:cs typeface="Noto Sans CJK JP Regular"/>
              </a:rPr>
              <a:t>投 产 点</a:t>
            </a:r>
            <a:endParaRPr sz="14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761735" y="952087"/>
            <a:ext cx="152400" cy="457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algn="just">
              <a:lnSpc>
                <a:spcPts val="1200"/>
              </a:lnSpc>
              <a:spcBef>
                <a:spcPts val="7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364236" y="1071372"/>
            <a:ext cx="431800" cy="243840"/>
          </a:xfrm>
          <a:custGeom>
            <a:avLst/>
            <a:gdLst/>
            <a:ahLst/>
            <a:cxnLst/>
            <a:rect l="l" t="t" r="r" b="b"/>
            <a:pathLst>
              <a:path w="431800" h="243840">
                <a:moveTo>
                  <a:pt x="0" y="0"/>
                </a:moveTo>
                <a:lnTo>
                  <a:pt x="0" y="243839"/>
                </a:lnTo>
                <a:lnTo>
                  <a:pt x="431292" y="121919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79119" y="1045463"/>
            <a:ext cx="326390" cy="297180"/>
          </a:xfrm>
          <a:custGeom>
            <a:avLst/>
            <a:gdLst/>
            <a:ahLst/>
            <a:cxnLst/>
            <a:rect l="l" t="t" r="r" b="b"/>
            <a:pathLst>
              <a:path w="326390" h="297180">
                <a:moveTo>
                  <a:pt x="163067" y="0"/>
                </a:moveTo>
                <a:lnTo>
                  <a:pt x="111527" y="7577"/>
                </a:lnTo>
                <a:lnTo>
                  <a:pt x="66764" y="28675"/>
                </a:lnTo>
                <a:lnTo>
                  <a:pt x="31463" y="60844"/>
                </a:lnTo>
                <a:lnTo>
                  <a:pt x="8313" y="101632"/>
                </a:lnTo>
                <a:lnTo>
                  <a:pt x="0" y="148589"/>
                </a:lnTo>
                <a:lnTo>
                  <a:pt x="8313" y="195547"/>
                </a:lnTo>
                <a:lnTo>
                  <a:pt x="31463" y="236335"/>
                </a:lnTo>
                <a:lnTo>
                  <a:pt x="66764" y="268504"/>
                </a:lnTo>
                <a:lnTo>
                  <a:pt x="111527" y="289602"/>
                </a:lnTo>
                <a:lnTo>
                  <a:pt x="163067" y="297180"/>
                </a:lnTo>
                <a:lnTo>
                  <a:pt x="214608" y="289602"/>
                </a:lnTo>
                <a:lnTo>
                  <a:pt x="259371" y="268504"/>
                </a:lnTo>
                <a:lnTo>
                  <a:pt x="294672" y="236335"/>
                </a:lnTo>
                <a:lnTo>
                  <a:pt x="317822" y="195547"/>
                </a:lnTo>
                <a:lnTo>
                  <a:pt x="326136" y="148589"/>
                </a:lnTo>
                <a:lnTo>
                  <a:pt x="317822" y="101632"/>
                </a:lnTo>
                <a:lnTo>
                  <a:pt x="294672" y="60844"/>
                </a:lnTo>
                <a:lnTo>
                  <a:pt x="259371" y="28675"/>
                </a:lnTo>
                <a:lnTo>
                  <a:pt x="214608" y="7577"/>
                </a:lnTo>
                <a:lnTo>
                  <a:pt x="16306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371600" y="1071372"/>
            <a:ext cx="431800" cy="243840"/>
          </a:xfrm>
          <a:custGeom>
            <a:avLst/>
            <a:gdLst/>
            <a:ahLst/>
            <a:cxnLst/>
            <a:rect l="l" t="t" r="r" b="b"/>
            <a:pathLst>
              <a:path w="431800" h="243840">
                <a:moveTo>
                  <a:pt x="0" y="0"/>
                </a:moveTo>
                <a:lnTo>
                  <a:pt x="0" y="243839"/>
                </a:lnTo>
                <a:lnTo>
                  <a:pt x="431292" y="121919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588008" y="1045463"/>
            <a:ext cx="325120" cy="297180"/>
          </a:xfrm>
          <a:custGeom>
            <a:avLst/>
            <a:gdLst/>
            <a:ahLst/>
            <a:cxnLst/>
            <a:rect l="l" t="t" r="r" b="b"/>
            <a:pathLst>
              <a:path w="325119" h="297180">
                <a:moveTo>
                  <a:pt x="162305" y="0"/>
                </a:moveTo>
                <a:lnTo>
                  <a:pt x="110995" y="7577"/>
                </a:lnTo>
                <a:lnTo>
                  <a:pt x="66440" y="28675"/>
                </a:lnTo>
                <a:lnTo>
                  <a:pt x="31309" y="60844"/>
                </a:lnTo>
                <a:lnTo>
                  <a:pt x="8272" y="101632"/>
                </a:lnTo>
                <a:lnTo>
                  <a:pt x="0" y="148589"/>
                </a:lnTo>
                <a:lnTo>
                  <a:pt x="8272" y="195547"/>
                </a:lnTo>
                <a:lnTo>
                  <a:pt x="31309" y="236335"/>
                </a:lnTo>
                <a:lnTo>
                  <a:pt x="66440" y="268504"/>
                </a:lnTo>
                <a:lnTo>
                  <a:pt x="110995" y="289602"/>
                </a:lnTo>
                <a:lnTo>
                  <a:pt x="162305" y="297180"/>
                </a:lnTo>
                <a:lnTo>
                  <a:pt x="213616" y="289602"/>
                </a:lnTo>
                <a:lnTo>
                  <a:pt x="258171" y="268504"/>
                </a:lnTo>
                <a:lnTo>
                  <a:pt x="293302" y="236335"/>
                </a:lnTo>
                <a:lnTo>
                  <a:pt x="316339" y="195547"/>
                </a:lnTo>
                <a:lnTo>
                  <a:pt x="324611" y="148589"/>
                </a:lnTo>
                <a:lnTo>
                  <a:pt x="316339" y="101632"/>
                </a:lnTo>
                <a:lnTo>
                  <a:pt x="293302" y="60844"/>
                </a:lnTo>
                <a:lnTo>
                  <a:pt x="258171" y="28675"/>
                </a:lnTo>
                <a:lnTo>
                  <a:pt x="213616" y="7577"/>
                </a:lnTo>
                <a:lnTo>
                  <a:pt x="16230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308860" y="1071372"/>
            <a:ext cx="431800" cy="243840"/>
          </a:xfrm>
          <a:custGeom>
            <a:avLst/>
            <a:gdLst/>
            <a:ahLst/>
            <a:cxnLst/>
            <a:rect l="l" t="t" r="r" b="b"/>
            <a:pathLst>
              <a:path w="431800" h="243840">
                <a:moveTo>
                  <a:pt x="0" y="0"/>
                </a:moveTo>
                <a:lnTo>
                  <a:pt x="0" y="243839"/>
                </a:lnTo>
                <a:lnTo>
                  <a:pt x="431291" y="121919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523744" y="1045463"/>
            <a:ext cx="326390" cy="297180"/>
          </a:xfrm>
          <a:custGeom>
            <a:avLst/>
            <a:gdLst/>
            <a:ahLst/>
            <a:cxnLst/>
            <a:rect l="l" t="t" r="r" b="b"/>
            <a:pathLst>
              <a:path w="326389" h="297180">
                <a:moveTo>
                  <a:pt x="163068" y="0"/>
                </a:moveTo>
                <a:lnTo>
                  <a:pt x="111532" y="7577"/>
                </a:lnTo>
                <a:lnTo>
                  <a:pt x="66769" y="28675"/>
                </a:lnTo>
                <a:lnTo>
                  <a:pt x="31467" y="60844"/>
                </a:lnTo>
                <a:lnTo>
                  <a:pt x="8314" y="101632"/>
                </a:lnTo>
                <a:lnTo>
                  <a:pt x="0" y="148589"/>
                </a:lnTo>
                <a:lnTo>
                  <a:pt x="8314" y="195547"/>
                </a:lnTo>
                <a:lnTo>
                  <a:pt x="31467" y="236335"/>
                </a:lnTo>
                <a:lnTo>
                  <a:pt x="66769" y="268504"/>
                </a:lnTo>
                <a:lnTo>
                  <a:pt x="111532" y="289602"/>
                </a:lnTo>
                <a:lnTo>
                  <a:pt x="163068" y="297180"/>
                </a:lnTo>
                <a:lnTo>
                  <a:pt x="214603" y="289602"/>
                </a:lnTo>
                <a:lnTo>
                  <a:pt x="259366" y="268504"/>
                </a:lnTo>
                <a:lnTo>
                  <a:pt x="294668" y="236335"/>
                </a:lnTo>
                <a:lnTo>
                  <a:pt x="317821" y="195547"/>
                </a:lnTo>
                <a:lnTo>
                  <a:pt x="326136" y="148589"/>
                </a:lnTo>
                <a:lnTo>
                  <a:pt x="317821" y="101632"/>
                </a:lnTo>
                <a:lnTo>
                  <a:pt x="294668" y="60844"/>
                </a:lnTo>
                <a:lnTo>
                  <a:pt x="259366" y="28675"/>
                </a:lnTo>
                <a:lnTo>
                  <a:pt x="214603" y="7577"/>
                </a:lnTo>
                <a:lnTo>
                  <a:pt x="16306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316223" y="1071372"/>
            <a:ext cx="431800" cy="243840"/>
          </a:xfrm>
          <a:custGeom>
            <a:avLst/>
            <a:gdLst/>
            <a:ahLst/>
            <a:cxnLst/>
            <a:rect l="l" t="t" r="r" b="b"/>
            <a:pathLst>
              <a:path w="431800" h="243840">
                <a:moveTo>
                  <a:pt x="0" y="0"/>
                </a:moveTo>
                <a:lnTo>
                  <a:pt x="0" y="243839"/>
                </a:lnTo>
                <a:lnTo>
                  <a:pt x="431291" y="121919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32632" y="1045463"/>
            <a:ext cx="325120" cy="297180"/>
          </a:xfrm>
          <a:custGeom>
            <a:avLst/>
            <a:gdLst/>
            <a:ahLst/>
            <a:cxnLst/>
            <a:rect l="l" t="t" r="r" b="b"/>
            <a:pathLst>
              <a:path w="325120" h="297180">
                <a:moveTo>
                  <a:pt x="162305" y="0"/>
                </a:moveTo>
                <a:lnTo>
                  <a:pt x="110995" y="7577"/>
                </a:lnTo>
                <a:lnTo>
                  <a:pt x="66440" y="28675"/>
                </a:lnTo>
                <a:lnTo>
                  <a:pt x="31309" y="60844"/>
                </a:lnTo>
                <a:lnTo>
                  <a:pt x="8272" y="101632"/>
                </a:lnTo>
                <a:lnTo>
                  <a:pt x="0" y="148589"/>
                </a:lnTo>
                <a:lnTo>
                  <a:pt x="8272" y="195547"/>
                </a:lnTo>
                <a:lnTo>
                  <a:pt x="31309" y="236335"/>
                </a:lnTo>
                <a:lnTo>
                  <a:pt x="66440" y="268504"/>
                </a:lnTo>
                <a:lnTo>
                  <a:pt x="110995" y="289602"/>
                </a:lnTo>
                <a:lnTo>
                  <a:pt x="162305" y="297180"/>
                </a:lnTo>
                <a:lnTo>
                  <a:pt x="213616" y="289602"/>
                </a:lnTo>
                <a:lnTo>
                  <a:pt x="258171" y="268504"/>
                </a:lnTo>
                <a:lnTo>
                  <a:pt x="293302" y="236335"/>
                </a:lnTo>
                <a:lnTo>
                  <a:pt x="316339" y="195547"/>
                </a:lnTo>
                <a:lnTo>
                  <a:pt x="324612" y="148589"/>
                </a:lnTo>
                <a:lnTo>
                  <a:pt x="316339" y="101632"/>
                </a:lnTo>
                <a:lnTo>
                  <a:pt x="293302" y="60844"/>
                </a:lnTo>
                <a:lnTo>
                  <a:pt x="258171" y="28675"/>
                </a:lnTo>
                <a:lnTo>
                  <a:pt x="213616" y="7577"/>
                </a:lnTo>
                <a:lnTo>
                  <a:pt x="16230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216908" y="1071372"/>
            <a:ext cx="431800" cy="243840"/>
          </a:xfrm>
          <a:custGeom>
            <a:avLst/>
            <a:gdLst/>
            <a:ahLst/>
            <a:cxnLst/>
            <a:rect l="l" t="t" r="r" b="b"/>
            <a:pathLst>
              <a:path w="431800" h="243840">
                <a:moveTo>
                  <a:pt x="0" y="0"/>
                </a:moveTo>
                <a:lnTo>
                  <a:pt x="0" y="243839"/>
                </a:lnTo>
                <a:lnTo>
                  <a:pt x="431291" y="121919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431791" y="1045463"/>
            <a:ext cx="326390" cy="297180"/>
          </a:xfrm>
          <a:custGeom>
            <a:avLst/>
            <a:gdLst/>
            <a:ahLst/>
            <a:cxnLst/>
            <a:rect l="l" t="t" r="r" b="b"/>
            <a:pathLst>
              <a:path w="326389" h="297180">
                <a:moveTo>
                  <a:pt x="163068" y="0"/>
                </a:moveTo>
                <a:lnTo>
                  <a:pt x="111532" y="7577"/>
                </a:lnTo>
                <a:lnTo>
                  <a:pt x="66769" y="28675"/>
                </a:lnTo>
                <a:lnTo>
                  <a:pt x="31467" y="60844"/>
                </a:lnTo>
                <a:lnTo>
                  <a:pt x="8314" y="101632"/>
                </a:lnTo>
                <a:lnTo>
                  <a:pt x="0" y="148589"/>
                </a:lnTo>
                <a:lnTo>
                  <a:pt x="8314" y="195547"/>
                </a:lnTo>
                <a:lnTo>
                  <a:pt x="31467" y="236335"/>
                </a:lnTo>
                <a:lnTo>
                  <a:pt x="66769" y="268504"/>
                </a:lnTo>
                <a:lnTo>
                  <a:pt x="111532" y="289602"/>
                </a:lnTo>
                <a:lnTo>
                  <a:pt x="163068" y="297180"/>
                </a:lnTo>
                <a:lnTo>
                  <a:pt x="214603" y="289602"/>
                </a:lnTo>
                <a:lnTo>
                  <a:pt x="259366" y="268504"/>
                </a:lnTo>
                <a:lnTo>
                  <a:pt x="294668" y="236335"/>
                </a:lnTo>
                <a:lnTo>
                  <a:pt x="317821" y="195547"/>
                </a:lnTo>
                <a:lnTo>
                  <a:pt x="326136" y="148589"/>
                </a:lnTo>
                <a:lnTo>
                  <a:pt x="317821" y="101632"/>
                </a:lnTo>
                <a:lnTo>
                  <a:pt x="294668" y="60844"/>
                </a:lnTo>
                <a:lnTo>
                  <a:pt x="259366" y="28675"/>
                </a:lnTo>
                <a:lnTo>
                  <a:pt x="214603" y="7577"/>
                </a:lnTo>
                <a:lnTo>
                  <a:pt x="16306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5224271" y="1071372"/>
            <a:ext cx="431800" cy="243840"/>
          </a:xfrm>
          <a:custGeom>
            <a:avLst/>
            <a:gdLst/>
            <a:ahLst/>
            <a:cxnLst/>
            <a:rect l="l" t="t" r="r" b="b"/>
            <a:pathLst>
              <a:path w="431800" h="243840">
                <a:moveTo>
                  <a:pt x="0" y="0"/>
                </a:moveTo>
                <a:lnTo>
                  <a:pt x="0" y="243839"/>
                </a:lnTo>
                <a:lnTo>
                  <a:pt x="431291" y="121919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440679" y="1045463"/>
            <a:ext cx="325120" cy="297180"/>
          </a:xfrm>
          <a:custGeom>
            <a:avLst/>
            <a:gdLst/>
            <a:ahLst/>
            <a:cxnLst/>
            <a:rect l="l" t="t" r="r" b="b"/>
            <a:pathLst>
              <a:path w="325120" h="297180">
                <a:moveTo>
                  <a:pt x="162306" y="0"/>
                </a:moveTo>
                <a:lnTo>
                  <a:pt x="110995" y="7577"/>
                </a:lnTo>
                <a:lnTo>
                  <a:pt x="66440" y="28675"/>
                </a:lnTo>
                <a:lnTo>
                  <a:pt x="31309" y="60844"/>
                </a:lnTo>
                <a:lnTo>
                  <a:pt x="8272" y="101632"/>
                </a:lnTo>
                <a:lnTo>
                  <a:pt x="0" y="148589"/>
                </a:lnTo>
                <a:lnTo>
                  <a:pt x="8272" y="195547"/>
                </a:lnTo>
                <a:lnTo>
                  <a:pt x="31309" y="236335"/>
                </a:lnTo>
                <a:lnTo>
                  <a:pt x="66440" y="268504"/>
                </a:lnTo>
                <a:lnTo>
                  <a:pt x="110995" y="289602"/>
                </a:lnTo>
                <a:lnTo>
                  <a:pt x="162306" y="297180"/>
                </a:lnTo>
                <a:lnTo>
                  <a:pt x="213616" y="289602"/>
                </a:lnTo>
                <a:lnTo>
                  <a:pt x="258171" y="268504"/>
                </a:lnTo>
                <a:lnTo>
                  <a:pt x="293302" y="236335"/>
                </a:lnTo>
                <a:lnTo>
                  <a:pt x="316339" y="195547"/>
                </a:lnTo>
                <a:lnTo>
                  <a:pt x="324612" y="148589"/>
                </a:lnTo>
                <a:lnTo>
                  <a:pt x="316339" y="101632"/>
                </a:lnTo>
                <a:lnTo>
                  <a:pt x="293302" y="60844"/>
                </a:lnTo>
                <a:lnTo>
                  <a:pt x="258171" y="28675"/>
                </a:lnTo>
                <a:lnTo>
                  <a:pt x="213616" y="7577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269735" y="1071372"/>
            <a:ext cx="431800" cy="243840"/>
          </a:xfrm>
          <a:custGeom>
            <a:avLst/>
            <a:gdLst/>
            <a:ahLst/>
            <a:cxnLst/>
            <a:rect l="l" t="t" r="r" b="b"/>
            <a:pathLst>
              <a:path w="431800" h="243840">
                <a:moveTo>
                  <a:pt x="0" y="0"/>
                </a:moveTo>
                <a:lnTo>
                  <a:pt x="0" y="243839"/>
                </a:lnTo>
                <a:lnTo>
                  <a:pt x="431291" y="121919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484620" y="1045463"/>
            <a:ext cx="326390" cy="297180"/>
          </a:xfrm>
          <a:custGeom>
            <a:avLst/>
            <a:gdLst/>
            <a:ahLst/>
            <a:cxnLst/>
            <a:rect l="l" t="t" r="r" b="b"/>
            <a:pathLst>
              <a:path w="326390" h="297180">
                <a:moveTo>
                  <a:pt x="163068" y="0"/>
                </a:moveTo>
                <a:lnTo>
                  <a:pt x="111532" y="7577"/>
                </a:lnTo>
                <a:lnTo>
                  <a:pt x="66769" y="28675"/>
                </a:lnTo>
                <a:lnTo>
                  <a:pt x="31467" y="60844"/>
                </a:lnTo>
                <a:lnTo>
                  <a:pt x="8314" y="101632"/>
                </a:lnTo>
                <a:lnTo>
                  <a:pt x="0" y="148589"/>
                </a:lnTo>
                <a:lnTo>
                  <a:pt x="8314" y="195547"/>
                </a:lnTo>
                <a:lnTo>
                  <a:pt x="31467" y="236335"/>
                </a:lnTo>
                <a:lnTo>
                  <a:pt x="66769" y="268504"/>
                </a:lnTo>
                <a:lnTo>
                  <a:pt x="111532" y="289602"/>
                </a:lnTo>
                <a:lnTo>
                  <a:pt x="163068" y="297180"/>
                </a:lnTo>
                <a:lnTo>
                  <a:pt x="214603" y="289602"/>
                </a:lnTo>
                <a:lnTo>
                  <a:pt x="259366" y="268504"/>
                </a:lnTo>
                <a:lnTo>
                  <a:pt x="294668" y="236335"/>
                </a:lnTo>
                <a:lnTo>
                  <a:pt x="317821" y="195547"/>
                </a:lnTo>
                <a:lnTo>
                  <a:pt x="326135" y="148589"/>
                </a:lnTo>
                <a:lnTo>
                  <a:pt x="317821" y="101632"/>
                </a:lnTo>
                <a:lnTo>
                  <a:pt x="294668" y="60844"/>
                </a:lnTo>
                <a:lnTo>
                  <a:pt x="259366" y="28675"/>
                </a:lnTo>
                <a:lnTo>
                  <a:pt x="214603" y="7577"/>
                </a:lnTo>
                <a:lnTo>
                  <a:pt x="16306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9900"/>
                </a:solidFill>
              </a:rPr>
              <a:t>制造布局模型</a:t>
            </a:r>
          </a:p>
        </p:txBody>
      </p:sp>
      <p:sp>
        <p:nvSpPr>
          <p:cNvPr id="18" name="object 18"/>
          <p:cNvSpPr txBox="1"/>
          <p:nvPr/>
        </p:nvSpPr>
        <p:spPr>
          <a:xfrm>
            <a:off x="308559" y="434162"/>
            <a:ext cx="810196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10-</a:t>
            </a:r>
            <a:r>
              <a:rPr sz="20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一人一</a:t>
            </a:r>
            <a:r>
              <a:rPr sz="2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岗</a:t>
            </a:r>
            <a:r>
              <a:rPr sz="20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位加工</a:t>
            </a:r>
            <a:r>
              <a:rPr sz="2000" spc="2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型</a:t>
            </a:r>
            <a:r>
              <a:rPr sz="20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_重</a:t>
            </a:r>
            <a:r>
              <a:rPr sz="20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人工</a:t>
            </a:r>
            <a:r>
              <a:rPr sz="2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-------------------------------------</a:t>
            </a:r>
            <a:endParaRPr sz="2000">
              <a:latin typeface="Noto Sans Mono CJK JP Regular"/>
              <a:cs typeface="Noto Sans Mono CJK JP Regular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5788914" y="1896459"/>
            <a:ext cx="152400" cy="457834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algn="just">
              <a:lnSpc>
                <a:spcPts val="1200"/>
              </a:lnSpc>
              <a:spcBef>
                <a:spcPts val="7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390143" y="2016251"/>
            <a:ext cx="433070" cy="242570"/>
          </a:xfrm>
          <a:custGeom>
            <a:avLst/>
            <a:gdLst/>
            <a:ahLst/>
            <a:cxnLst/>
            <a:rect l="l" t="t" r="r" b="b"/>
            <a:pathLst>
              <a:path w="433069" h="242569">
                <a:moveTo>
                  <a:pt x="0" y="0"/>
                </a:moveTo>
                <a:lnTo>
                  <a:pt x="0" y="242316"/>
                </a:lnTo>
                <a:lnTo>
                  <a:pt x="432816" y="121158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06551" y="1990344"/>
            <a:ext cx="325120" cy="295910"/>
          </a:xfrm>
          <a:custGeom>
            <a:avLst/>
            <a:gdLst/>
            <a:ahLst/>
            <a:cxnLst/>
            <a:rect l="l" t="t" r="r" b="b"/>
            <a:pathLst>
              <a:path w="325119" h="295910">
                <a:moveTo>
                  <a:pt x="162306" y="0"/>
                </a:moveTo>
                <a:lnTo>
                  <a:pt x="111005" y="7534"/>
                </a:lnTo>
                <a:lnTo>
                  <a:pt x="66451" y="28517"/>
                </a:lnTo>
                <a:lnTo>
                  <a:pt x="31316" y="60514"/>
                </a:lnTo>
                <a:lnTo>
                  <a:pt x="8274" y="101096"/>
                </a:lnTo>
                <a:lnTo>
                  <a:pt x="0" y="147828"/>
                </a:lnTo>
                <a:lnTo>
                  <a:pt x="8274" y="194559"/>
                </a:lnTo>
                <a:lnTo>
                  <a:pt x="31316" y="235141"/>
                </a:lnTo>
                <a:lnTo>
                  <a:pt x="66451" y="267138"/>
                </a:lnTo>
                <a:lnTo>
                  <a:pt x="111005" y="288121"/>
                </a:lnTo>
                <a:lnTo>
                  <a:pt x="162306" y="295656"/>
                </a:lnTo>
                <a:lnTo>
                  <a:pt x="213606" y="288121"/>
                </a:lnTo>
                <a:lnTo>
                  <a:pt x="258160" y="267138"/>
                </a:lnTo>
                <a:lnTo>
                  <a:pt x="293295" y="235141"/>
                </a:lnTo>
                <a:lnTo>
                  <a:pt x="316337" y="194559"/>
                </a:lnTo>
                <a:lnTo>
                  <a:pt x="324611" y="147828"/>
                </a:lnTo>
                <a:lnTo>
                  <a:pt x="316337" y="101096"/>
                </a:lnTo>
                <a:lnTo>
                  <a:pt x="293295" y="60514"/>
                </a:lnTo>
                <a:lnTo>
                  <a:pt x="258160" y="28517"/>
                </a:lnTo>
                <a:lnTo>
                  <a:pt x="213606" y="7534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99032" y="2016251"/>
            <a:ext cx="431800" cy="242570"/>
          </a:xfrm>
          <a:custGeom>
            <a:avLst/>
            <a:gdLst/>
            <a:ahLst/>
            <a:cxnLst/>
            <a:rect l="l" t="t" r="r" b="b"/>
            <a:pathLst>
              <a:path w="431800" h="242569">
                <a:moveTo>
                  <a:pt x="0" y="0"/>
                </a:moveTo>
                <a:lnTo>
                  <a:pt x="0" y="242316"/>
                </a:lnTo>
                <a:lnTo>
                  <a:pt x="431292" y="121158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613916" y="1990344"/>
            <a:ext cx="326390" cy="295910"/>
          </a:xfrm>
          <a:custGeom>
            <a:avLst/>
            <a:gdLst/>
            <a:ahLst/>
            <a:cxnLst/>
            <a:rect l="l" t="t" r="r" b="b"/>
            <a:pathLst>
              <a:path w="326389" h="295910">
                <a:moveTo>
                  <a:pt x="163067" y="0"/>
                </a:moveTo>
                <a:lnTo>
                  <a:pt x="111532" y="7534"/>
                </a:lnTo>
                <a:lnTo>
                  <a:pt x="66769" y="28517"/>
                </a:lnTo>
                <a:lnTo>
                  <a:pt x="31467" y="60514"/>
                </a:lnTo>
                <a:lnTo>
                  <a:pt x="8314" y="101096"/>
                </a:lnTo>
                <a:lnTo>
                  <a:pt x="0" y="147828"/>
                </a:lnTo>
                <a:lnTo>
                  <a:pt x="8314" y="194559"/>
                </a:lnTo>
                <a:lnTo>
                  <a:pt x="31467" y="235141"/>
                </a:lnTo>
                <a:lnTo>
                  <a:pt x="66769" y="267138"/>
                </a:lnTo>
                <a:lnTo>
                  <a:pt x="111532" y="288121"/>
                </a:lnTo>
                <a:lnTo>
                  <a:pt x="163067" y="295656"/>
                </a:lnTo>
                <a:lnTo>
                  <a:pt x="214603" y="288121"/>
                </a:lnTo>
                <a:lnTo>
                  <a:pt x="259366" y="267138"/>
                </a:lnTo>
                <a:lnTo>
                  <a:pt x="294668" y="235141"/>
                </a:lnTo>
                <a:lnTo>
                  <a:pt x="317821" y="194559"/>
                </a:lnTo>
                <a:lnTo>
                  <a:pt x="326135" y="147828"/>
                </a:lnTo>
                <a:lnTo>
                  <a:pt x="317821" y="101096"/>
                </a:lnTo>
                <a:lnTo>
                  <a:pt x="294668" y="60514"/>
                </a:lnTo>
                <a:lnTo>
                  <a:pt x="259366" y="28517"/>
                </a:lnTo>
                <a:lnTo>
                  <a:pt x="214603" y="7534"/>
                </a:lnTo>
                <a:lnTo>
                  <a:pt x="16306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334767" y="2016251"/>
            <a:ext cx="433070" cy="242570"/>
          </a:xfrm>
          <a:custGeom>
            <a:avLst/>
            <a:gdLst/>
            <a:ahLst/>
            <a:cxnLst/>
            <a:rect l="l" t="t" r="r" b="b"/>
            <a:pathLst>
              <a:path w="433069" h="242569">
                <a:moveTo>
                  <a:pt x="0" y="0"/>
                </a:moveTo>
                <a:lnTo>
                  <a:pt x="0" y="242316"/>
                </a:lnTo>
                <a:lnTo>
                  <a:pt x="432815" y="121158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551176" y="1990344"/>
            <a:ext cx="326390" cy="295910"/>
          </a:xfrm>
          <a:custGeom>
            <a:avLst/>
            <a:gdLst/>
            <a:ahLst/>
            <a:cxnLst/>
            <a:rect l="l" t="t" r="r" b="b"/>
            <a:pathLst>
              <a:path w="326389" h="295910">
                <a:moveTo>
                  <a:pt x="163068" y="0"/>
                </a:moveTo>
                <a:lnTo>
                  <a:pt x="111532" y="7534"/>
                </a:lnTo>
                <a:lnTo>
                  <a:pt x="66769" y="28517"/>
                </a:lnTo>
                <a:lnTo>
                  <a:pt x="31467" y="60514"/>
                </a:lnTo>
                <a:lnTo>
                  <a:pt x="8314" y="101096"/>
                </a:lnTo>
                <a:lnTo>
                  <a:pt x="0" y="147828"/>
                </a:lnTo>
                <a:lnTo>
                  <a:pt x="8314" y="194559"/>
                </a:lnTo>
                <a:lnTo>
                  <a:pt x="31467" y="235141"/>
                </a:lnTo>
                <a:lnTo>
                  <a:pt x="66769" y="267138"/>
                </a:lnTo>
                <a:lnTo>
                  <a:pt x="111532" y="288121"/>
                </a:lnTo>
                <a:lnTo>
                  <a:pt x="163068" y="295656"/>
                </a:lnTo>
                <a:lnTo>
                  <a:pt x="214603" y="288121"/>
                </a:lnTo>
                <a:lnTo>
                  <a:pt x="259366" y="267138"/>
                </a:lnTo>
                <a:lnTo>
                  <a:pt x="294668" y="235141"/>
                </a:lnTo>
                <a:lnTo>
                  <a:pt x="317821" y="194559"/>
                </a:lnTo>
                <a:lnTo>
                  <a:pt x="326136" y="147828"/>
                </a:lnTo>
                <a:lnTo>
                  <a:pt x="317821" y="101096"/>
                </a:lnTo>
                <a:lnTo>
                  <a:pt x="294668" y="60514"/>
                </a:lnTo>
                <a:lnTo>
                  <a:pt x="259366" y="28517"/>
                </a:lnTo>
                <a:lnTo>
                  <a:pt x="214603" y="7534"/>
                </a:lnTo>
                <a:lnTo>
                  <a:pt x="16306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3343655" y="2016251"/>
            <a:ext cx="431800" cy="242570"/>
          </a:xfrm>
          <a:custGeom>
            <a:avLst/>
            <a:gdLst/>
            <a:ahLst/>
            <a:cxnLst/>
            <a:rect l="l" t="t" r="r" b="b"/>
            <a:pathLst>
              <a:path w="431800" h="242569">
                <a:moveTo>
                  <a:pt x="0" y="0"/>
                </a:moveTo>
                <a:lnTo>
                  <a:pt x="0" y="242316"/>
                </a:lnTo>
                <a:lnTo>
                  <a:pt x="431292" y="121158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558540" y="1990344"/>
            <a:ext cx="326390" cy="295910"/>
          </a:xfrm>
          <a:custGeom>
            <a:avLst/>
            <a:gdLst/>
            <a:ahLst/>
            <a:cxnLst/>
            <a:rect l="l" t="t" r="r" b="b"/>
            <a:pathLst>
              <a:path w="326389" h="295910">
                <a:moveTo>
                  <a:pt x="163068" y="0"/>
                </a:moveTo>
                <a:lnTo>
                  <a:pt x="111532" y="7534"/>
                </a:lnTo>
                <a:lnTo>
                  <a:pt x="66769" y="28517"/>
                </a:lnTo>
                <a:lnTo>
                  <a:pt x="31467" y="60514"/>
                </a:lnTo>
                <a:lnTo>
                  <a:pt x="8314" y="101096"/>
                </a:lnTo>
                <a:lnTo>
                  <a:pt x="0" y="147828"/>
                </a:lnTo>
                <a:lnTo>
                  <a:pt x="8314" y="194559"/>
                </a:lnTo>
                <a:lnTo>
                  <a:pt x="31467" y="235141"/>
                </a:lnTo>
                <a:lnTo>
                  <a:pt x="66769" y="267138"/>
                </a:lnTo>
                <a:lnTo>
                  <a:pt x="111532" y="288121"/>
                </a:lnTo>
                <a:lnTo>
                  <a:pt x="163068" y="295656"/>
                </a:lnTo>
                <a:lnTo>
                  <a:pt x="214603" y="288121"/>
                </a:lnTo>
                <a:lnTo>
                  <a:pt x="259366" y="267138"/>
                </a:lnTo>
                <a:lnTo>
                  <a:pt x="294668" y="235141"/>
                </a:lnTo>
                <a:lnTo>
                  <a:pt x="317821" y="194559"/>
                </a:lnTo>
                <a:lnTo>
                  <a:pt x="326136" y="147828"/>
                </a:lnTo>
                <a:lnTo>
                  <a:pt x="317821" y="101096"/>
                </a:lnTo>
                <a:lnTo>
                  <a:pt x="294668" y="60514"/>
                </a:lnTo>
                <a:lnTo>
                  <a:pt x="259366" y="28517"/>
                </a:lnTo>
                <a:lnTo>
                  <a:pt x="214603" y="7534"/>
                </a:lnTo>
                <a:lnTo>
                  <a:pt x="16306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4242815" y="2016251"/>
            <a:ext cx="433070" cy="242570"/>
          </a:xfrm>
          <a:custGeom>
            <a:avLst/>
            <a:gdLst/>
            <a:ahLst/>
            <a:cxnLst/>
            <a:rect l="l" t="t" r="r" b="b"/>
            <a:pathLst>
              <a:path w="433070" h="242569">
                <a:moveTo>
                  <a:pt x="0" y="0"/>
                </a:moveTo>
                <a:lnTo>
                  <a:pt x="0" y="242316"/>
                </a:lnTo>
                <a:lnTo>
                  <a:pt x="432816" y="121158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4459223" y="1990344"/>
            <a:ext cx="326390" cy="295910"/>
          </a:xfrm>
          <a:custGeom>
            <a:avLst/>
            <a:gdLst/>
            <a:ahLst/>
            <a:cxnLst/>
            <a:rect l="l" t="t" r="r" b="b"/>
            <a:pathLst>
              <a:path w="326389" h="295910">
                <a:moveTo>
                  <a:pt x="163067" y="0"/>
                </a:moveTo>
                <a:lnTo>
                  <a:pt x="111532" y="7534"/>
                </a:lnTo>
                <a:lnTo>
                  <a:pt x="66769" y="28517"/>
                </a:lnTo>
                <a:lnTo>
                  <a:pt x="31467" y="60514"/>
                </a:lnTo>
                <a:lnTo>
                  <a:pt x="8314" y="101096"/>
                </a:lnTo>
                <a:lnTo>
                  <a:pt x="0" y="147828"/>
                </a:lnTo>
                <a:lnTo>
                  <a:pt x="8314" y="194559"/>
                </a:lnTo>
                <a:lnTo>
                  <a:pt x="31467" y="235141"/>
                </a:lnTo>
                <a:lnTo>
                  <a:pt x="66769" y="267138"/>
                </a:lnTo>
                <a:lnTo>
                  <a:pt x="111532" y="288121"/>
                </a:lnTo>
                <a:lnTo>
                  <a:pt x="163067" y="295656"/>
                </a:lnTo>
                <a:lnTo>
                  <a:pt x="214603" y="288121"/>
                </a:lnTo>
                <a:lnTo>
                  <a:pt x="259366" y="267138"/>
                </a:lnTo>
                <a:lnTo>
                  <a:pt x="294668" y="235141"/>
                </a:lnTo>
                <a:lnTo>
                  <a:pt x="317821" y="194559"/>
                </a:lnTo>
                <a:lnTo>
                  <a:pt x="326136" y="147828"/>
                </a:lnTo>
                <a:lnTo>
                  <a:pt x="317821" y="101096"/>
                </a:lnTo>
                <a:lnTo>
                  <a:pt x="294668" y="60514"/>
                </a:lnTo>
                <a:lnTo>
                  <a:pt x="259366" y="28517"/>
                </a:lnTo>
                <a:lnTo>
                  <a:pt x="214603" y="7534"/>
                </a:lnTo>
                <a:lnTo>
                  <a:pt x="16306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5251703" y="2016251"/>
            <a:ext cx="431800" cy="242570"/>
          </a:xfrm>
          <a:custGeom>
            <a:avLst/>
            <a:gdLst/>
            <a:ahLst/>
            <a:cxnLst/>
            <a:rect l="l" t="t" r="r" b="b"/>
            <a:pathLst>
              <a:path w="431800" h="242569">
                <a:moveTo>
                  <a:pt x="0" y="0"/>
                </a:moveTo>
                <a:lnTo>
                  <a:pt x="0" y="242316"/>
                </a:lnTo>
                <a:lnTo>
                  <a:pt x="431292" y="121158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468111" y="1990344"/>
            <a:ext cx="325120" cy="295910"/>
          </a:xfrm>
          <a:custGeom>
            <a:avLst/>
            <a:gdLst/>
            <a:ahLst/>
            <a:cxnLst/>
            <a:rect l="l" t="t" r="r" b="b"/>
            <a:pathLst>
              <a:path w="325120" h="295910">
                <a:moveTo>
                  <a:pt x="162305" y="0"/>
                </a:moveTo>
                <a:lnTo>
                  <a:pt x="110995" y="7534"/>
                </a:lnTo>
                <a:lnTo>
                  <a:pt x="66440" y="28517"/>
                </a:lnTo>
                <a:lnTo>
                  <a:pt x="31309" y="60514"/>
                </a:lnTo>
                <a:lnTo>
                  <a:pt x="8272" y="101096"/>
                </a:lnTo>
                <a:lnTo>
                  <a:pt x="0" y="147828"/>
                </a:lnTo>
                <a:lnTo>
                  <a:pt x="8272" y="194559"/>
                </a:lnTo>
                <a:lnTo>
                  <a:pt x="31309" y="235141"/>
                </a:lnTo>
                <a:lnTo>
                  <a:pt x="66440" y="267138"/>
                </a:lnTo>
                <a:lnTo>
                  <a:pt x="110995" y="288121"/>
                </a:lnTo>
                <a:lnTo>
                  <a:pt x="162305" y="295656"/>
                </a:lnTo>
                <a:lnTo>
                  <a:pt x="213616" y="288121"/>
                </a:lnTo>
                <a:lnTo>
                  <a:pt x="258171" y="267138"/>
                </a:lnTo>
                <a:lnTo>
                  <a:pt x="293302" y="235141"/>
                </a:lnTo>
                <a:lnTo>
                  <a:pt x="316339" y="194559"/>
                </a:lnTo>
                <a:lnTo>
                  <a:pt x="324612" y="147828"/>
                </a:lnTo>
                <a:lnTo>
                  <a:pt x="316339" y="101096"/>
                </a:lnTo>
                <a:lnTo>
                  <a:pt x="293302" y="60514"/>
                </a:lnTo>
                <a:lnTo>
                  <a:pt x="258171" y="28517"/>
                </a:lnTo>
                <a:lnTo>
                  <a:pt x="213616" y="7534"/>
                </a:lnTo>
                <a:lnTo>
                  <a:pt x="16230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6295644" y="2016251"/>
            <a:ext cx="433070" cy="242570"/>
          </a:xfrm>
          <a:custGeom>
            <a:avLst/>
            <a:gdLst/>
            <a:ahLst/>
            <a:cxnLst/>
            <a:rect l="l" t="t" r="r" b="b"/>
            <a:pathLst>
              <a:path w="433070" h="242569">
                <a:moveTo>
                  <a:pt x="0" y="0"/>
                </a:moveTo>
                <a:lnTo>
                  <a:pt x="0" y="242316"/>
                </a:lnTo>
                <a:lnTo>
                  <a:pt x="432815" y="121158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6512052" y="1990344"/>
            <a:ext cx="325120" cy="295910"/>
          </a:xfrm>
          <a:custGeom>
            <a:avLst/>
            <a:gdLst/>
            <a:ahLst/>
            <a:cxnLst/>
            <a:rect l="l" t="t" r="r" b="b"/>
            <a:pathLst>
              <a:path w="325120" h="295910">
                <a:moveTo>
                  <a:pt x="162305" y="0"/>
                </a:moveTo>
                <a:lnTo>
                  <a:pt x="110995" y="7534"/>
                </a:lnTo>
                <a:lnTo>
                  <a:pt x="66440" y="28517"/>
                </a:lnTo>
                <a:lnTo>
                  <a:pt x="31309" y="60514"/>
                </a:lnTo>
                <a:lnTo>
                  <a:pt x="8272" y="101096"/>
                </a:lnTo>
                <a:lnTo>
                  <a:pt x="0" y="147828"/>
                </a:lnTo>
                <a:lnTo>
                  <a:pt x="8272" y="194559"/>
                </a:lnTo>
                <a:lnTo>
                  <a:pt x="31309" y="235141"/>
                </a:lnTo>
                <a:lnTo>
                  <a:pt x="66440" y="267138"/>
                </a:lnTo>
                <a:lnTo>
                  <a:pt x="110995" y="288121"/>
                </a:lnTo>
                <a:lnTo>
                  <a:pt x="162305" y="295656"/>
                </a:lnTo>
                <a:lnTo>
                  <a:pt x="213616" y="288121"/>
                </a:lnTo>
                <a:lnTo>
                  <a:pt x="258171" y="267138"/>
                </a:lnTo>
                <a:lnTo>
                  <a:pt x="293302" y="235141"/>
                </a:lnTo>
                <a:lnTo>
                  <a:pt x="316339" y="194559"/>
                </a:lnTo>
                <a:lnTo>
                  <a:pt x="324612" y="147828"/>
                </a:lnTo>
                <a:lnTo>
                  <a:pt x="316339" y="101096"/>
                </a:lnTo>
                <a:lnTo>
                  <a:pt x="293302" y="60514"/>
                </a:lnTo>
                <a:lnTo>
                  <a:pt x="258171" y="28517"/>
                </a:lnTo>
                <a:lnTo>
                  <a:pt x="213616" y="7534"/>
                </a:lnTo>
                <a:lnTo>
                  <a:pt x="16230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 txBox="1"/>
          <p:nvPr/>
        </p:nvSpPr>
        <p:spPr>
          <a:xfrm>
            <a:off x="7444867" y="2801080"/>
            <a:ext cx="152400" cy="457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algn="just">
              <a:lnSpc>
                <a:spcPts val="1200"/>
              </a:lnSpc>
              <a:spcBef>
                <a:spcPts val="7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35" name="object 35"/>
          <p:cNvSpPr/>
          <p:nvPr/>
        </p:nvSpPr>
        <p:spPr>
          <a:xfrm>
            <a:off x="2046732" y="2919983"/>
            <a:ext cx="431800" cy="242570"/>
          </a:xfrm>
          <a:custGeom>
            <a:avLst/>
            <a:gdLst/>
            <a:ahLst/>
            <a:cxnLst/>
            <a:rect l="l" t="t" r="r" b="b"/>
            <a:pathLst>
              <a:path w="431800" h="242569">
                <a:moveTo>
                  <a:pt x="0" y="0"/>
                </a:moveTo>
                <a:lnTo>
                  <a:pt x="0" y="242316"/>
                </a:lnTo>
                <a:lnTo>
                  <a:pt x="431292" y="121158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2261616" y="2894076"/>
            <a:ext cx="326390" cy="295910"/>
          </a:xfrm>
          <a:custGeom>
            <a:avLst/>
            <a:gdLst/>
            <a:ahLst/>
            <a:cxnLst/>
            <a:rect l="l" t="t" r="r" b="b"/>
            <a:pathLst>
              <a:path w="326389" h="295910">
                <a:moveTo>
                  <a:pt x="163067" y="0"/>
                </a:moveTo>
                <a:lnTo>
                  <a:pt x="111532" y="7534"/>
                </a:lnTo>
                <a:lnTo>
                  <a:pt x="66769" y="28517"/>
                </a:lnTo>
                <a:lnTo>
                  <a:pt x="31467" y="60514"/>
                </a:lnTo>
                <a:lnTo>
                  <a:pt x="8314" y="101096"/>
                </a:lnTo>
                <a:lnTo>
                  <a:pt x="0" y="147828"/>
                </a:lnTo>
                <a:lnTo>
                  <a:pt x="8314" y="194559"/>
                </a:lnTo>
                <a:lnTo>
                  <a:pt x="31467" y="235141"/>
                </a:lnTo>
                <a:lnTo>
                  <a:pt x="66769" y="267138"/>
                </a:lnTo>
                <a:lnTo>
                  <a:pt x="111532" y="288121"/>
                </a:lnTo>
                <a:lnTo>
                  <a:pt x="163067" y="295656"/>
                </a:lnTo>
                <a:lnTo>
                  <a:pt x="214603" y="288121"/>
                </a:lnTo>
                <a:lnTo>
                  <a:pt x="259366" y="267138"/>
                </a:lnTo>
                <a:lnTo>
                  <a:pt x="294668" y="235141"/>
                </a:lnTo>
                <a:lnTo>
                  <a:pt x="317821" y="194559"/>
                </a:lnTo>
                <a:lnTo>
                  <a:pt x="326135" y="147828"/>
                </a:lnTo>
                <a:lnTo>
                  <a:pt x="317821" y="101096"/>
                </a:lnTo>
                <a:lnTo>
                  <a:pt x="294668" y="60514"/>
                </a:lnTo>
                <a:lnTo>
                  <a:pt x="259366" y="28517"/>
                </a:lnTo>
                <a:lnTo>
                  <a:pt x="214603" y="7534"/>
                </a:lnTo>
                <a:lnTo>
                  <a:pt x="16306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3054095" y="2919983"/>
            <a:ext cx="433070" cy="242570"/>
          </a:xfrm>
          <a:custGeom>
            <a:avLst/>
            <a:gdLst/>
            <a:ahLst/>
            <a:cxnLst/>
            <a:rect l="l" t="t" r="r" b="b"/>
            <a:pathLst>
              <a:path w="433070" h="242569">
                <a:moveTo>
                  <a:pt x="0" y="0"/>
                </a:moveTo>
                <a:lnTo>
                  <a:pt x="0" y="242316"/>
                </a:lnTo>
                <a:lnTo>
                  <a:pt x="432816" y="121158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3270503" y="2894076"/>
            <a:ext cx="325120" cy="295910"/>
          </a:xfrm>
          <a:custGeom>
            <a:avLst/>
            <a:gdLst/>
            <a:ahLst/>
            <a:cxnLst/>
            <a:rect l="l" t="t" r="r" b="b"/>
            <a:pathLst>
              <a:path w="325120" h="295910">
                <a:moveTo>
                  <a:pt x="162306" y="0"/>
                </a:moveTo>
                <a:lnTo>
                  <a:pt x="110995" y="7534"/>
                </a:lnTo>
                <a:lnTo>
                  <a:pt x="66440" y="28517"/>
                </a:lnTo>
                <a:lnTo>
                  <a:pt x="31309" y="60514"/>
                </a:lnTo>
                <a:lnTo>
                  <a:pt x="8272" y="101096"/>
                </a:lnTo>
                <a:lnTo>
                  <a:pt x="0" y="147828"/>
                </a:lnTo>
                <a:lnTo>
                  <a:pt x="8272" y="194559"/>
                </a:lnTo>
                <a:lnTo>
                  <a:pt x="31309" y="235141"/>
                </a:lnTo>
                <a:lnTo>
                  <a:pt x="66440" y="267138"/>
                </a:lnTo>
                <a:lnTo>
                  <a:pt x="110995" y="288121"/>
                </a:lnTo>
                <a:lnTo>
                  <a:pt x="162306" y="295656"/>
                </a:lnTo>
                <a:lnTo>
                  <a:pt x="213616" y="288121"/>
                </a:lnTo>
                <a:lnTo>
                  <a:pt x="258171" y="267138"/>
                </a:lnTo>
                <a:lnTo>
                  <a:pt x="293302" y="235141"/>
                </a:lnTo>
                <a:lnTo>
                  <a:pt x="316339" y="194559"/>
                </a:lnTo>
                <a:lnTo>
                  <a:pt x="324612" y="147828"/>
                </a:lnTo>
                <a:lnTo>
                  <a:pt x="316339" y="101096"/>
                </a:lnTo>
                <a:lnTo>
                  <a:pt x="293302" y="60514"/>
                </a:lnTo>
                <a:lnTo>
                  <a:pt x="258171" y="28517"/>
                </a:lnTo>
                <a:lnTo>
                  <a:pt x="213616" y="7534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3991355" y="2919983"/>
            <a:ext cx="431800" cy="242570"/>
          </a:xfrm>
          <a:custGeom>
            <a:avLst/>
            <a:gdLst/>
            <a:ahLst/>
            <a:cxnLst/>
            <a:rect l="l" t="t" r="r" b="b"/>
            <a:pathLst>
              <a:path w="431800" h="242569">
                <a:moveTo>
                  <a:pt x="0" y="0"/>
                </a:moveTo>
                <a:lnTo>
                  <a:pt x="0" y="242316"/>
                </a:lnTo>
                <a:lnTo>
                  <a:pt x="431292" y="121158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4206240" y="2894076"/>
            <a:ext cx="326390" cy="295910"/>
          </a:xfrm>
          <a:custGeom>
            <a:avLst/>
            <a:gdLst/>
            <a:ahLst/>
            <a:cxnLst/>
            <a:rect l="l" t="t" r="r" b="b"/>
            <a:pathLst>
              <a:path w="326389" h="295910">
                <a:moveTo>
                  <a:pt x="163068" y="0"/>
                </a:moveTo>
                <a:lnTo>
                  <a:pt x="111532" y="7534"/>
                </a:lnTo>
                <a:lnTo>
                  <a:pt x="66769" y="28517"/>
                </a:lnTo>
                <a:lnTo>
                  <a:pt x="31467" y="60514"/>
                </a:lnTo>
                <a:lnTo>
                  <a:pt x="8314" y="101096"/>
                </a:lnTo>
                <a:lnTo>
                  <a:pt x="0" y="147828"/>
                </a:lnTo>
                <a:lnTo>
                  <a:pt x="8314" y="194559"/>
                </a:lnTo>
                <a:lnTo>
                  <a:pt x="31467" y="235141"/>
                </a:lnTo>
                <a:lnTo>
                  <a:pt x="66769" y="267138"/>
                </a:lnTo>
                <a:lnTo>
                  <a:pt x="111532" y="288121"/>
                </a:lnTo>
                <a:lnTo>
                  <a:pt x="163068" y="295656"/>
                </a:lnTo>
                <a:lnTo>
                  <a:pt x="214603" y="288121"/>
                </a:lnTo>
                <a:lnTo>
                  <a:pt x="259366" y="267138"/>
                </a:lnTo>
                <a:lnTo>
                  <a:pt x="294668" y="235141"/>
                </a:lnTo>
                <a:lnTo>
                  <a:pt x="317821" y="194559"/>
                </a:lnTo>
                <a:lnTo>
                  <a:pt x="326136" y="147828"/>
                </a:lnTo>
                <a:lnTo>
                  <a:pt x="317821" y="101096"/>
                </a:lnTo>
                <a:lnTo>
                  <a:pt x="294668" y="60514"/>
                </a:lnTo>
                <a:lnTo>
                  <a:pt x="259366" y="28517"/>
                </a:lnTo>
                <a:lnTo>
                  <a:pt x="214603" y="7534"/>
                </a:lnTo>
                <a:lnTo>
                  <a:pt x="16306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4998720" y="2919983"/>
            <a:ext cx="433070" cy="242570"/>
          </a:xfrm>
          <a:custGeom>
            <a:avLst/>
            <a:gdLst/>
            <a:ahLst/>
            <a:cxnLst/>
            <a:rect l="l" t="t" r="r" b="b"/>
            <a:pathLst>
              <a:path w="433070" h="242569">
                <a:moveTo>
                  <a:pt x="0" y="0"/>
                </a:moveTo>
                <a:lnTo>
                  <a:pt x="0" y="242316"/>
                </a:lnTo>
                <a:lnTo>
                  <a:pt x="432815" y="121158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215128" y="2894076"/>
            <a:ext cx="325120" cy="295910"/>
          </a:xfrm>
          <a:custGeom>
            <a:avLst/>
            <a:gdLst/>
            <a:ahLst/>
            <a:cxnLst/>
            <a:rect l="l" t="t" r="r" b="b"/>
            <a:pathLst>
              <a:path w="325120" h="295910">
                <a:moveTo>
                  <a:pt x="162306" y="0"/>
                </a:moveTo>
                <a:lnTo>
                  <a:pt x="110995" y="7534"/>
                </a:lnTo>
                <a:lnTo>
                  <a:pt x="66440" y="28517"/>
                </a:lnTo>
                <a:lnTo>
                  <a:pt x="31309" y="60514"/>
                </a:lnTo>
                <a:lnTo>
                  <a:pt x="8272" y="101096"/>
                </a:lnTo>
                <a:lnTo>
                  <a:pt x="0" y="147828"/>
                </a:lnTo>
                <a:lnTo>
                  <a:pt x="8272" y="194559"/>
                </a:lnTo>
                <a:lnTo>
                  <a:pt x="31309" y="235141"/>
                </a:lnTo>
                <a:lnTo>
                  <a:pt x="66440" y="267138"/>
                </a:lnTo>
                <a:lnTo>
                  <a:pt x="110995" y="288121"/>
                </a:lnTo>
                <a:lnTo>
                  <a:pt x="162306" y="295656"/>
                </a:lnTo>
                <a:lnTo>
                  <a:pt x="213616" y="288121"/>
                </a:lnTo>
                <a:lnTo>
                  <a:pt x="258171" y="267138"/>
                </a:lnTo>
                <a:lnTo>
                  <a:pt x="293302" y="235141"/>
                </a:lnTo>
                <a:lnTo>
                  <a:pt x="316339" y="194559"/>
                </a:lnTo>
                <a:lnTo>
                  <a:pt x="324612" y="147828"/>
                </a:lnTo>
                <a:lnTo>
                  <a:pt x="316339" y="101096"/>
                </a:lnTo>
                <a:lnTo>
                  <a:pt x="293302" y="60514"/>
                </a:lnTo>
                <a:lnTo>
                  <a:pt x="258171" y="28517"/>
                </a:lnTo>
                <a:lnTo>
                  <a:pt x="213616" y="7534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5899403" y="2919983"/>
            <a:ext cx="431800" cy="242570"/>
          </a:xfrm>
          <a:custGeom>
            <a:avLst/>
            <a:gdLst/>
            <a:ahLst/>
            <a:cxnLst/>
            <a:rect l="l" t="t" r="r" b="b"/>
            <a:pathLst>
              <a:path w="431800" h="242569">
                <a:moveTo>
                  <a:pt x="0" y="0"/>
                </a:moveTo>
                <a:lnTo>
                  <a:pt x="0" y="242316"/>
                </a:lnTo>
                <a:lnTo>
                  <a:pt x="431292" y="121158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/>
          <p:nvPr/>
        </p:nvSpPr>
        <p:spPr>
          <a:xfrm>
            <a:off x="6115811" y="2894076"/>
            <a:ext cx="325120" cy="295910"/>
          </a:xfrm>
          <a:custGeom>
            <a:avLst/>
            <a:gdLst/>
            <a:ahLst/>
            <a:cxnLst/>
            <a:rect l="l" t="t" r="r" b="b"/>
            <a:pathLst>
              <a:path w="325120" h="295910">
                <a:moveTo>
                  <a:pt x="162305" y="0"/>
                </a:moveTo>
                <a:lnTo>
                  <a:pt x="110995" y="7534"/>
                </a:lnTo>
                <a:lnTo>
                  <a:pt x="66440" y="28517"/>
                </a:lnTo>
                <a:lnTo>
                  <a:pt x="31309" y="60514"/>
                </a:lnTo>
                <a:lnTo>
                  <a:pt x="8272" y="101096"/>
                </a:lnTo>
                <a:lnTo>
                  <a:pt x="0" y="147828"/>
                </a:lnTo>
                <a:lnTo>
                  <a:pt x="8272" y="194559"/>
                </a:lnTo>
                <a:lnTo>
                  <a:pt x="31309" y="235141"/>
                </a:lnTo>
                <a:lnTo>
                  <a:pt x="66440" y="267138"/>
                </a:lnTo>
                <a:lnTo>
                  <a:pt x="110995" y="288121"/>
                </a:lnTo>
                <a:lnTo>
                  <a:pt x="162305" y="295656"/>
                </a:lnTo>
                <a:lnTo>
                  <a:pt x="213616" y="288121"/>
                </a:lnTo>
                <a:lnTo>
                  <a:pt x="258171" y="267138"/>
                </a:lnTo>
                <a:lnTo>
                  <a:pt x="293302" y="235141"/>
                </a:lnTo>
                <a:lnTo>
                  <a:pt x="316339" y="194559"/>
                </a:lnTo>
                <a:lnTo>
                  <a:pt x="324612" y="147828"/>
                </a:lnTo>
                <a:lnTo>
                  <a:pt x="316339" y="101096"/>
                </a:lnTo>
                <a:lnTo>
                  <a:pt x="293302" y="60514"/>
                </a:lnTo>
                <a:lnTo>
                  <a:pt x="258171" y="28517"/>
                </a:lnTo>
                <a:lnTo>
                  <a:pt x="213616" y="7534"/>
                </a:lnTo>
                <a:lnTo>
                  <a:pt x="16230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6906768" y="2919983"/>
            <a:ext cx="433070" cy="242570"/>
          </a:xfrm>
          <a:custGeom>
            <a:avLst/>
            <a:gdLst/>
            <a:ahLst/>
            <a:cxnLst/>
            <a:rect l="l" t="t" r="r" b="b"/>
            <a:pathLst>
              <a:path w="433070" h="242569">
                <a:moveTo>
                  <a:pt x="0" y="0"/>
                </a:moveTo>
                <a:lnTo>
                  <a:pt x="0" y="242316"/>
                </a:lnTo>
                <a:lnTo>
                  <a:pt x="432815" y="121158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7123176" y="2894076"/>
            <a:ext cx="326390" cy="295910"/>
          </a:xfrm>
          <a:custGeom>
            <a:avLst/>
            <a:gdLst/>
            <a:ahLst/>
            <a:cxnLst/>
            <a:rect l="l" t="t" r="r" b="b"/>
            <a:pathLst>
              <a:path w="326390" h="295910">
                <a:moveTo>
                  <a:pt x="163068" y="0"/>
                </a:moveTo>
                <a:lnTo>
                  <a:pt x="111532" y="7534"/>
                </a:lnTo>
                <a:lnTo>
                  <a:pt x="66769" y="28517"/>
                </a:lnTo>
                <a:lnTo>
                  <a:pt x="31467" y="60514"/>
                </a:lnTo>
                <a:lnTo>
                  <a:pt x="8314" y="101096"/>
                </a:lnTo>
                <a:lnTo>
                  <a:pt x="0" y="147828"/>
                </a:lnTo>
                <a:lnTo>
                  <a:pt x="8314" y="194559"/>
                </a:lnTo>
                <a:lnTo>
                  <a:pt x="31467" y="235141"/>
                </a:lnTo>
                <a:lnTo>
                  <a:pt x="66769" y="267138"/>
                </a:lnTo>
                <a:lnTo>
                  <a:pt x="111532" y="288121"/>
                </a:lnTo>
                <a:lnTo>
                  <a:pt x="163068" y="295656"/>
                </a:lnTo>
                <a:lnTo>
                  <a:pt x="214603" y="288121"/>
                </a:lnTo>
                <a:lnTo>
                  <a:pt x="259366" y="267138"/>
                </a:lnTo>
                <a:lnTo>
                  <a:pt x="294668" y="235141"/>
                </a:lnTo>
                <a:lnTo>
                  <a:pt x="317821" y="194559"/>
                </a:lnTo>
                <a:lnTo>
                  <a:pt x="326135" y="147828"/>
                </a:lnTo>
                <a:lnTo>
                  <a:pt x="317821" y="101096"/>
                </a:lnTo>
                <a:lnTo>
                  <a:pt x="294668" y="60514"/>
                </a:lnTo>
                <a:lnTo>
                  <a:pt x="259366" y="28517"/>
                </a:lnTo>
                <a:lnTo>
                  <a:pt x="214603" y="7534"/>
                </a:lnTo>
                <a:lnTo>
                  <a:pt x="16306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7952231" y="2919983"/>
            <a:ext cx="431800" cy="242570"/>
          </a:xfrm>
          <a:custGeom>
            <a:avLst/>
            <a:gdLst/>
            <a:ahLst/>
            <a:cxnLst/>
            <a:rect l="l" t="t" r="r" b="b"/>
            <a:pathLst>
              <a:path w="431800" h="242569">
                <a:moveTo>
                  <a:pt x="0" y="0"/>
                </a:moveTo>
                <a:lnTo>
                  <a:pt x="0" y="242316"/>
                </a:lnTo>
                <a:lnTo>
                  <a:pt x="431292" y="121158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8167116" y="2894076"/>
            <a:ext cx="326390" cy="295910"/>
          </a:xfrm>
          <a:custGeom>
            <a:avLst/>
            <a:gdLst/>
            <a:ahLst/>
            <a:cxnLst/>
            <a:rect l="l" t="t" r="r" b="b"/>
            <a:pathLst>
              <a:path w="326390" h="295910">
                <a:moveTo>
                  <a:pt x="163067" y="0"/>
                </a:moveTo>
                <a:lnTo>
                  <a:pt x="111532" y="7534"/>
                </a:lnTo>
                <a:lnTo>
                  <a:pt x="66769" y="28517"/>
                </a:lnTo>
                <a:lnTo>
                  <a:pt x="31467" y="60514"/>
                </a:lnTo>
                <a:lnTo>
                  <a:pt x="8314" y="101096"/>
                </a:lnTo>
                <a:lnTo>
                  <a:pt x="0" y="147828"/>
                </a:lnTo>
                <a:lnTo>
                  <a:pt x="8314" y="194559"/>
                </a:lnTo>
                <a:lnTo>
                  <a:pt x="31467" y="235141"/>
                </a:lnTo>
                <a:lnTo>
                  <a:pt x="66769" y="267138"/>
                </a:lnTo>
                <a:lnTo>
                  <a:pt x="111532" y="288121"/>
                </a:lnTo>
                <a:lnTo>
                  <a:pt x="163067" y="295656"/>
                </a:lnTo>
                <a:lnTo>
                  <a:pt x="214603" y="288121"/>
                </a:lnTo>
                <a:lnTo>
                  <a:pt x="259366" y="267138"/>
                </a:lnTo>
                <a:lnTo>
                  <a:pt x="294668" y="235141"/>
                </a:lnTo>
                <a:lnTo>
                  <a:pt x="317821" y="194559"/>
                </a:lnTo>
                <a:lnTo>
                  <a:pt x="326135" y="147828"/>
                </a:lnTo>
                <a:lnTo>
                  <a:pt x="317821" y="101096"/>
                </a:lnTo>
                <a:lnTo>
                  <a:pt x="294668" y="60514"/>
                </a:lnTo>
                <a:lnTo>
                  <a:pt x="259366" y="28517"/>
                </a:lnTo>
                <a:lnTo>
                  <a:pt x="214603" y="7534"/>
                </a:lnTo>
                <a:lnTo>
                  <a:pt x="16306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 txBox="1"/>
          <p:nvPr/>
        </p:nvSpPr>
        <p:spPr>
          <a:xfrm>
            <a:off x="7444867" y="3665823"/>
            <a:ext cx="152400" cy="457200"/>
          </a:xfrm>
          <a:prstGeom prst="rect">
            <a:avLst/>
          </a:prstGeom>
        </p:spPr>
        <p:txBody>
          <a:bodyPr vert="horz" wrap="square" lIns="0" tIns="8890" rIns="0" bIns="0" rtlCol="0">
            <a:spAutoFit/>
          </a:bodyPr>
          <a:lstStyle/>
          <a:p>
            <a:pPr algn="just">
              <a:lnSpc>
                <a:spcPts val="1200"/>
              </a:lnSpc>
              <a:spcBef>
                <a:spcPts val="7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50" name="object 50"/>
          <p:cNvSpPr/>
          <p:nvPr/>
        </p:nvSpPr>
        <p:spPr>
          <a:xfrm>
            <a:off x="2046732" y="3784091"/>
            <a:ext cx="431800" cy="243840"/>
          </a:xfrm>
          <a:custGeom>
            <a:avLst/>
            <a:gdLst/>
            <a:ahLst/>
            <a:cxnLst/>
            <a:rect l="l" t="t" r="r" b="b"/>
            <a:pathLst>
              <a:path w="431800" h="243839">
                <a:moveTo>
                  <a:pt x="0" y="0"/>
                </a:moveTo>
                <a:lnTo>
                  <a:pt x="0" y="243840"/>
                </a:lnTo>
                <a:lnTo>
                  <a:pt x="431292" y="121920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/>
          <p:nvPr/>
        </p:nvSpPr>
        <p:spPr>
          <a:xfrm>
            <a:off x="2261616" y="3758184"/>
            <a:ext cx="326390" cy="297180"/>
          </a:xfrm>
          <a:custGeom>
            <a:avLst/>
            <a:gdLst/>
            <a:ahLst/>
            <a:cxnLst/>
            <a:rect l="l" t="t" r="r" b="b"/>
            <a:pathLst>
              <a:path w="326389" h="297179">
                <a:moveTo>
                  <a:pt x="163067" y="0"/>
                </a:moveTo>
                <a:lnTo>
                  <a:pt x="111532" y="7577"/>
                </a:lnTo>
                <a:lnTo>
                  <a:pt x="66769" y="28675"/>
                </a:lnTo>
                <a:lnTo>
                  <a:pt x="31467" y="60844"/>
                </a:lnTo>
                <a:lnTo>
                  <a:pt x="8314" y="101632"/>
                </a:lnTo>
                <a:lnTo>
                  <a:pt x="0" y="148589"/>
                </a:lnTo>
                <a:lnTo>
                  <a:pt x="8314" y="195557"/>
                </a:lnTo>
                <a:lnTo>
                  <a:pt x="31467" y="236346"/>
                </a:lnTo>
                <a:lnTo>
                  <a:pt x="66769" y="268511"/>
                </a:lnTo>
                <a:lnTo>
                  <a:pt x="111532" y="289605"/>
                </a:lnTo>
                <a:lnTo>
                  <a:pt x="163067" y="297179"/>
                </a:lnTo>
                <a:lnTo>
                  <a:pt x="214603" y="289605"/>
                </a:lnTo>
                <a:lnTo>
                  <a:pt x="259366" y="268511"/>
                </a:lnTo>
                <a:lnTo>
                  <a:pt x="294668" y="236346"/>
                </a:lnTo>
                <a:lnTo>
                  <a:pt x="317821" y="195557"/>
                </a:lnTo>
                <a:lnTo>
                  <a:pt x="326135" y="148589"/>
                </a:lnTo>
                <a:lnTo>
                  <a:pt x="317821" y="101632"/>
                </a:lnTo>
                <a:lnTo>
                  <a:pt x="294668" y="60844"/>
                </a:lnTo>
                <a:lnTo>
                  <a:pt x="259366" y="28675"/>
                </a:lnTo>
                <a:lnTo>
                  <a:pt x="214603" y="7577"/>
                </a:lnTo>
                <a:lnTo>
                  <a:pt x="16306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3054095" y="3784091"/>
            <a:ext cx="433070" cy="243840"/>
          </a:xfrm>
          <a:custGeom>
            <a:avLst/>
            <a:gdLst/>
            <a:ahLst/>
            <a:cxnLst/>
            <a:rect l="l" t="t" r="r" b="b"/>
            <a:pathLst>
              <a:path w="433070" h="243839">
                <a:moveTo>
                  <a:pt x="0" y="0"/>
                </a:moveTo>
                <a:lnTo>
                  <a:pt x="0" y="243840"/>
                </a:lnTo>
                <a:lnTo>
                  <a:pt x="432816" y="121920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3270503" y="3758184"/>
            <a:ext cx="325120" cy="297180"/>
          </a:xfrm>
          <a:custGeom>
            <a:avLst/>
            <a:gdLst/>
            <a:ahLst/>
            <a:cxnLst/>
            <a:rect l="l" t="t" r="r" b="b"/>
            <a:pathLst>
              <a:path w="325120" h="297179">
                <a:moveTo>
                  <a:pt x="162306" y="0"/>
                </a:moveTo>
                <a:lnTo>
                  <a:pt x="110995" y="7577"/>
                </a:lnTo>
                <a:lnTo>
                  <a:pt x="66440" y="28675"/>
                </a:lnTo>
                <a:lnTo>
                  <a:pt x="31309" y="60844"/>
                </a:lnTo>
                <a:lnTo>
                  <a:pt x="8272" y="101632"/>
                </a:lnTo>
                <a:lnTo>
                  <a:pt x="0" y="148589"/>
                </a:lnTo>
                <a:lnTo>
                  <a:pt x="8272" y="195557"/>
                </a:lnTo>
                <a:lnTo>
                  <a:pt x="31309" y="236346"/>
                </a:lnTo>
                <a:lnTo>
                  <a:pt x="66440" y="268511"/>
                </a:lnTo>
                <a:lnTo>
                  <a:pt x="110995" y="289605"/>
                </a:lnTo>
                <a:lnTo>
                  <a:pt x="162306" y="297179"/>
                </a:lnTo>
                <a:lnTo>
                  <a:pt x="213616" y="289605"/>
                </a:lnTo>
                <a:lnTo>
                  <a:pt x="258171" y="268511"/>
                </a:lnTo>
                <a:lnTo>
                  <a:pt x="293302" y="236346"/>
                </a:lnTo>
                <a:lnTo>
                  <a:pt x="316339" y="195557"/>
                </a:lnTo>
                <a:lnTo>
                  <a:pt x="324612" y="148589"/>
                </a:lnTo>
                <a:lnTo>
                  <a:pt x="316339" y="101632"/>
                </a:lnTo>
                <a:lnTo>
                  <a:pt x="293302" y="60844"/>
                </a:lnTo>
                <a:lnTo>
                  <a:pt x="258171" y="28675"/>
                </a:lnTo>
                <a:lnTo>
                  <a:pt x="213616" y="7577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3991355" y="3784091"/>
            <a:ext cx="431800" cy="243840"/>
          </a:xfrm>
          <a:custGeom>
            <a:avLst/>
            <a:gdLst/>
            <a:ahLst/>
            <a:cxnLst/>
            <a:rect l="l" t="t" r="r" b="b"/>
            <a:pathLst>
              <a:path w="431800" h="243839">
                <a:moveTo>
                  <a:pt x="0" y="0"/>
                </a:moveTo>
                <a:lnTo>
                  <a:pt x="0" y="243840"/>
                </a:lnTo>
                <a:lnTo>
                  <a:pt x="431292" y="121920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4206240" y="3758184"/>
            <a:ext cx="326390" cy="297180"/>
          </a:xfrm>
          <a:custGeom>
            <a:avLst/>
            <a:gdLst/>
            <a:ahLst/>
            <a:cxnLst/>
            <a:rect l="l" t="t" r="r" b="b"/>
            <a:pathLst>
              <a:path w="326389" h="297179">
                <a:moveTo>
                  <a:pt x="163068" y="0"/>
                </a:moveTo>
                <a:lnTo>
                  <a:pt x="111532" y="7577"/>
                </a:lnTo>
                <a:lnTo>
                  <a:pt x="66769" y="28675"/>
                </a:lnTo>
                <a:lnTo>
                  <a:pt x="31467" y="60844"/>
                </a:lnTo>
                <a:lnTo>
                  <a:pt x="8314" y="101632"/>
                </a:lnTo>
                <a:lnTo>
                  <a:pt x="0" y="148589"/>
                </a:lnTo>
                <a:lnTo>
                  <a:pt x="8314" y="195557"/>
                </a:lnTo>
                <a:lnTo>
                  <a:pt x="31467" y="236346"/>
                </a:lnTo>
                <a:lnTo>
                  <a:pt x="66769" y="268511"/>
                </a:lnTo>
                <a:lnTo>
                  <a:pt x="111532" y="289605"/>
                </a:lnTo>
                <a:lnTo>
                  <a:pt x="163068" y="297179"/>
                </a:lnTo>
                <a:lnTo>
                  <a:pt x="214603" y="289605"/>
                </a:lnTo>
                <a:lnTo>
                  <a:pt x="259366" y="268511"/>
                </a:lnTo>
                <a:lnTo>
                  <a:pt x="294668" y="236346"/>
                </a:lnTo>
                <a:lnTo>
                  <a:pt x="317821" y="195557"/>
                </a:lnTo>
                <a:lnTo>
                  <a:pt x="326136" y="148589"/>
                </a:lnTo>
                <a:lnTo>
                  <a:pt x="317821" y="101632"/>
                </a:lnTo>
                <a:lnTo>
                  <a:pt x="294668" y="60844"/>
                </a:lnTo>
                <a:lnTo>
                  <a:pt x="259366" y="28675"/>
                </a:lnTo>
                <a:lnTo>
                  <a:pt x="214603" y="7577"/>
                </a:lnTo>
                <a:lnTo>
                  <a:pt x="16306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998720" y="3784091"/>
            <a:ext cx="433070" cy="243840"/>
          </a:xfrm>
          <a:custGeom>
            <a:avLst/>
            <a:gdLst/>
            <a:ahLst/>
            <a:cxnLst/>
            <a:rect l="l" t="t" r="r" b="b"/>
            <a:pathLst>
              <a:path w="433070" h="243839">
                <a:moveTo>
                  <a:pt x="0" y="0"/>
                </a:moveTo>
                <a:lnTo>
                  <a:pt x="0" y="243840"/>
                </a:lnTo>
                <a:lnTo>
                  <a:pt x="432815" y="121920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215128" y="3758184"/>
            <a:ext cx="325120" cy="297180"/>
          </a:xfrm>
          <a:custGeom>
            <a:avLst/>
            <a:gdLst/>
            <a:ahLst/>
            <a:cxnLst/>
            <a:rect l="l" t="t" r="r" b="b"/>
            <a:pathLst>
              <a:path w="325120" h="297179">
                <a:moveTo>
                  <a:pt x="162306" y="0"/>
                </a:moveTo>
                <a:lnTo>
                  <a:pt x="110995" y="7577"/>
                </a:lnTo>
                <a:lnTo>
                  <a:pt x="66440" y="28675"/>
                </a:lnTo>
                <a:lnTo>
                  <a:pt x="31309" y="60844"/>
                </a:lnTo>
                <a:lnTo>
                  <a:pt x="8272" y="101632"/>
                </a:lnTo>
                <a:lnTo>
                  <a:pt x="0" y="148589"/>
                </a:lnTo>
                <a:lnTo>
                  <a:pt x="8272" y="195557"/>
                </a:lnTo>
                <a:lnTo>
                  <a:pt x="31309" y="236346"/>
                </a:lnTo>
                <a:lnTo>
                  <a:pt x="66440" y="268511"/>
                </a:lnTo>
                <a:lnTo>
                  <a:pt x="110995" y="289605"/>
                </a:lnTo>
                <a:lnTo>
                  <a:pt x="162306" y="297179"/>
                </a:lnTo>
                <a:lnTo>
                  <a:pt x="213616" y="289605"/>
                </a:lnTo>
                <a:lnTo>
                  <a:pt x="258171" y="268511"/>
                </a:lnTo>
                <a:lnTo>
                  <a:pt x="293302" y="236346"/>
                </a:lnTo>
                <a:lnTo>
                  <a:pt x="316339" y="195557"/>
                </a:lnTo>
                <a:lnTo>
                  <a:pt x="324612" y="148589"/>
                </a:lnTo>
                <a:lnTo>
                  <a:pt x="316339" y="101632"/>
                </a:lnTo>
                <a:lnTo>
                  <a:pt x="293302" y="60844"/>
                </a:lnTo>
                <a:lnTo>
                  <a:pt x="258171" y="28675"/>
                </a:lnTo>
                <a:lnTo>
                  <a:pt x="213616" y="7577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5899403" y="3784091"/>
            <a:ext cx="431800" cy="243840"/>
          </a:xfrm>
          <a:custGeom>
            <a:avLst/>
            <a:gdLst/>
            <a:ahLst/>
            <a:cxnLst/>
            <a:rect l="l" t="t" r="r" b="b"/>
            <a:pathLst>
              <a:path w="431800" h="243839">
                <a:moveTo>
                  <a:pt x="0" y="0"/>
                </a:moveTo>
                <a:lnTo>
                  <a:pt x="0" y="243840"/>
                </a:lnTo>
                <a:lnTo>
                  <a:pt x="431292" y="121920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6115811" y="3758184"/>
            <a:ext cx="325120" cy="297180"/>
          </a:xfrm>
          <a:custGeom>
            <a:avLst/>
            <a:gdLst/>
            <a:ahLst/>
            <a:cxnLst/>
            <a:rect l="l" t="t" r="r" b="b"/>
            <a:pathLst>
              <a:path w="325120" h="297179">
                <a:moveTo>
                  <a:pt x="162305" y="0"/>
                </a:moveTo>
                <a:lnTo>
                  <a:pt x="110995" y="7577"/>
                </a:lnTo>
                <a:lnTo>
                  <a:pt x="66440" y="28675"/>
                </a:lnTo>
                <a:lnTo>
                  <a:pt x="31309" y="60844"/>
                </a:lnTo>
                <a:lnTo>
                  <a:pt x="8272" y="101632"/>
                </a:lnTo>
                <a:lnTo>
                  <a:pt x="0" y="148589"/>
                </a:lnTo>
                <a:lnTo>
                  <a:pt x="8272" y="195557"/>
                </a:lnTo>
                <a:lnTo>
                  <a:pt x="31309" y="236346"/>
                </a:lnTo>
                <a:lnTo>
                  <a:pt x="66440" y="268511"/>
                </a:lnTo>
                <a:lnTo>
                  <a:pt x="110995" y="289605"/>
                </a:lnTo>
                <a:lnTo>
                  <a:pt x="162305" y="297179"/>
                </a:lnTo>
                <a:lnTo>
                  <a:pt x="213616" y="289605"/>
                </a:lnTo>
                <a:lnTo>
                  <a:pt x="258171" y="268511"/>
                </a:lnTo>
                <a:lnTo>
                  <a:pt x="293302" y="236346"/>
                </a:lnTo>
                <a:lnTo>
                  <a:pt x="316339" y="195557"/>
                </a:lnTo>
                <a:lnTo>
                  <a:pt x="324612" y="148589"/>
                </a:lnTo>
                <a:lnTo>
                  <a:pt x="316339" y="101632"/>
                </a:lnTo>
                <a:lnTo>
                  <a:pt x="293302" y="60844"/>
                </a:lnTo>
                <a:lnTo>
                  <a:pt x="258171" y="28675"/>
                </a:lnTo>
                <a:lnTo>
                  <a:pt x="213616" y="7577"/>
                </a:lnTo>
                <a:lnTo>
                  <a:pt x="16230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6906768" y="3784091"/>
            <a:ext cx="433070" cy="243840"/>
          </a:xfrm>
          <a:custGeom>
            <a:avLst/>
            <a:gdLst/>
            <a:ahLst/>
            <a:cxnLst/>
            <a:rect l="l" t="t" r="r" b="b"/>
            <a:pathLst>
              <a:path w="433070" h="243839">
                <a:moveTo>
                  <a:pt x="0" y="0"/>
                </a:moveTo>
                <a:lnTo>
                  <a:pt x="0" y="243840"/>
                </a:lnTo>
                <a:lnTo>
                  <a:pt x="432815" y="121920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7123176" y="3758184"/>
            <a:ext cx="326390" cy="297180"/>
          </a:xfrm>
          <a:custGeom>
            <a:avLst/>
            <a:gdLst/>
            <a:ahLst/>
            <a:cxnLst/>
            <a:rect l="l" t="t" r="r" b="b"/>
            <a:pathLst>
              <a:path w="326390" h="297179">
                <a:moveTo>
                  <a:pt x="163068" y="0"/>
                </a:moveTo>
                <a:lnTo>
                  <a:pt x="111532" y="7577"/>
                </a:lnTo>
                <a:lnTo>
                  <a:pt x="66769" y="28675"/>
                </a:lnTo>
                <a:lnTo>
                  <a:pt x="31467" y="60844"/>
                </a:lnTo>
                <a:lnTo>
                  <a:pt x="8314" y="101632"/>
                </a:lnTo>
                <a:lnTo>
                  <a:pt x="0" y="148589"/>
                </a:lnTo>
                <a:lnTo>
                  <a:pt x="8314" y="195557"/>
                </a:lnTo>
                <a:lnTo>
                  <a:pt x="31467" y="236346"/>
                </a:lnTo>
                <a:lnTo>
                  <a:pt x="66769" y="268511"/>
                </a:lnTo>
                <a:lnTo>
                  <a:pt x="111532" y="289605"/>
                </a:lnTo>
                <a:lnTo>
                  <a:pt x="163068" y="297179"/>
                </a:lnTo>
                <a:lnTo>
                  <a:pt x="214603" y="289605"/>
                </a:lnTo>
                <a:lnTo>
                  <a:pt x="259366" y="268511"/>
                </a:lnTo>
                <a:lnTo>
                  <a:pt x="294668" y="236346"/>
                </a:lnTo>
                <a:lnTo>
                  <a:pt x="317821" y="195557"/>
                </a:lnTo>
                <a:lnTo>
                  <a:pt x="326135" y="148589"/>
                </a:lnTo>
                <a:lnTo>
                  <a:pt x="317821" y="101632"/>
                </a:lnTo>
                <a:lnTo>
                  <a:pt x="294668" y="60844"/>
                </a:lnTo>
                <a:lnTo>
                  <a:pt x="259366" y="28675"/>
                </a:lnTo>
                <a:lnTo>
                  <a:pt x="214603" y="7577"/>
                </a:lnTo>
                <a:lnTo>
                  <a:pt x="16306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7952231" y="3784091"/>
            <a:ext cx="431800" cy="243840"/>
          </a:xfrm>
          <a:custGeom>
            <a:avLst/>
            <a:gdLst/>
            <a:ahLst/>
            <a:cxnLst/>
            <a:rect l="l" t="t" r="r" b="b"/>
            <a:pathLst>
              <a:path w="431800" h="243839">
                <a:moveTo>
                  <a:pt x="0" y="0"/>
                </a:moveTo>
                <a:lnTo>
                  <a:pt x="0" y="243840"/>
                </a:lnTo>
                <a:lnTo>
                  <a:pt x="431292" y="121920"/>
                </a:lnTo>
                <a:lnTo>
                  <a:pt x="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/>
          <p:nvPr/>
        </p:nvSpPr>
        <p:spPr>
          <a:xfrm>
            <a:off x="8167116" y="3758184"/>
            <a:ext cx="326390" cy="297180"/>
          </a:xfrm>
          <a:custGeom>
            <a:avLst/>
            <a:gdLst/>
            <a:ahLst/>
            <a:cxnLst/>
            <a:rect l="l" t="t" r="r" b="b"/>
            <a:pathLst>
              <a:path w="326390" h="297179">
                <a:moveTo>
                  <a:pt x="163067" y="0"/>
                </a:moveTo>
                <a:lnTo>
                  <a:pt x="111532" y="7577"/>
                </a:lnTo>
                <a:lnTo>
                  <a:pt x="66769" y="28675"/>
                </a:lnTo>
                <a:lnTo>
                  <a:pt x="31467" y="60844"/>
                </a:lnTo>
                <a:lnTo>
                  <a:pt x="8314" y="101632"/>
                </a:lnTo>
                <a:lnTo>
                  <a:pt x="0" y="148589"/>
                </a:lnTo>
                <a:lnTo>
                  <a:pt x="8314" y="195557"/>
                </a:lnTo>
                <a:lnTo>
                  <a:pt x="31467" y="236346"/>
                </a:lnTo>
                <a:lnTo>
                  <a:pt x="66769" y="268511"/>
                </a:lnTo>
                <a:lnTo>
                  <a:pt x="111532" y="289605"/>
                </a:lnTo>
                <a:lnTo>
                  <a:pt x="163067" y="297179"/>
                </a:lnTo>
                <a:lnTo>
                  <a:pt x="214603" y="289605"/>
                </a:lnTo>
                <a:lnTo>
                  <a:pt x="259366" y="268511"/>
                </a:lnTo>
                <a:lnTo>
                  <a:pt x="294668" y="236346"/>
                </a:lnTo>
                <a:lnTo>
                  <a:pt x="317821" y="195557"/>
                </a:lnTo>
                <a:lnTo>
                  <a:pt x="326135" y="148589"/>
                </a:lnTo>
                <a:lnTo>
                  <a:pt x="317821" y="101632"/>
                </a:lnTo>
                <a:lnTo>
                  <a:pt x="294668" y="60844"/>
                </a:lnTo>
                <a:lnTo>
                  <a:pt x="259366" y="28675"/>
                </a:lnTo>
                <a:lnTo>
                  <a:pt x="214603" y="7577"/>
                </a:lnTo>
                <a:lnTo>
                  <a:pt x="16306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4" name="object 64"/>
          <p:cNvSpPr/>
          <p:nvPr/>
        </p:nvSpPr>
        <p:spPr>
          <a:xfrm>
            <a:off x="723900" y="923544"/>
            <a:ext cx="504825" cy="513715"/>
          </a:xfrm>
          <a:custGeom>
            <a:avLst/>
            <a:gdLst/>
            <a:ahLst/>
            <a:cxnLst/>
            <a:rect l="l" t="t" r="r" b="b"/>
            <a:pathLst>
              <a:path w="504825" h="513715">
                <a:moveTo>
                  <a:pt x="0" y="513588"/>
                </a:moveTo>
                <a:lnTo>
                  <a:pt x="504444" y="513588"/>
                </a:lnTo>
                <a:lnTo>
                  <a:pt x="504444" y="0"/>
                </a:lnTo>
                <a:lnTo>
                  <a:pt x="0" y="0"/>
                </a:lnTo>
                <a:lnTo>
                  <a:pt x="0" y="5135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 txBox="1"/>
          <p:nvPr/>
        </p:nvSpPr>
        <p:spPr>
          <a:xfrm>
            <a:off x="887526" y="917955"/>
            <a:ext cx="177800" cy="5130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66" name="object 66"/>
          <p:cNvSpPr/>
          <p:nvPr/>
        </p:nvSpPr>
        <p:spPr>
          <a:xfrm>
            <a:off x="751331" y="1868423"/>
            <a:ext cx="504825" cy="513715"/>
          </a:xfrm>
          <a:custGeom>
            <a:avLst/>
            <a:gdLst/>
            <a:ahLst/>
            <a:cxnLst/>
            <a:rect l="l" t="t" r="r" b="b"/>
            <a:pathLst>
              <a:path w="504825" h="513714">
                <a:moveTo>
                  <a:pt x="0" y="513588"/>
                </a:moveTo>
                <a:lnTo>
                  <a:pt x="504444" y="513588"/>
                </a:lnTo>
                <a:lnTo>
                  <a:pt x="504444" y="0"/>
                </a:lnTo>
                <a:lnTo>
                  <a:pt x="0" y="0"/>
                </a:lnTo>
                <a:lnTo>
                  <a:pt x="0" y="5135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914349" y="1862327"/>
            <a:ext cx="177800" cy="51371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2406395" y="2772155"/>
            <a:ext cx="504825" cy="513715"/>
          </a:xfrm>
          <a:custGeom>
            <a:avLst/>
            <a:gdLst/>
            <a:ahLst/>
            <a:cxnLst/>
            <a:rect l="l" t="t" r="r" b="b"/>
            <a:pathLst>
              <a:path w="504825" h="513714">
                <a:moveTo>
                  <a:pt x="0" y="513588"/>
                </a:moveTo>
                <a:lnTo>
                  <a:pt x="504444" y="513588"/>
                </a:lnTo>
                <a:lnTo>
                  <a:pt x="504444" y="0"/>
                </a:lnTo>
                <a:lnTo>
                  <a:pt x="0" y="0"/>
                </a:lnTo>
                <a:lnTo>
                  <a:pt x="0" y="5135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2570352" y="2766948"/>
            <a:ext cx="177800" cy="5130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2406395" y="3636264"/>
            <a:ext cx="504825" cy="513715"/>
          </a:xfrm>
          <a:custGeom>
            <a:avLst/>
            <a:gdLst/>
            <a:ahLst/>
            <a:cxnLst/>
            <a:rect l="l" t="t" r="r" b="b"/>
            <a:pathLst>
              <a:path w="504825" h="513714">
                <a:moveTo>
                  <a:pt x="0" y="513588"/>
                </a:moveTo>
                <a:lnTo>
                  <a:pt x="504444" y="513588"/>
                </a:lnTo>
                <a:lnTo>
                  <a:pt x="504444" y="0"/>
                </a:lnTo>
                <a:lnTo>
                  <a:pt x="0" y="0"/>
                </a:lnTo>
                <a:lnTo>
                  <a:pt x="0" y="5135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2570352" y="3631691"/>
            <a:ext cx="177800" cy="5130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2703576" y="923544"/>
            <a:ext cx="504825" cy="513715"/>
          </a:xfrm>
          <a:custGeom>
            <a:avLst/>
            <a:gdLst/>
            <a:ahLst/>
            <a:cxnLst/>
            <a:rect l="l" t="t" r="r" b="b"/>
            <a:pathLst>
              <a:path w="504825" h="513715">
                <a:moveTo>
                  <a:pt x="0" y="513588"/>
                </a:moveTo>
                <a:lnTo>
                  <a:pt x="504444" y="513588"/>
                </a:lnTo>
                <a:lnTo>
                  <a:pt x="504444" y="0"/>
                </a:lnTo>
                <a:lnTo>
                  <a:pt x="0" y="0"/>
                </a:lnTo>
                <a:lnTo>
                  <a:pt x="0" y="5135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2867532" y="917955"/>
            <a:ext cx="177800" cy="5130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3640835" y="923544"/>
            <a:ext cx="504825" cy="513715"/>
          </a:xfrm>
          <a:custGeom>
            <a:avLst/>
            <a:gdLst/>
            <a:ahLst/>
            <a:cxnLst/>
            <a:rect l="l" t="t" r="r" b="b"/>
            <a:pathLst>
              <a:path w="504825" h="513715">
                <a:moveTo>
                  <a:pt x="0" y="513588"/>
                </a:moveTo>
                <a:lnTo>
                  <a:pt x="504443" y="513588"/>
                </a:lnTo>
                <a:lnTo>
                  <a:pt x="504443" y="0"/>
                </a:lnTo>
                <a:lnTo>
                  <a:pt x="0" y="0"/>
                </a:lnTo>
                <a:lnTo>
                  <a:pt x="0" y="5135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 txBox="1"/>
          <p:nvPr/>
        </p:nvSpPr>
        <p:spPr>
          <a:xfrm>
            <a:off x="3804158" y="917955"/>
            <a:ext cx="177800" cy="5130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76" name="object 76"/>
          <p:cNvSpPr/>
          <p:nvPr/>
        </p:nvSpPr>
        <p:spPr>
          <a:xfrm>
            <a:off x="1758695" y="1868423"/>
            <a:ext cx="504825" cy="513715"/>
          </a:xfrm>
          <a:custGeom>
            <a:avLst/>
            <a:gdLst/>
            <a:ahLst/>
            <a:cxnLst/>
            <a:rect l="l" t="t" r="r" b="b"/>
            <a:pathLst>
              <a:path w="504825" h="513714">
                <a:moveTo>
                  <a:pt x="0" y="513588"/>
                </a:moveTo>
                <a:lnTo>
                  <a:pt x="504444" y="513588"/>
                </a:lnTo>
                <a:lnTo>
                  <a:pt x="504444" y="0"/>
                </a:lnTo>
                <a:lnTo>
                  <a:pt x="0" y="0"/>
                </a:lnTo>
                <a:lnTo>
                  <a:pt x="0" y="5135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7" name="object 77"/>
          <p:cNvSpPr txBox="1"/>
          <p:nvPr/>
        </p:nvSpPr>
        <p:spPr>
          <a:xfrm>
            <a:off x="1922652" y="1862327"/>
            <a:ext cx="177800" cy="51371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78" name="object 78"/>
          <p:cNvSpPr/>
          <p:nvPr/>
        </p:nvSpPr>
        <p:spPr>
          <a:xfrm>
            <a:off x="3415284" y="2772155"/>
            <a:ext cx="504825" cy="513715"/>
          </a:xfrm>
          <a:custGeom>
            <a:avLst/>
            <a:gdLst/>
            <a:ahLst/>
            <a:cxnLst/>
            <a:rect l="l" t="t" r="r" b="b"/>
            <a:pathLst>
              <a:path w="504825" h="513714">
                <a:moveTo>
                  <a:pt x="0" y="513588"/>
                </a:moveTo>
                <a:lnTo>
                  <a:pt x="504443" y="513588"/>
                </a:lnTo>
                <a:lnTo>
                  <a:pt x="504443" y="0"/>
                </a:lnTo>
                <a:lnTo>
                  <a:pt x="0" y="0"/>
                </a:lnTo>
                <a:lnTo>
                  <a:pt x="0" y="5135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9" name="object 79"/>
          <p:cNvSpPr txBox="1"/>
          <p:nvPr/>
        </p:nvSpPr>
        <p:spPr>
          <a:xfrm>
            <a:off x="3578605" y="2766948"/>
            <a:ext cx="177800" cy="5130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80" name="object 80"/>
          <p:cNvSpPr/>
          <p:nvPr/>
        </p:nvSpPr>
        <p:spPr>
          <a:xfrm>
            <a:off x="3415284" y="3636264"/>
            <a:ext cx="504825" cy="513715"/>
          </a:xfrm>
          <a:custGeom>
            <a:avLst/>
            <a:gdLst/>
            <a:ahLst/>
            <a:cxnLst/>
            <a:rect l="l" t="t" r="r" b="b"/>
            <a:pathLst>
              <a:path w="504825" h="513714">
                <a:moveTo>
                  <a:pt x="0" y="513588"/>
                </a:moveTo>
                <a:lnTo>
                  <a:pt x="504443" y="513588"/>
                </a:lnTo>
                <a:lnTo>
                  <a:pt x="504443" y="0"/>
                </a:lnTo>
                <a:lnTo>
                  <a:pt x="0" y="0"/>
                </a:lnTo>
                <a:lnTo>
                  <a:pt x="0" y="5135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 txBox="1"/>
          <p:nvPr/>
        </p:nvSpPr>
        <p:spPr>
          <a:xfrm>
            <a:off x="3578605" y="3631691"/>
            <a:ext cx="177800" cy="5130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82" name="object 82"/>
          <p:cNvSpPr/>
          <p:nvPr/>
        </p:nvSpPr>
        <p:spPr>
          <a:xfrm>
            <a:off x="4386071" y="3636264"/>
            <a:ext cx="504825" cy="513715"/>
          </a:xfrm>
          <a:custGeom>
            <a:avLst/>
            <a:gdLst/>
            <a:ahLst/>
            <a:cxnLst/>
            <a:rect l="l" t="t" r="r" b="b"/>
            <a:pathLst>
              <a:path w="504825" h="513714">
                <a:moveTo>
                  <a:pt x="0" y="513588"/>
                </a:moveTo>
                <a:lnTo>
                  <a:pt x="504444" y="513588"/>
                </a:lnTo>
                <a:lnTo>
                  <a:pt x="504444" y="0"/>
                </a:lnTo>
                <a:lnTo>
                  <a:pt x="0" y="0"/>
                </a:lnTo>
                <a:lnTo>
                  <a:pt x="0" y="5135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 txBox="1"/>
          <p:nvPr/>
        </p:nvSpPr>
        <p:spPr>
          <a:xfrm>
            <a:off x="4550283" y="3631691"/>
            <a:ext cx="177800" cy="5130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84" name="object 84"/>
          <p:cNvSpPr/>
          <p:nvPr/>
        </p:nvSpPr>
        <p:spPr>
          <a:xfrm>
            <a:off x="1731264" y="923544"/>
            <a:ext cx="506095" cy="513715"/>
          </a:xfrm>
          <a:custGeom>
            <a:avLst/>
            <a:gdLst/>
            <a:ahLst/>
            <a:cxnLst/>
            <a:rect l="l" t="t" r="r" b="b"/>
            <a:pathLst>
              <a:path w="506094" h="513715">
                <a:moveTo>
                  <a:pt x="0" y="513588"/>
                </a:moveTo>
                <a:lnTo>
                  <a:pt x="505968" y="513588"/>
                </a:lnTo>
                <a:lnTo>
                  <a:pt x="505968" y="0"/>
                </a:lnTo>
                <a:lnTo>
                  <a:pt x="0" y="0"/>
                </a:lnTo>
                <a:lnTo>
                  <a:pt x="0" y="5135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 txBox="1"/>
          <p:nvPr/>
        </p:nvSpPr>
        <p:spPr>
          <a:xfrm>
            <a:off x="1895729" y="917905"/>
            <a:ext cx="178435" cy="51371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86" name="object 86"/>
          <p:cNvSpPr/>
          <p:nvPr/>
        </p:nvSpPr>
        <p:spPr>
          <a:xfrm>
            <a:off x="5585459" y="923544"/>
            <a:ext cx="504825" cy="513715"/>
          </a:xfrm>
          <a:custGeom>
            <a:avLst/>
            <a:gdLst/>
            <a:ahLst/>
            <a:cxnLst/>
            <a:rect l="l" t="t" r="r" b="b"/>
            <a:pathLst>
              <a:path w="504825" h="513715">
                <a:moveTo>
                  <a:pt x="0" y="513588"/>
                </a:moveTo>
                <a:lnTo>
                  <a:pt x="504443" y="513588"/>
                </a:lnTo>
                <a:lnTo>
                  <a:pt x="504443" y="0"/>
                </a:lnTo>
                <a:lnTo>
                  <a:pt x="0" y="0"/>
                </a:lnTo>
                <a:lnTo>
                  <a:pt x="0" y="5135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 txBox="1"/>
          <p:nvPr/>
        </p:nvSpPr>
        <p:spPr>
          <a:xfrm>
            <a:off x="5749035" y="917955"/>
            <a:ext cx="177800" cy="5130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88" name="object 88"/>
          <p:cNvSpPr/>
          <p:nvPr/>
        </p:nvSpPr>
        <p:spPr>
          <a:xfrm>
            <a:off x="6664452" y="923544"/>
            <a:ext cx="504825" cy="513715"/>
          </a:xfrm>
          <a:custGeom>
            <a:avLst/>
            <a:gdLst/>
            <a:ahLst/>
            <a:cxnLst/>
            <a:rect l="l" t="t" r="r" b="b"/>
            <a:pathLst>
              <a:path w="504825" h="513715">
                <a:moveTo>
                  <a:pt x="0" y="513588"/>
                </a:moveTo>
                <a:lnTo>
                  <a:pt x="504444" y="513588"/>
                </a:lnTo>
                <a:lnTo>
                  <a:pt x="504444" y="0"/>
                </a:lnTo>
                <a:lnTo>
                  <a:pt x="0" y="0"/>
                </a:lnTo>
                <a:lnTo>
                  <a:pt x="0" y="5135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 txBox="1"/>
          <p:nvPr/>
        </p:nvSpPr>
        <p:spPr>
          <a:xfrm>
            <a:off x="6829043" y="917955"/>
            <a:ext cx="177800" cy="5130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90" name="object 90"/>
          <p:cNvSpPr/>
          <p:nvPr/>
        </p:nvSpPr>
        <p:spPr>
          <a:xfrm>
            <a:off x="2731007" y="1868423"/>
            <a:ext cx="504825" cy="513715"/>
          </a:xfrm>
          <a:custGeom>
            <a:avLst/>
            <a:gdLst/>
            <a:ahLst/>
            <a:cxnLst/>
            <a:rect l="l" t="t" r="r" b="b"/>
            <a:pathLst>
              <a:path w="504825" h="513714">
                <a:moveTo>
                  <a:pt x="0" y="513588"/>
                </a:moveTo>
                <a:lnTo>
                  <a:pt x="504444" y="513588"/>
                </a:lnTo>
                <a:lnTo>
                  <a:pt x="504444" y="0"/>
                </a:lnTo>
                <a:lnTo>
                  <a:pt x="0" y="0"/>
                </a:lnTo>
                <a:lnTo>
                  <a:pt x="0" y="5135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 txBox="1"/>
          <p:nvPr/>
        </p:nvSpPr>
        <p:spPr>
          <a:xfrm>
            <a:off x="2894329" y="1862327"/>
            <a:ext cx="177800" cy="51371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92" name="object 92"/>
          <p:cNvSpPr/>
          <p:nvPr/>
        </p:nvSpPr>
        <p:spPr>
          <a:xfrm>
            <a:off x="3666744" y="1868423"/>
            <a:ext cx="506095" cy="513715"/>
          </a:xfrm>
          <a:custGeom>
            <a:avLst/>
            <a:gdLst/>
            <a:ahLst/>
            <a:cxnLst/>
            <a:rect l="l" t="t" r="r" b="b"/>
            <a:pathLst>
              <a:path w="506095" h="513714">
                <a:moveTo>
                  <a:pt x="0" y="513588"/>
                </a:moveTo>
                <a:lnTo>
                  <a:pt x="505968" y="513588"/>
                </a:lnTo>
                <a:lnTo>
                  <a:pt x="505968" y="0"/>
                </a:lnTo>
                <a:lnTo>
                  <a:pt x="0" y="0"/>
                </a:lnTo>
                <a:lnTo>
                  <a:pt x="0" y="5135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 txBox="1"/>
          <p:nvPr/>
        </p:nvSpPr>
        <p:spPr>
          <a:xfrm>
            <a:off x="3831335" y="1862327"/>
            <a:ext cx="177800" cy="51371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94" name="object 94"/>
          <p:cNvSpPr/>
          <p:nvPr/>
        </p:nvSpPr>
        <p:spPr>
          <a:xfrm>
            <a:off x="4639055" y="1868423"/>
            <a:ext cx="504825" cy="513715"/>
          </a:xfrm>
          <a:custGeom>
            <a:avLst/>
            <a:gdLst/>
            <a:ahLst/>
            <a:cxnLst/>
            <a:rect l="l" t="t" r="r" b="b"/>
            <a:pathLst>
              <a:path w="504825" h="513714">
                <a:moveTo>
                  <a:pt x="0" y="513588"/>
                </a:moveTo>
                <a:lnTo>
                  <a:pt x="504444" y="513588"/>
                </a:lnTo>
                <a:lnTo>
                  <a:pt x="504444" y="0"/>
                </a:lnTo>
                <a:lnTo>
                  <a:pt x="0" y="0"/>
                </a:lnTo>
                <a:lnTo>
                  <a:pt x="0" y="5135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 txBox="1"/>
          <p:nvPr/>
        </p:nvSpPr>
        <p:spPr>
          <a:xfrm>
            <a:off x="4803013" y="1862327"/>
            <a:ext cx="177800" cy="51371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5611367" y="1868423"/>
            <a:ext cx="506095" cy="513715"/>
          </a:xfrm>
          <a:custGeom>
            <a:avLst/>
            <a:gdLst/>
            <a:ahLst/>
            <a:cxnLst/>
            <a:rect l="l" t="t" r="r" b="b"/>
            <a:pathLst>
              <a:path w="506095" h="513714">
                <a:moveTo>
                  <a:pt x="0" y="513588"/>
                </a:moveTo>
                <a:lnTo>
                  <a:pt x="505967" y="513588"/>
                </a:lnTo>
                <a:lnTo>
                  <a:pt x="505967" y="0"/>
                </a:lnTo>
                <a:lnTo>
                  <a:pt x="0" y="0"/>
                </a:lnTo>
                <a:lnTo>
                  <a:pt x="0" y="5135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 txBox="1"/>
          <p:nvPr/>
        </p:nvSpPr>
        <p:spPr>
          <a:xfrm>
            <a:off x="5776214" y="1862327"/>
            <a:ext cx="177800" cy="51371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6691883" y="1868423"/>
            <a:ext cx="504825" cy="513715"/>
          </a:xfrm>
          <a:custGeom>
            <a:avLst/>
            <a:gdLst/>
            <a:ahLst/>
            <a:cxnLst/>
            <a:rect l="l" t="t" r="r" b="b"/>
            <a:pathLst>
              <a:path w="504825" h="513714">
                <a:moveTo>
                  <a:pt x="0" y="513588"/>
                </a:moveTo>
                <a:lnTo>
                  <a:pt x="504444" y="513588"/>
                </a:lnTo>
                <a:lnTo>
                  <a:pt x="504444" y="0"/>
                </a:lnTo>
                <a:lnTo>
                  <a:pt x="0" y="0"/>
                </a:lnTo>
                <a:lnTo>
                  <a:pt x="0" y="5135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 txBox="1"/>
          <p:nvPr/>
        </p:nvSpPr>
        <p:spPr>
          <a:xfrm>
            <a:off x="6855841" y="1862327"/>
            <a:ext cx="177800" cy="513715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00" name="object 100"/>
          <p:cNvSpPr/>
          <p:nvPr/>
        </p:nvSpPr>
        <p:spPr>
          <a:xfrm>
            <a:off x="4386071" y="2772155"/>
            <a:ext cx="504825" cy="513715"/>
          </a:xfrm>
          <a:custGeom>
            <a:avLst/>
            <a:gdLst/>
            <a:ahLst/>
            <a:cxnLst/>
            <a:rect l="l" t="t" r="r" b="b"/>
            <a:pathLst>
              <a:path w="504825" h="513714">
                <a:moveTo>
                  <a:pt x="0" y="513588"/>
                </a:moveTo>
                <a:lnTo>
                  <a:pt x="504444" y="513588"/>
                </a:lnTo>
                <a:lnTo>
                  <a:pt x="504444" y="0"/>
                </a:lnTo>
                <a:lnTo>
                  <a:pt x="0" y="0"/>
                </a:lnTo>
                <a:lnTo>
                  <a:pt x="0" y="5135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 txBox="1"/>
          <p:nvPr/>
        </p:nvSpPr>
        <p:spPr>
          <a:xfrm>
            <a:off x="4550283" y="2766948"/>
            <a:ext cx="177800" cy="5130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02" name="object 102"/>
          <p:cNvSpPr/>
          <p:nvPr/>
        </p:nvSpPr>
        <p:spPr>
          <a:xfrm>
            <a:off x="5323332" y="2772155"/>
            <a:ext cx="504825" cy="513715"/>
          </a:xfrm>
          <a:custGeom>
            <a:avLst/>
            <a:gdLst/>
            <a:ahLst/>
            <a:cxnLst/>
            <a:rect l="l" t="t" r="r" b="b"/>
            <a:pathLst>
              <a:path w="504825" h="513714">
                <a:moveTo>
                  <a:pt x="0" y="513588"/>
                </a:moveTo>
                <a:lnTo>
                  <a:pt x="504443" y="513588"/>
                </a:lnTo>
                <a:lnTo>
                  <a:pt x="504443" y="0"/>
                </a:lnTo>
                <a:lnTo>
                  <a:pt x="0" y="0"/>
                </a:lnTo>
                <a:lnTo>
                  <a:pt x="0" y="5135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 txBox="1"/>
          <p:nvPr/>
        </p:nvSpPr>
        <p:spPr>
          <a:xfrm>
            <a:off x="5487289" y="2766948"/>
            <a:ext cx="177800" cy="5130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04" name="object 104"/>
          <p:cNvSpPr/>
          <p:nvPr/>
        </p:nvSpPr>
        <p:spPr>
          <a:xfrm>
            <a:off x="6294120" y="2772155"/>
            <a:ext cx="504825" cy="513715"/>
          </a:xfrm>
          <a:custGeom>
            <a:avLst/>
            <a:gdLst/>
            <a:ahLst/>
            <a:cxnLst/>
            <a:rect l="l" t="t" r="r" b="b"/>
            <a:pathLst>
              <a:path w="504825" h="513714">
                <a:moveTo>
                  <a:pt x="0" y="513588"/>
                </a:moveTo>
                <a:lnTo>
                  <a:pt x="504444" y="513588"/>
                </a:lnTo>
                <a:lnTo>
                  <a:pt x="504444" y="0"/>
                </a:lnTo>
                <a:lnTo>
                  <a:pt x="0" y="0"/>
                </a:lnTo>
                <a:lnTo>
                  <a:pt x="0" y="5135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 txBox="1"/>
          <p:nvPr/>
        </p:nvSpPr>
        <p:spPr>
          <a:xfrm>
            <a:off x="6458965" y="2766948"/>
            <a:ext cx="177800" cy="5130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06" name="object 106"/>
          <p:cNvSpPr/>
          <p:nvPr/>
        </p:nvSpPr>
        <p:spPr>
          <a:xfrm>
            <a:off x="7267956" y="2772155"/>
            <a:ext cx="504825" cy="513715"/>
          </a:xfrm>
          <a:custGeom>
            <a:avLst/>
            <a:gdLst/>
            <a:ahLst/>
            <a:cxnLst/>
            <a:rect l="l" t="t" r="r" b="b"/>
            <a:pathLst>
              <a:path w="504825" h="513714">
                <a:moveTo>
                  <a:pt x="0" y="513588"/>
                </a:moveTo>
                <a:lnTo>
                  <a:pt x="504444" y="513588"/>
                </a:lnTo>
                <a:lnTo>
                  <a:pt x="504444" y="0"/>
                </a:lnTo>
                <a:lnTo>
                  <a:pt x="0" y="0"/>
                </a:lnTo>
                <a:lnTo>
                  <a:pt x="0" y="5135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 txBox="1"/>
          <p:nvPr/>
        </p:nvSpPr>
        <p:spPr>
          <a:xfrm>
            <a:off x="7432167" y="2766948"/>
            <a:ext cx="177800" cy="5130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08" name="object 108"/>
          <p:cNvSpPr/>
          <p:nvPr/>
        </p:nvSpPr>
        <p:spPr>
          <a:xfrm>
            <a:off x="8346947" y="2772155"/>
            <a:ext cx="504825" cy="513715"/>
          </a:xfrm>
          <a:custGeom>
            <a:avLst/>
            <a:gdLst/>
            <a:ahLst/>
            <a:cxnLst/>
            <a:rect l="l" t="t" r="r" b="b"/>
            <a:pathLst>
              <a:path w="504825" h="513714">
                <a:moveTo>
                  <a:pt x="0" y="513588"/>
                </a:moveTo>
                <a:lnTo>
                  <a:pt x="504444" y="513588"/>
                </a:lnTo>
                <a:lnTo>
                  <a:pt x="504444" y="0"/>
                </a:lnTo>
                <a:lnTo>
                  <a:pt x="0" y="0"/>
                </a:lnTo>
                <a:lnTo>
                  <a:pt x="0" y="5135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9" name="object 109"/>
          <p:cNvSpPr txBox="1"/>
          <p:nvPr/>
        </p:nvSpPr>
        <p:spPr>
          <a:xfrm>
            <a:off x="8511793" y="2766948"/>
            <a:ext cx="177800" cy="5130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10" name="object 110"/>
          <p:cNvSpPr/>
          <p:nvPr/>
        </p:nvSpPr>
        <p:spPr>
          <a:xfrm>
            <a:off x="5323332" y="3636264"/>
            <a:ext cx="504825" cy="513715"/>
          </a:xfrm>
          <a:custGeom>
            <a:avLst/>
            <a:gdLst/>
            <a:ahLst/>
            <a:cxnLst/>
            <a:rect l="l" t="t" r="r" b="b"/>
            <a:pathLst>
              <a:path w="504825" h="513714">
                <a:moveTo>
                  <a:pt x="0" y="513588"/>
                </a:moveTo>
                <a:lnTo>
                  <a:pt x="504443" y="513588"/>
                </a:lnTo>
                <a:lnTo>
                  <a:pt x="504443" y="0"/>
                </a:lnTo>
                <a:lnTo>
                  <a:pt x="0" y="0"/>
                </a:lnTo>
                <a:lnTo>
                  <a:pt x="0" y="5135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 txBox="1"/>
          <p:nvPr/>
        </p:nvSpPr>
        <p:spPr>
          <a:xfrm>
            <a:off x="5487289" y="3631691"/>
            <a:ext cx="177800" cy="5130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6294120" y="3636264"/>
            <a:ext cx="504825" cy="513715"/>
          </a:xfrm>
          <a:custGeom>
            <a:avLst/>
            <a:gdLst/>
            <a:ahLst/>
            <a:cxnLst/>
            <a:rect l="l" t="t" r="r" b="b"/>
            <a:pathLst>
              <a:path w="504825" h="513714">
                <a:moveTo>
                  <a:pt x="0" y="513588"/>
                </a:moveTo>
                <a:lnTo>
                  <a:pt x="504444" y="513588"/>
                </a:lnTo>
                <a:lnTo>
                  <a:pt x="504444" y="0"/>
                </a:lnTo>
                <a:lnTo>
                  <a:pt x="0" y="0"/>
                </a:lnTo>
                <a:lnTo>
                  <a:pt x="0" y="5135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 txBox="1"/>
          <p:nvPr/>
        </p:nvSpPr>
        <p:spPr>
          <a:xfrm>
            <a:off x="6458965" y="3631691"/>
            <a:ext cx="177800" cy="5130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14" name="object 114"/>
          <p:cNvSpPr/>
          <p:nvPr/>
        </p:nvSpPr>
        <p:spPr>
          <a:xfrm>
            <a:off x="7267956" y="3636264"/>
            <a:ext cx="504825" cy="513715"/>
          </a:xfrm>
          <a:custGeom>
            <a:avLst/>
            <a:gdLst/>
            <a:ahLst/>
            <a:cxnLst/>
            <a:rect l="l" t="t" r="r" b="b"/>
            <a:pathLst>
              <a:path w="504825" h="513714">
                <a:moveTo>
                  <a:pt x="0" y="513588"/>
                </a:moveTo>
                <a:lnTo>
                  <a:pt x="504444" y="513588"/>
                </a:lnTo>
                <a:lnTo>
                  <a:pt x="504444" y="0"/>
                </a:lnTo>
                <a:lnTo>
                  <a:pt x="0" y="0"/>
                </a:lnTo>
                <a:lnTo>
                  <a:pt x="0" y="5135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 txBox="1"/>
          <p:nvPr/>
        </p:nvSpPr>
        <p:spPr>
          <a:xfrm>
            <a:off x="7432167" y="3631691"/>
            <a:ext cx="177800" cy="5130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16" name="object 116"/>
          <p:cNvSpPr/>
          <p:nvPr/>
        </p:nvSpPr>
        <p:spPr>
          <a:xfrm>
            <a:off x="8346947" y="3636264"/>
            <a:ext cx="504825" cy="513715"/>
          </a:xfrm>
          <a:custGeom>
            <a:avLst/>
            <a:gdLst/>
            <a:ahLst/>
            <a:cxnLst/>
            <a:rect l="l" t="t" r="r" b="b"/>
            <a:pathLst>
              <a:path w="504825" h="513714">
                <a:moveTo>
                  <a:pt x="0" y="513588"/>
                </a:moveTo>
                <a:lnTo>
                  <a:pt x="504444" y="513588"/>
                </a:lnTo>
                <a:lnTo>
                  <a:pt x="504444" y="0"/>
                </a:lnTo>
                <a:lnTo>
                  <a:pt x="0" y="0"/>
                </a:lnTo>
                <a:lnTo>
                  <a:pt x="0" y="5135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 txBox="1"/>
          <p:nvPr/>
        </p:nvSpPr>
        <p:spPr>
          <a:xfrm>
            <a:off x="8511793" y="3631691"/>
            <a:ext cx="177800" cy="5130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18" name="object 118"/>
          <p:cNvSpPr/>
          <p:nvPr/>
        </p:nvSpPr>
        <p:spPr>
          <a:xfrm>
            <a:off x="4611623" y="923544"/>
            <a:ext cx="504825" cy="513715"/>
          </a:xfrm>
          <a:custGeom>
            <a:avLst/>
            <a:gdLst/>
            <a:ahLst/>
            <a:cxnLst/>
            <a:rect l="l" t="t" r="r" b="b"/>
            <a:pathLst>
              <a:path w="504825" h="513715">
                <a:moveTo>
                  <a:pt x="0" y="513588"/>
                </a:moveTo>
                <a:lnTo>
                  <a:pt x="504444" y="513588"/>
                </a:lnTo>
                <a:lnTo>
                  <a:pt x="504444" y="0"/>
                </a:lnTo>
                <a:lnTo>
                  <a:pt x="0" y="0"/>
                </a:lnTo>
                <a:lnTo>
                  <a:pt x="0" y="513588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9" name="object 119"/>
          <p:cNvSpPr txBox="1"/>
          <p:nvPr/>
        </p:nvSpPr>
        <p:spPr>
          <a:xfrm>
            <a:off x="4775834" y="917955"/>
            <a:ext cx="177800" cy="513080"/>
          </a:xfrm>
          <a:prstGeom prst="rect">
            <a:avLst/>
          </a:prstGeom>
        </p:spPr>
        <p:txBody>
          <a:bodyPr vert="horz" wrap="square" lIns="0" tIns="43180" rIns="0" bIns="0" rtlCol="0">
            <a:spAutoFit/>
          </a:bodyPr>
          <a:lstStyle/>
          <a:p>
            <a:pPr marL="12700" marR="5080" algn="just">
              <a:lnSpc>
                <a:spcPts val="1200"/>
              </a:lnSpc>
              <a:spcBef>
                <a:spcPts val="34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 作 台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20" name="object 120"/>
          <p:cNvSpPr/>
          <p:nvPr/>
        </p:nvSpPr>
        <p:spPr>
          <a:xfrm>
            <a:off x="364997" y="1541525"/>
            <a:ext cx="7085330" cy="204470"/>
          </a:xfrm>
          <a:custGeom>
            <a:avLst/>
            <a:gdLst/>
            <a:ahLst/>
            <a:cxnLst/>
            <a:rect l="l" t="t" r="r" b="b"/>
            <a:pathLst>
              <a:path w="7085330" h="204469">
                <a:moveTo>
                  <a:pt x="0" y="204215"/>
                </a:moveTo>
                <a:lnTo>
                  <a:pt x="7085076" y="204215"/>
                </a:lnTo>
                <a:lnTo>
                  <a:pt x="7085076" y="0"/>
                </a:lnTo>
                <a:lnTo>
                  <a:pt x="0" y="0"/>
                </a:lnTo>
                <a:lnTo>
                  <a:pt x="0" y="204215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1" name="object 121"/>
          <p:cNvSpPr/>
          <p:nvPr/>
        </p:nvSpPr>
        <p:spPr>
          <a:xfrm>
            <a:off x="364997" y="2442210"/>
            <a:ext cx="7085330" cy="184785"/>
          </a:xfrm>
          <a:custGeom>
            <a:avLst/>
            <a:gdLst/>
            <a:ahLst/>
            <a:cxnLst/>
            <a:rect l="l" t="t" r="r" b="b"/>
            <a:pathLst>
              <a:path w="7085330" h="184785">
                <a:moveTo>
                  <a:pt x="0" y="184404"/>
                </a:moveTo>
                <a:lnTo>
                  <a:pt x="7085076" y="184404"/>
                </a:lnTo>
                <a:lnTo>
                  <a:pt x="7085076" y="0"/>
                </a:lnTo>
                <a:lnTo>
                  <a:pt x="0" y="0"/>
                </a:lnTo>
                <a:lnTo>
                  <a:pt x="0" y="184404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2" name="object 122"/>
          <p:cNvSpPr/>
          <p:nvPr/>
        </p:nvSpPr>
        <p:spPr>
          <a:xfrm>
            <a:off x="1831085" y="3388614"/>
            <a:ext cx="7054850" cy="178435"/>
          </a:xfrm>
          <a:custGeom>
            <a:avLst/>
            <a:gdLst/>
            <a:ahLst/>
            <a:cxnLst/>
            <a:rect l="l" t="t" r="r" b="b"/>
            <a:pathLst>
              <a:path w="7054850" h="178435">
                <a:moveTo>
                  <a:pt x="0" y="178308"/>
                </a:moveTo>
                <a:lnTo>
                  <a:pt x="7054596" y="178308"/>
                </a:lnTo>
                <a:lnTo>
                  <a:pt x="7054596" y="0"/>
                </a:lnTo>
                <a:lnTo>
                  <a:pt x="0" y="0"/>
                </a:lnTo>
                <a:lnTo>
                  <a:pt x="0" y="178308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3" name="object 123"/>
          <p:cNvSpPr/>
          <p:nvPr/>
        </p:nvSpPr>
        <p:spPr>
          <a:xfrm>
            <a:off x="1831085" y="4269485"/>
            <a:ext cx="7054850" cy="180340"/>
          </a:xfrm>
          <a:custGeom>
            <a:avLst/>
            <a:gdLst/>
            <a:ahLst/>
            <a:cxnLst/>
            <a:rect l="l" t="t" r="r" b="b"/>
            <a:pathLst>
              <a:path w="7054850" h="180339">
                <a:moveTo>
                  <a:pt x="0" y="179831"/>
                </a:moveTo>
                <a:lnTo>
                  <a:pt x="7054596" y="179831"/>
                </a:lnTo>
                <a:lnTo>
                  <a:pt x="7054596" y="0"/>
                </a:lnTo>
                <a:lnTo>
                  <a:pt x="0" y="0"/>
                </a:lnTo>
                <a:lnTo>
                  <a:pt x="0" y="179831"/>
                </a:lnTo>
                <a:close/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4" name="object 124"/>
          <p:cNvSpPr txBox="1"/>
          <p:nvPr/>
        </p:nvSpPr>
        <p:spPr>
          <a:xfrm>
            <a:off x="7721" y="3798214"/>
            <a:ext cx="65532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0"/>
              </a:spcBef>
              <a:buFont typeface="Wingdings"/>
              <a:buChar char=""/>
              <a:tabLst>
                <a:tab pos="185420" algn="l"/>
              </a:tabLst>
            </a:pPr>
            <a:r>
              <a:rPr sz="1200" dirty="0">
                <a:latin typeface="Noto Sans CJK JP Regular"/>
                <a:cs typeface="Noto Sans CJK JP Regular"/>
              </a:rPr>
              <a:t>机工作</a:t>
            </a:r>
            <a:endParaRPr sz="1200">
              <a:latin typeface="Noto Sans CJK JP Regular"/>
              <a:cs typeface="Noto Sans CJK JP Regular"/>
            </a:endParaRPr>
          </a:p>
          <a:p>
            <a:pPr marL="184785" indent="-172085">
              <a:lnSpc>
                <a:spcPct val="100000"/>
              </a:lnSpc>
              <a:buFont typeface="Wingdings"/>
              <a:buChar char=""/>
              <a:tabLst>
                <a:tab pos="185420" algn="l"/>
              </a:tabLst>
            </a:pPr>
            <a:r>
              <a:rPr sz="1200" dirty="0">
                <a:latin typeface="Noto Sans CJK JP Regular"/>
                <a:cs typeface="Noto Sans CJK JP Regular"/>
              </a:rPr>
              <a:t>人工作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125" name="object 125"/>
          <p:cNvSpPr/>
          <p:nvPr/>
        </p:nvSpPr>
        <p:spPr>
          <a:xfrm>
            <a:off x="640080" y="1389875"/>
            <a:ext cx="723138" cy="5661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6" name="object 126"/>
          <p:cNvSpPr txBox="1"/>
          <p:nvPr/>
        </p:nvSpPr>
        <p:spPr>
          <a:xfrm>
            <a:off x="837387" y="1552702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27" name="object 127"/>
          <p:cNvSpPr/>
          <p:nvPr/>
        </p:nvSpPr>
        <p:spPr>
          <a:xfrm>
            <a:off x="1467611" y="1399019"/>
            <a:ext cx="724662" cy="56617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8" name="object 128"/>
          <p:cNvSpPr txBox="1"/>
          <p:nvPr/>
        </p:nvSpPr>
        <p:spPr>
          <a:xfrm>
            <a:off x="1666113" y="1560321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29" name="object 129"/>
          <p:cNvSpPr/>
          <p:nvPr/>
        </p:nvSpPr>
        <p:spPr>
          <a:xfrm>
            <a:off x="2296667" y="1385303"/>
            <a:ext cx="723138" cy="5661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0" name="object 130"/>
          <p:cNvSpPr txBox="1"/>
          <p:nvPr/>
        </p:nvSpPr>
        <p:spPr>
          <a:xfrm>
            <a:off x="2493391" y="1546605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31" name="object 131"/>
          <p:cNvSpPr/>
          <p:nvPr/>
        </p:nvSpPr>
        <p:spPr>
          <a:xfrm>
            <a:off x="3122676" y="1385303"/>
            <a:ext cx="723138" cy="5661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2" name="object 132"/>
          <p:cNvSpPr txBox="1"/>
          <p:nvPr/>
        </p:nvSpPr>
        <p:spPr>
          <a:xfrm>
            <a:off x="3320034" y="1546605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33" name="object 133"/>
          <p:cNvSpPr/>
          <p:nvPr/>
        </p:nvSpPr>
        <p:spPr>
          <a:xfrm>
            <a:off x="3951732" y="1385303"/>
            <a:ext cx="723138" cy="5661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4" name="object 134"/>
          <p:cNvSpPr txBox="1"/>
          <p:nvPr/>
        </p:nvSpPr>
        <p:spPr>
          <a:xfrm>
            <a:off x="4149344" y="1546605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35" name="object 135"/>
          <p:cNvSpPr/>
          <p:nvPr/>
        </p:nvSpPr>
        <p:spPr>
          <a:xfrm>
            <a:off x="4779264" y="1385303"/>
            <a:ext cx="726198" cy="5661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6" name="object 136"/>
          <p:cNvSpPr txBox="1"/>
          <p:nvPr/>
        </p:nvSpPr>
        <p:spPr>
          <a:xfrm>
            <a:off x="4979034" y="1546605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37" name="object 137"/>
          <p:cNvSpPr/>
          <p:nvPr/>
        </p:nvSpPr>
        <p:spPr>
          <a:xfrm>
            <a:off x="5571744" y="1391399"/>
            <a:ext cx="724674" cy="5661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8" name="object 138"/>
          <p:cNvSpPr txBox="1"/>
          <p:nvPr/>
        </p:nvSpPr>
        <p:spPr>
          <a:xfrm>
            <a:off x="5771134" y="1553336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39" name="object 139"/>
          <p:cNvSpPr/>
          <p:nvPr/>
        </p:nvSpPr>
        <p:spPr>
          <a:xfrm>
            <a:off x="6417564" y="1385303"/>
            <a:ext cx="723150" cy="56617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0" name="object 140"/>
          <p:cNvSpPr txBox="1"/>
          <p:nvPr/>
        </p:nvSpPr>
        <p:spPr>
          <a:xfrm>
            <a:off x="6615176" y="1546605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41" name="object 141"/>
          <p:cNvSpPr/>
          <p:nvPr/>
        </p:nvSpPr>
        <p:spPr>
          <a:xfrm>
            <a:off x="614172" y="2282939"/>
            <a:ext cx="723138" cy="5661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2" name="object 142"/>
          <p:cNvSpPr txBox="1"/>
          <p:nvPr/>
        </p:nvSpPr>
        <p:spPr>
          <a:xfrm>
            <a:off x="810259" y="2445511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43" name="object 143"/>
          <p:cNvSpPr/>
          <p:nvPr/>
        </p:nvSpPr>
        <p:spPr>
          <a:xfrm>
            <a:off x="1440180" y="2290559"/>
            <a:ext cx="726198" cy="56617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4" name="object 144"/>
          <p:cNvSpPr txBox="1"/>
          <p:nvPr/>
        </p:nvSpPr>
        <p:spPr>
          <a:xfrm>
            <a:off x="1639061" y="2453385"/>
            <a:ext cx="330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45" name="object 145"/>
          <p:cNvSpPr/>
          <p:nvPr/>
        </p:nvSpPr>
        <p:spPr>
          <a:xfrm>
            <a:off x="2269235" y="2276843"/>
            <a:ext cx="723138" cy="56617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6" name="object 146"/>
          <p:cNvSpPr txBox="1"/>
          <p:nvPr/>
        </p:nvSpPr>
        <p:spPr>
          <a:xfrm>
            <a:off x="2466594" y="2439670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47" name="object 147"/>
          <p:cNvSpPr/>
          <p:nvPr/>
        </p:nvSpPr>
        <p:spPr>
          <a:xfrm>
            <a:off x="3095244" y="2276843"/>
            <a:ext cx="723137" cy="56617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8" name="object 148"/>
          <p:cNvSpPr txBox="1"/>
          <p:nvPr/>
        </p:nvSpPr>
        <p:spPr>
          <a:xfrm>
            <a:off x="3292855" y="2439670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49" name="object 149"/>
          <p:cNvSpPr/>
          <p:nvPr/>
        </p:nvSpPr>
        <p:spPr>
          <a:xfrm>
            <a:off x="3924300" y="2276843"/>
            <a:ext cx="724674" cy="56617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0" name="object 150"/>
          <p:cNvSpPr txBox="1"/>
          <p:nvPr/>
        </p:nvSpPr>
        <p:spPr>
          <a:xfrm>
            <a:off x="4122546" y="2439670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51" name="object 151"/>
          <p:cNvSpPr/>
          <p:nvPr/>
        </p:nvSpPr>
        <p:spPr>
          <a:xfrm>
            <a:off x="4753355" y="2276843"/>
            <a:ext cx="724674" cy="56617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2" name="object 152"/>
          <p:cNvSpPr txBox="1"/>
          <p:nvPr/>
        </p:nvSpPr>
        <p:spPr>
          <a:xfrm>
            <a:off x="4951857" y="2439670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53" name="object 153"/>
          <p:cNvSpPr/>
          <p:nvPr/>
        </p:nvSpPr>
        <p:spPr>
          <a:xfrm>
            <a:off x="5544311" y="2284463"/>
            <a:ext cx="726198" cy="56617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4" name="object 154"/>
          <p:cNvSpPr txBox="1"/>
          <p:nvPr/>
        </p:nvSpPr>
        <p:spPr>
          <a:xfrm>
            <a:off x="5744336" y="2446147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55" name="object 155"/>
          <p:cNvSpPr/>
          <p:nvPr/>
        </p:nvSpPr>
        <p:spPr>
          <a:xfrm>
            <a:off x="6390132" y="2276843"/>
            <a:ext cx="723150" cy="56617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6" name="object 156"/>
          <p:cNvSpPr txBox="1"/>
          <p:nvPr/>
        </p:nvSpPr>
        <p:spPr>
          <a:xfrm>
            <a:off x="6588379" y="2439670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57" name="object 157"/>
          <p:cNvSpPr/>
          <p:nvPr/>
        </p:nvSpPr>
        <p:spPr>
          <a:xfrm>
            <a:off x="2334767" y="3208007"/>
            <a:ext cx="723150" cy="566178"/>
          </a:xfrm>
          <a:prstGeom prst="rect">
            <a:avLst/>
          </a:prstGeom>
          <a:blipFill>
            <a:blip r:embed="rId1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8" name="object 158"/>
          <p:cNvSpPr txBox="1"/>
          <p:nvPr/>
        </p:nvSpPr>
        <p:spPr>
          <a:xfrm>
            <a:off x="2531491" y="3370326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59" name="object 159"/>
          <p:cNvSpPr/>
          <p:nvPr/>
        </p:nvSpPr>
        <p:spPr>
          <a:xfrm>
            <a:off x="3160776" y="3215627"/>
            <a:ext cx="726198" cy="566178"/>
          </a:xfrm>
          <a:prstGeom prst="rect">
            <a:avLst/>
          </a:prstGeom>
          <a:blipFill>
            <a:blip r:embed="rId1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0" name="object 160"/>
          <p:cNvSpPr txBox="1"/>
          <p:nvPr/>
        </p:nvSpPr>
        <p:spPr>
          <a:xfrm>
            <a:off x="3360165" y="3378200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61" name="object 161"/>
          <p:cNvSpPr/>
          <p:nvPr/>
        </p:nvSpPr>
        <p:spPr>
          <a:xfrm>
            <a:off x="3989832" y="3201911"/>
            <a:ext cx="723150" cy="566178"/>
          </a:xfrm>
          <a:prstGeom prst="rect">
            <a:avLst/>
          </a:prstGeom>
          <a:blipFill>
            <a:blip r:embed="rId2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2" name="object 162"/>
          <p:cNvSpPr txBox="1"/>
          <p:nvPr/>
        </p:nvSpPr>
        <p:spPr>
          <a:xfrm>
            <a:off x="4187697" y="3364483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63" name="object 163"/>
          <p:cNvSpPr/>
          <p:nvPr/>
        </p:nvSpPr>
        <p:spPr>
          <a:xfrm>
            <a:off x="4815840" y="3201911"/>
            <a:ext cx="724674" cy="566178"/>
          </a:xfrm>
          <a:prstGeom prst="rect">
            <a:avLst/>
          </a:prstGeom>
          <a:blipFill>
            <a:blip r:embed="rId2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4" name="object 164"/>
          <p:cNvSpPr txBox="1"/>
          <p:nvPr/>
        </p:nvSpPr>
        <p:spPr>
          <a:xfrm>
            <a:off x="5014086" y="3364483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65" name="object 165"/>
          <p:cNvSpPr/>
          <p:nvPr/>
        </p:nvSpPr>
        <p:spPr>
          <a:xfrm>
            <a:off x="5646420" y="3201911"/>
            <a:ext cx="723138" cy="566178"/>
          </a:xfrm>
          <a:prstGeom prst="rect">
            <a:avLst/>
          </a:prstGeom>
          <a:blipFill>
            <a:blip r:embed="rId2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6" name="object 166"/>
          <p:cNvSpPr txBox="1"/>
          <p:nvPr/>
        </p:nvSpPr>
        <p:spPr>
          <a:xfrm>
            <a:off x="5843778" y="3364483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67" name="object 167"/>
          <p:cNvSpPr/>
          <p:nvPr/>
        </p:nvSpPr>
        <p:spPr>
          <a:xfrm>
            <a:off x="6473952" y="3201911"/>
            <a:ext cx="724661" cy="566178"/>
          </a:xfrm>
          <a:prstGeom prst="rect">
            <a:avLst/>
          </a:prstGeom>
          <a:blipFill>
            <a:blip r:embed="rId2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8" name="object 168"/>
          <p:cNvSpPr txBox="1"/>
          <p:nvPr/>
        </p:nvSpPr>
        <p:spPr>
          <a:xfrm>
            <a:off x="6673088" y="3364483"/>
            <a:ext cx="3302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69" name="object 169"/>
          <p:cNvSpPr/>
          <p:nvPr/>
        </p:nvSpPr>
        <p:spPr>
          <a:xfrm>
            <a:off x="7266431" y="3208007"/>
            <a:ext cx="724674" cy="566178"/>
          </a:xfrm>
          <a:prstGeom prst="rect">
            <a:avLst/>
          </a:prstGeom>
          <a:blipFill>
            <a:blip r:embed="rId2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0" name="object 170"/>
          <p:cNvSpPr txBox="1"/>
          <p:nvPr/>
        </p:nvSpPr>
        <p:spPr>
          <a:xfrm>
            <a:off x="7465314" y="3370833"/>
            <a:ext cx="330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71" name="object 171"/>
          <p:cNvSpPr/>
          <p:nvPr/>
        </p:nvSpPr>
        <p:spPr>
          <a:xfrm>
            <a:off x="8110728" y="3201911"/>
            <a:ext cx="724662" cy="566178"/>
          </a:xfrm>
          <a:prstGeom prst="rect">
            <a:avLst/>
          </a:prstGeom>
          <a:blipFill>
            <a:blip r:embed="rId2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2" name="object 172"/>
          <p:cNvSpPr txBox="1"/>
          <p:nvPr/>
        </p:nvSpPr>
        <p:spPr>
          <a:xfrm>
            <a:off x="8309229" y="3364483"/>
            <a:ext cx="330835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73" name="object 173"/>
          <p:cNvSpPr/>
          <p:nvPr/>
        </p:nvSpPr>
        <p:spPr>
          <a:xfrm>
            <a:off x="2334767" y="4088891"/>
            <a:ext cx="724674" cy="567690"/>
          </a:xfrm>
          <a:prstGeom prst="rect">
            <a:avLst/>
          </a:prstGeom>
          <a:blipFill>
            <a:blip r:embed="rId2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4" name="object 174"/>
          <p:cNvSpPr/>
          <p:nvPr/>
        </p:nvSpPr>
        <p:spPr>
          <a:xfrm>
            <a:off x="3162300" y="4098035"/>
            <a:ext cx="724674" cy="566178"/>
          </a:xfrm>
          <a:prstGeom prst="rect">
            <a:avLst/>
          </a:prstGeom>
          <a:blipFill>
            <a:blip r:embed="rId2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5" name="object 175"/>
          <p:cNvSpPr/>
          <p:nvPr/>
        </p:nvSpPr>
        <p:spPr>
          <a:xfrm>
            <a:off x="3991355" y="4084320"/>
            <a:ext cx="723138" cy="566178"/>
          </a:xfrm>
          <a:prstGeom prst="rect">
            <a:avLst/>
          </a:prstGeom>
          <a:blipFill>
            <a:blip r:embed="rId2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6" name="object 176"/>
          <p:cNvSpPr/>
          <p:nvPr/>
        </p:nvSpPr>
        <p:spPr>
          <a:xfrm>
            <a:off x="4817364" y="4084320"/>
            <a:ext cx="723150" cy="566178"/>
          </a:xfrm>
          <a:prstGeom prst="rect">
            <a:avLst/>
          </a:prstGeom>
          <a:blipFill>
            <a:blip r:embed="rId2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7" name="object 177"/>
          <p:cNvSpPr/>
          <p:nvPr/>
        </p:nvSpPr>
        <p:spPr>
          <a:xfrm>
            <a:off x="5646420" y="4084320"/>
            <a:ext cx="724662" cy="566178"/>
          </a:xfrm>
          <a:prstGeom prst="rect">
            <a:avLst/>
          </a:prstGeom>
          <a:blipFill>
            <a:blip r:embed="rId3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8" name="object 178"/>
          <p:cNvSpPr/>
          <p:nvPr/>
        </p:nvSpPr>
        <p:spPr>
          <a:xfrm>
            <a:off x="6475476" y="4084320"/>
            <a:ext cx="724674" cy="566178"/>
          </a:xfrm>
          <a:prstGeom prst="rect">
            <a:avLst/>
          </a:prstGeom>
          <a:blipFill>
            <a:blip r:embed="rId3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9" name="object 179"/>
          <p:cNvSpPr/>
          <p:nvPr/>
        </p:nvSpPr>
        <p:spPr>
          <a:xfrm>
            <a:off x="7266431" y="4090415"/>
            <a:ext cx="726198" cy="566178"/>
          </a:xfrm>
          <a:prstGeom prst="rect">
            <a:avLst/>
          </a:prstGeom>
          <a:blipFill>
            <a:blip r:embed="rId3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0" name="object 180"/>
          <p:cNvSpPr/>
          <p:nvPr/>
        </p:nvSpPr>
        <p:spPr>
          <a:xfrm>
            <a:off x="8112252" y="4084320"/>
            <a:ext cx="723138" cy="566178"/>
          </a:xfrm>
          <a:prstGeom prst="rect">
            <a:avLst/>
          </a:prstGeom>
          <a:blipFill>
            <a:blip r:embed="rId3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1" name="object 181"/>
          <p:cNvSpPr txBox="1"/>
          <p:nvPr/>
        </p:nvSpPr>
        <p:spPr>
          <a:xfrm>
            <a:off x="7721" y="4152112"/>
            <a:ext cx="1569720" cy="594995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200" dirty="0">
                <a:latin typeface="Wingdings"/>
                <a:cs typeface="Wingdings"/>
              </a:rPr>
              <a:t>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Noto Sans CJK JP Regular"/>
                <a:cs typeface="Noto Sans CJK JP Regular"/>
              </a:rPr>
              <a:t>机工作，人辅助工作</a:t>
            </a:r>
            <a:endParaRPr sz="12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5"/>
              </a:spcBef>
            </a:pPr>
            <a:r>
              <a:rPr sz="1200" dirty="0">
                <a:latin typeface="Wingdings"/>
                <a:cs typeface="Wingdings"/>
              </a:rPr>
              <a:t></a:t>
            </a:r>
            <a:r>
              <a:rPr sz="1200" spc="-11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人工作、机辅助工作</a:t>
            </a:r>
            <a:endParaRPr sz="12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Wingdings"/>
                <a:cs typeface="Wingdings"/>
              </a:rPr>
              <a:t>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人机共同工作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182" name="object 182"/>
          <p:cNvSpPr txBox="1"/>
          <p:nvPr/>
        </p:nvSpPr>
        <p:spPr>
          <a:xfrm>
            <a:off x="4188714" y="4268311"/>
            <a:ext cx="33020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70"/>
              </a:lnSpc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83" name="object 183"/>
          <p:cNvSpPr txBox="1"/>
          <p:nvPr/>
        </p:nvSpPr>
        <p:spPr>
          <a:xfrm>
            <a:off x="5015229" y="4268311"/>
            <a:ext cx="33020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70"/>
              </a:lnSpc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84" name="object 184"/>
          <p:cNvSpPr txBox="1"/>
          <p:nvPr/>
        </p:nvSpPr>
        <p:spPr>
          <a:xfrm>
            <a:off x="5844666" y="4268311"/>
            <a:ext cx="33020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70"/>
              </a:lnSpc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85" name="object 185"/>
          <p:cNvSpPr txBox="1"/>
          <p:nvPr/>
        </p:nvSpPr>
        <p:spPr>
          <a:xfrm>
            <a:off x="6674357" y="4268311"/>
            <a:ext cx="33020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70"/>
              </a:lnSpc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86" name="object 186"/>
          <p:cNvSpPr txBox="1"/>
          <p:nvPr/>
        </p:nvSpPr>
        <p:spPr>
          <a:xfrm>
            <a:off x="8310498" y="4268311"/>
            <a:ext cx="33020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70"/>
              </a:lnSpc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87" name="object 187"/>
          <p:cNvSpPr txBox="1"/>
          <p:nvPr/>
        </p:nvSpPr>
        <p:spPr>
          <a:xfrm>
            <a:off x="2532633" y="4274102"/>
            <a:ext cx="33020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70"/>
              </a:lnSpc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88" name="object 188"/>
          <p:cNvSpPr txBox="1"/>
          <p:nvPr/>
        </p:nvSpPr>
        <p:spPr>
          <a:xfrm>
            <a:off x="3361435" y="4282027"/>
            <a:ext cx="33020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70"/>
              </a:lnSpc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189" name="object 189"/>
          <p:cNvSpPr txBox="1"/>
          <p:nvPr/>
        </p:nvSpPr>
        <p:spPr>
          <a:xfrm>
            <a:off x="7466456" y="4274711"/>
            <a:ext cx="33020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ts val="1370"/>
              </a:lnSpc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</p:spTree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935736" y="1815083"/>
            <a:ext cx="7237730" cy="1485900"/>
          </a:xfrm>
          <a:custGeom>
            <a:avLst/>
            <a:gdLst/>
            <a:ahLst/>
            <a:cxnLst/>
            <a:rect l="l" t="t" r="r" b="b"/>
            <a:pathLst>
              <a:path w="7237730" h="1485900">
                <a:moveTo>
                  <a:pt x="0" y="1485900"/>
                </a:moveTo>
                <a:lnTo>
                  <a:pt x="7237475" y="1485900"/>
                </a:lnTo>
                <a:lnTo>
                  <a:pt x="7237475" y="0"/>
                </a:lnTo>
                <a:lnTo>
                  <a:pt x="0" y="0"/>
                </a:lnTo>
                <a:lnTo>
                  <a:pt x="0" y="148590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77467" y="3383279"/>
            <a:ext cx="325120" cy="323215"/>
          </a:xfrm>
          <a:custGeom>
            <a:avLst/>
            <a:gdLst/>
            <a:ahLst/>
            <a:cxnLst/>
            <a:rect l="l" t="t" r="r" b="b"/>
            <a:pathLst>
              <a:path w="325119" h="323214">
                <a:moveTo>
                  <a:pt x="162306" y="0"/>
                </a:moveTo>
                <a:lnTo>
                  <a:pt x="0" y="323088"/>
                </a:lnTo>
                <a:lnTo>
                  <a:pt x="324612" y="323088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42416" y="3300984"/>
            <a:ext cx="396240" cy="243840"/>
          </a:xfrm>
          <a:custGeom>
            <a:avLst/>
            <a:gdLst/>
            <a:ahLst/>
            <a:cxnLst/>
            <a:rect l="l" t="t" r="r" b="b"/>
            <a:pathLst>
              <a:path w="396240" h="243839">
                <a:moveTo>
                  <a:pt x="198120" y="0"/>
                </a:moveTo>
                <a:lnTo>
                  <a:pt x="145450" y="4356"/>
                </a:lnTo>
                <a:lnTo>
                  <a:pt x="98123" y="16651"/>
                </a:lnTo>
                <a:lnTo>
                  <a:pt x="58026" y="35718"/>
                </a:lnTo>
                <a:lnTo>
                  <a:pt x="27048" y="60395"/>
                </a:lnTo>
                <a:lnTo>
                  <a:pt x="0" y="121920"/>
                </a:lnTo>
                <a:lnTo>
                  <a:pt x="7076" y="154322"/>
                </a:lnTo>
                <a:lnTo>
                  <a:pt x="58026" y="208121"/>
                </a:lnTo>
                <a:lnTo>
                  <a:pt x="98123" y="227188"/>
                </a:lnTo>
                <a:lnTo>
                  <a:pt x="145450" y="239483"/>
                </a:lnTo>
                <a:lnTo>
                  <a:pt x="198120" y="243840"/>
                </a:lnTo>
                <a:lnTo>
                  <a:pt x="250807" y="239483"/>
                </a:lnTo>
                <a:lnTo>
                  <a:pt x="298139" y="227188"/>
                </a:lnTo>
                <a:lnTo>
                  <a:pt x="338232" y="208121"/>
                </a:lnTo>
                <a:lnTo>
                  <a:pt x="369203" y="183444"/>
                </a:lnTo>
                <a:lnTo>
                  <a:pt x="396240" y="121920"/>
                </a:lnTo>
                <a:lnTo>
                  <a:pt x="389166" y="89517"/>
                </a:lnTo>
                <a:lnTo>
                  <a:pt x="338232" y="35718"/>
                </a:lnTo>
                <a:lnTo>
                  <a:pt x="298139" y="16651"/>
                </a:lnTo>
                <a:lnTo>
                  <a:pt x="250807" y="4356"/>
                </a:lnTo>
                <a:lnTo>
                  <a:pt x="19812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978151" y="3383279"/>
            <a:ext cx="323215" cy="323215"/>
          </a:xfrm>
          <a:custGeom>
            <a:avLst/>
            <a:gdLst/>
            <a:ahLst/>
            <a:cxnLst/>
            <a:rect l="l" t="t" r="r" b="b"/>
            <a:pathLst>
              <a:path w="323214" h="323214">
                <a:moveTo>
                  <a:pt x="161544" y="0"/>
                </a:moveTo>
                <a:lnTo>
                  <a:pt x="0" y="323088"/>
                </a:lnTo>
                <a:lnTo>
                  <a:pt x="323088" y="323088"/>
                </a:lnTo>
                <a:lnTo>
                  <a:pt x="16154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43100" y="3300984"/>
            <a:ext cx="394970" cy="243840"/>
          </a:xfrm>
          <a:custGeom>
            <a:avLst/>
            <a:gdLst/>
            <a:ahLst/>
            <a:cxnLst/>
            <a:rect l="l" t="t" r="r" b="b"/>
            <a:pathLst>
              <a:path w="394969" h="243839">
                <a:moveTo>
                  <a:pt x="197357" y="0"/>
                </a:moveTo>
                <a:lnTo>
                  <a:pt x="144903" y="4356"/>
                </a:lnTo>
                <a:lnTo>
                  <a:pt x="97761" y="16651"/>
                </a:lnTo>
                <a:lnTo>
                  <a:pt x="57816" y="35718"/>
                </a:lnTo>
                <a:lnTo>
                  <a:pt x="26952" y="60395"/>
                </a:lnTo>
                <a:lnTo>
                  <a:pt x="0" y="121920"/>
                </a:lnTo>
                <a:lnTo>
                  <a:pt x="7052" y="154322"/>
                </a:lnTo>
                <a:lnTo>
                  <a:pt x="57816" y="208121"/>
                </a:lnTo>
                <a:lnTo>
                  <a:pt x="97761" y="227188"/>
                </a:lnTo>
                <a:lnTo>
                  <a:pt x="144903" y="239483"/>
                </a:lnTo>
                <a:lnTo>
                  <a:pt x="197357" y="243840"/>
                </a:lnTo>
                <a:lnTo>
                  <a:pt x="249812" y="239483"/>
                </a:lnTo>
                <a:lnTo>
                  <a:pt x="296954" y="227188"/>
                </a:lnTo>
                <a:lnTo>
                  <a:pt x="336899" y="208121"/>
                </a:lnTo>
                <a:lnTo>
                  <a:pt x="367763" y="183444"/>
                </a:lnTo>
                <a:lnTo>
                  <a:pt x="394716" y="121920"/>
                </a:lnTo>
                <a:lnTo>
                  <a:pt x="387663" y="89517"/>
                </a:lnTo>
                <a:lnTo>
                  <a:pt x="336899" y="35718"/>
                </a:lnTo>
                <a:lnTo>
                  <a:pt x="296954" y="16651"/>
                </a:lnTo>
                <a:lnTo>
                  <a:pt x="249812" y="4356"/>
                </a:lnTo>
                <a:lnTo>
                  <a:pt x="19735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093720" y="3383279"/>
            <a:ext cx="325120" cy="323215"/>
          </a:xfrm>
          <a:custGeom>
            <a:avLst/>
            <a:gdLst/>
            <a:ahLst/>
            <a:cxnLst/>
            <a:rect l="l" t="t" r="r" b="b"/>
            <a:pathLst>
              <a:path w="325120" h="323214">
                <a:moveTo>
                  <a:pt x="162306" y="0"/>
                </a:moveTo>
                <a:lnTo>
                  <a:pt x="0" y="323088"/>
                </a:lnTo>
                <a:lnTo>
                  <a:pt x="324612" y="323088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058667" y="3300984"/>
            <a:ext cx="396240" cy="243840"/>
          </a:xfrm>
          <a:custGeom>
            <a:avLst/>
            <a:gdLst/>
            <a:ahLst/>
            <a:cxnLst/>
            <a:rect l="l" t="t" r="r" b="b"/>
            <a:pathLst>
              <a:path w="396239" h="243839">
                <a:moveTo>
                  <a:pt x="198119" y="0"/>
                </a:moveTo>
                <a:lnTo>
                  <a:pt x="145432" y="4356"/>
                </a:lnTo>
                <a:lnTo>
                  <a:pt x="98100" y="16651"/>
                </a:lnTo>
                <a:lnTo>
                  <a:pt x="58007" y="35718"/>
                </a:lnTo>
                <a:lnTo>
                  <a:pt x="27036" y="60395"/>
                </a:lnTo>
                <a:lnTo>
                  <a:pt x="0" y="121920"/>
                </a:lnTo>
                <a:lnTo>
                  <a:pt x="7073" y="154322"/>
                </a:lnTo>
                <a:lnTo>
                  <a:pt x="58007" y="208121"/>
                </a:lnTo>
                <a:lnTo>
                  <a:pt x="98100" y="227188"/>
                </a:lnTo>
                <a:lnTo>
                  <a:pt x="145432" y="239483"/>
                </a:lnTo>
                <a:lnTo>
                  <a:pt x="198119" y="243840"/>
                </a:lnTo>
                <a:lnTo>
                  <a:pt x="250807" y="239483"/>
                </a:lnTo>
                <a:lnTo>
                  <a:pt x="298139" y="227188"/>
                </a:lnTo>
                <a:lnTo>
                  <a:pt x="338232" y="208121"/>
                </a:lnTo>
                <a:lnTo>
                  <a:pt x="369203" y="183444"/>
                </a:lnTo>
                <a:lnTo>
                  <a:pt x="396240" y="121920"/>
                </a:lnTo>
                <a:lnTo>
                  <a:pt x="389166" y="89517"/>
                </a:lnTo>
                <a:lnTo>
                  <a:pt x="338232" y="35718"/>
                </a:lnTo>
                <a:lnTo>
                  <a:pt x="298139" y="16651"/>
                </a:lnTo>
                <a:lnTo>
                  <a:pt x="250807" y="4356"/>
                </a:lnTo>
                <a:lnTo>
                  <a:pt x="19811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994403" y="3383279"/>
            <a:ext cx="323215" cy="323215"/>
          </a:xfrm>
          <a:custGeom>
            <a:avLst/>
            <a:gdLst/>
            <a:ahLst/>
            <a:cxnLst/>
            <a:rect l="l" t="t" r="r" b="b"/>
            <a:pathLst>
              <a:path w="323214" h="323214">
                <a:moveTo>
                  <a:pt x="161544" y="0"/>
                </a:moveTo>
                <a:lnTo>
                  <a:pt x="0" y="323088"/>
                </a:lnTo>
                <a:lnTo>
                  <a:pt x="323088" y="323088"/>
                </a:lnTo>
                <a:lnTo>
                  <a:pt x="16154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959352" y="3300984"/>
            <a:ext cx="394970" cy="243840"/>
          </a:xfrm>
          <a:custGeom>
            <a:avLst/>
            <a:gdLst/>
            <a:ahLst/>
            <a:cxnLst/>
            <a:rect l="l" t="t" r="r" b="b"/>
            <a:pathLst>
              <a:path w="394970" h="243839">
                <a:moveTo>
                  <a:pt x="197358" y="0"/>
                </a:moveTo>
                <a:lnTo>
                  <a:pt x="144903" y="4356"/>
                </a:lnTo>
                <a:lnTo>
                  <a:pt x="97761" y="16651"/>
                </a:lnTo>
                <a:lnTo>
                  <a:pt x="57816" y="35718"/>
                </a:lnTo>
                <a:lnTo>
                  <a:pt x="26952" y="60395"/>
                </a:lnTo>
                <a:lnTo>
                  <a:pt x="0" y="121920"/>
                </a:lnTo>
                <a:lnTo>
                  <a:pt x="7052" y="154322"/>
                </a:lnTo>
                <a:lnTo>
                  <a:pt x="57816" y="208121"/>
                </a:lnTo>
                <a:lnTo>
                  <a:pt x="97761" y="227188"/>
                </a:lnTo>
                <a:lnTo>
                  <a:pt x="144903" y="239483"/>
                </a:lnTo>
                <a:lnTo>
                  <a:pt x="197358" y="243840"/>
                </a:lnTo>
                <a:lnTo>
                  <a:pt x="249812" y="239483"/>
                </a:lnTo>
                <a:lnTo>
                  <a:pt x="296954" y="227188"/>
                </a:lnTo>
                <a:lnTo>
                  <a:pt x="336899" y="208121"/>
                </a:lnTo>
                <a:lnTo>
                  <a:pt x="367763" y="183444"/>
                </a:lnTo>
                <a:lnTo>
                  <a:pt x="394715" y="121920"/>
                </a:lnTo>
                <a:lnTo>
                  <a:pt x="387663" y="89517"/>
                </a:lnTo>
                <a:lnTo>
                  <a:pt x="336899" y="35718"/>
                </a:lnTo>
                <a:lnTo>
                  <a:pt x="296954" y="16651"/>
                </a:lnTo>
                <a:lnTo>
                  <a:pt x="249812" y="4356"/>
                </a:lnTo>
                <a:lnTo>
                  <a:pt x="19735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5111496" y="3383279"/>
            <a:ext cx="325120" cy="323215"/>
          </a:xfrm>
          <a:custGeom>
            <a:avLst/>
            <a:gdLst/>
            <a:ahLst/>
            <a:cxnLst/>
            <a:rect l="l" t="t" r="r" b="b"/>
            <a:pathLst>
              <a:path w="325120" h="323214">
                <a:moveTo>
                  <a:pt x="162305" y="0"/>
                </a:moveTo>
                <a:lnTo>
                  <a:pt x="0" y="323088"/>
                </a:lnTo>
                <a:lnTo>
                  <a:pt x="324612" y="323088"/>
                </a:lnTo>
                <a:lnTo>
                  <a:pt x="16230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5076444" y="3300984"/>
            <a:ext cx="396240" cy="243840"/>
          </a:xfrm>
          <a:custGeom>
            <a:avLst/>
            <a:gdLst/>
            <a:ahLst/>
            <a:cxnLst/>
            <a:rect l="l" t="t" r="r" b="b"/>
            <a:pathLst>
              <a:path w="396239" h="243839">
                <a:moveTo>
                  <a:pt x="198119" y="0"/>
                </a:moveTo>
                <a:lnTo>
                  <a:pt x="145432" y="4356"/>
                </a:lnTo>
                <a:lnTo>
                  <a:pt x="98100" y="16651"/>
                </a:lnTo>
                <a:lnTo>
                  <a:pt x="58007" y="35718"/>
                </a:lnTo>
                <a:lnTo>
                  <a:pt x="27036" y="60395"/>
                </a:lnTo>
                <a:lnTo>
                  <a:pt x="0" y="121920"/>
                </a:lnTo>
                <a:lnTo>
                  <a:pt x="7073" y="154322"/>
                </a:lnTo>
                <a:lnTo>
                  <a:pt x="58007" y="208121"/>
                </a:lnTo>
                <a:lnTo>
                  <a:pt x="98100" y="227188"/>
                </a:lnTo>
                <a:lnTo>
                  <a:pt x="145432" y="239483"/>
                </a:lnTo>
                <a:lnTo>
                  <a:pt x="198119" y="243840"/>
                </a:lnTo>
                <a:lnTo>
                  <a:pt x="250807" y="239483"/>
                </a:lnTo>
                <a:lnTo>
                  <a:pt x="298139" y="227188"/>
                </a:lnTo>
                <a:lnTo>
                  <a:pt x="338232" y="208121"/>
                </a:lnTo>
                <a:lnTo>
                  <a:pt x="369203" y="183444"/>
                </a:lnTo>
                <a:lnTo>
                  <a:pt x="396239" y="121920"/>
                </a:lnTo>
                <a:lnTo>
                  <a:pt x="389166" y="89517"/>
                </a:lnTo>
                <a:lnTo>
                  <a:pt x="338232" y="35718"/>
                </a:lnTo>
                <a:lnTo>
                  <a:pt x="298139" y="16651"/>
                </a:lnTo>
                <a:lnTo>
                  <a:pt x="250807" y="4356"/>
                </a:lnTo>
                <a:lnTo>
                  <a:pt x="19811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6048755" y="3383279"/>
            <a:ext cx="323215" cy="323215"/>
          </a:xfrm>
          <a:custGeom>
            <a:avLst/>
            <a:gdLst/>
            <a:ahLst/>
            <a:cxnLst/>
            <a:rect l="l" t="t" r="r" b="b"/>
            <a:pathLst>
              <a:path w="323214" h="323214">
                <a:moveTo>
                  <a:pt x="161544" y="0"/>
                </a:moveTo>
                <a:lnTo>
                  <a:pt x="0" y="323088"/>
                </a:lnTo>
                <a:lnTo>
                  <a:pt x="323088" y="323088"/>
                </a:lnTo>
                <a:lnTo>
                  <a:pt x="16154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6013703" y="3300984"/>
            <a:ext cx="394970" cy="243840"/>
          </a:xfrm>
          <a:custGeom>
            <a:avLst/>
            <a:gdLst/>
            <a:ahLst/>
            <a:cxnLst/>
            <a:rect l="l" t="t" r="r" b="b"/>
            <a:pathLst>
              <a:path w="394970" h="243839">
                <a:moveTo>
                  <a:pt x="197358" y="0"/>
                </a:moveTo>
                <a:lnTo>
                  <a:pt x="144903" y="4356"/>
                </a:lnTo>
                <a:lnTo>
                  <a:pt x="97761" y="16651"/>
                </a:lnTo>
                <a:lnTo>
                  <a:pt x="57816" y="35718"/>
                </a:lnTo>
                <a:lnTo>
                  <a:pt x="26952" y="60395"/>
                </a:lnTo>
                <a:lnTo>
                  <a:pt x="0" y="121920"/>
                </a:lnTo>
                <a:lnTo>
                  <a:pt x="7052" y="154322"/>
                </a:lnTo>
                <a:lnTo>
                  <a:pt x="57816" y="208121"/>
                </a:lnTo>
                <a:lnTo>
                  <a:pt x="97761" y="227188"/>
                </a:lnTo>
                <a:lnTo>
                  <a:pt x="144903" y="239483"/>
                </a:lnTo>
                <a:lnTo>
                  <a:pt x="197358" y="243840"/>
                </a:lnTo>
                <a:lnTo>
                  <a:pt x="249812" y="239483"/>
                </a:lnTo>
                <a:lnTo>
                  <a:pt x="296954" y="227188"/>
                </a:lnTo>
                <a:lnTo>
                  <a:pt x="336899" y="208121"/>
                </a:lnTo>
                <a:lnTo>
                  <a:pt x="367763" y="183444"/>
                </a:lnTo>
                <a:lnTo>
                  <a:pt x="394716" y="121920"/>
                </a:lnTo>
                <a:lnTo>
                  <a:pt x="387663" y="89517"/>
                </a:lnTo>
                <a:lnTo>
                  <a:pt x="336899" y="35718"/>
                </a:lnTo>
                <a:lnTo>
                  <a:pt x="296954" y="16651"/>
                </a:lnTo>
                <a:lnTo>
                  <a:pt x="249812" y="4356"/>
                </a:lnTo>
                <a:lnTo>
                  <a:pt x="19735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982968" y="3383279"/>
            <a:ext cx="325120" cy="323215"/>
          </a:xfrm>
          <a:custGeom>
            <a:avLst/>
            <a:gdLst/>
            <a:ahLst/>
            <a:cxnLst/>
            <a:rect l="l" t="t" r="r" b="b"/>
            <a:pathLst>
              <a:path w="325120" h="323214">
                <a:moveTo>
                  <a:pt x="162305" y="0"/>
                </a:moveTo>
                <a:lnTo>
                  <a:pt x="0" y="323088"/>
                </a:lnTo>
                <a:lnTo>
                  <a:pt x="324611" y="323088"/>
                </a:lnTo>
                <a:lnTo>
                  <a:pt x="16230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6947916" y="3300984"/>
            <a:ext cx="396240" cy="243840"/>
          </a:xfrm>
          <a:custGeom>
            <a:avLst/>
            <a:gdLst/>
            <a:ahLst/>
            <a:cxnLst/>
            <a:rect l="l" t="t" r="r" b="b"/>
            <a:pathLst>
              <a:path w="396240" h="243839">
                <a:moveTo>
                  <a:pt x="198119" y="0"/>
                </a:moveTo>
                <a:lnTo>
                  <a:pt x="145432" y="4356"/>
                </a:lnTo>
                <a:lnTo>
                  <a:pt x="98100" y="16651"/>
                </a:lnTo>
                <a:lnTo>
                  <a:pt x="58007" y="35718"/>
                </a:lnTo>
                <a:lnTo>
                  <a:pt x="27036" y="60395"/>
                </a:lnTo>
                <a:lnTo>
                  <a:pt x="0" y="121920"/>
                </a:lnTo>
                <a:lnTo>
                  <a:pt x="7073" y="154322"/>
                </a:lnTo>
                <a:lnTo>
                  <a:pt x="58007" y="208121"/>
                </a:lnTo>
                <a:lnTo>
                  <a:pt x="98100" y="227188"/>
                </a:lnTo>
                <a:lnTo>
                  <a:pt x="145432" y="239483"/>
                </a:lnTo>
                <a:lnTo>
                  <a:pt x="198119" y="243840"/>
                </a:lnTo>
                <a:lnTo>
                  <a:pt x="250807" y="239483"/>
                </a:lnTo>
                <a:lnTo>
                  <a:pt x="298139" y="227188"/>
                </a:lnTo>
                <a:lnTo>
                  <a:pt x="338232" y="208121"/>
                </a:lnTo>
                <a:lnTo>
                  <a:pt x="369203" y="183444"/>
                </a:lnTo>
                <a:lnTo>
                  <a:pt x="396239" y="121920"/>
                </a:lnTo>
                <a:lnTo>
                  <a:pt x="389166" y="89517"/>
                </a:lnTo>
                <a:lnTo>
                  <a:pt x="338232" y="35718"/>
                </a:lnTo>
                <a:lnTo>
                  <a:pt x="298139" y="16651"/>
                </a:lnTo>
                <a:lnTo>
                  <a:pt x="250807" y="4356"/>
                </a:lnTo>
                <a:lnTo>
                  <a:pt x="19811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7883652" y="3383279"/>
            <a:ext cx="323215" cy="323215"/>
          </a:xfrm>
          <a:custGeom>
            <a:avLst/>
            <a:gdLst/>
            <a:ahLst/>
            <a:cxnLst/>
            <a:rect l="l" t="t" r="r" b="b"/>
            <a:pathLst>
              <a:path w="323215" h="323214">
                <a:moveTo>
                  <a:pt x="161544" y="0"/>
                </a:moveTo>
                <a:lnTo>
                  <a:pt x="0" y="323088"/>
                </a:lnTo>
                <a:lnTo>
                  <a:pt x="323088" y="323088"/>
                </a:lnTo>
                <a:lnTo>
                  <a:pt x="16154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7848600" y="3300984"/>
            <a:ext cx="394970" cy="243840"/>
          </a:xfrm>
          <a:custGeom>
            <a:avLst/>
            <a:gdLst/>
            <a:ahLst/>
            <a:cxnLst/>
            <a:rect l="l" t="t" r="r" b="b"/>
            <a:pathLst>
              <a:path w="394970" h="243839">
                <a:moveTo>
                  <a:pt x="197357" y="0"/>
                </a:moveTo>
                <a:lnTo>
                  <a:pt x="144903" y="4356"/>
                </a:lnTo>
                <a:lnTo>
                  <a:pt x="97761" y="16651"/>
                </a:lnTo>
                <a:lnTo>
                  <a:pt x="57816" y="35718"/>
                </a:lnTo>
                <a:lnTo>
                  <a:pt x="26952" y="60395"/>
                </a:lnTo>
                <a:lnTo>
                  <a:pt x="0" y="121920"/>
                </a:lnTo>
                <a:lnTo>
                  <a:pt x="7052" y="154322"/>
                </a:lnTo>
                <a:lnTo>
                  <a:pt x="57816" y="208121"/>
                </a:lnTo>
                <a:lnTo>
                  <a:pt x="97761" y="227188"/>
                </a:lnTo>
                <a:lnTo>
                  <a:pt x="144903" y="239483"/>
                </a:lnTo>
                <a:lnTo>
                  <a:pt x="197357" y="243840"/>
                </a:lnTo>
                <a:lnTo>
                  <a:pt x="249812" y="239483"/>
                </a:lnTo>
                <a:lnTo>
                  <a:pt x="296954" y="227188"/>
                </a:lnTo>
                <a:lnTo>
                  <a:pt x="336899" y="208121"/>
                </a:lnTo>
                <a:lnTo>
                  <a:pt x="367763" y="183444"/>
                </a:lnTo>
                <a:lnTo>
                  <a:pt x="394716" y="121920"/>
                </a:lnTo>
                <a:lnTo>
                  <a:pt x="387663" y="89517"/>
                </a:lnTo>
                <a:lnTo>
                  <a:pt x="336899" y="35718"/>
                </a:lnTo>
                <a:lnTo>
                  <a:pt x="296954" y="16651"/>
                </a:lnTo>
                <a:lnTo>
                  <a:pt x="249812" y="4356"/>
                </a:lnTo>
                <a:lnTo>
                  <a:pt x="19735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43483" y="2086355"/>
            <a:ext cx="325120" cy="323215"/>
          </a:xfrm>
          <a:custGeom>
            <a:avLst/>
            <a:gdLst/>
            <a:ahLst/>
            <a:cxnLst/>
            <a:rect l="l" t="t" r="r" b="b"/>
            <a:pathLst>
              <a:path w="325120" h="323214">
                <a:moveTo>
                  <a:pt x="162306" y="0"/>
                </a:moveTo>
                <a:lnTo>
                  <a:pt x="0" y="323088"/>
                </a:lnTo>
                <a:lnTo>
                  <a:pt x="324611" y="323088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08431" y="2004060"/>
            <a:ext cx="396240" cy="243840"/>
          </a:xfrm>
          <a:custGeom>
            <a:avLst/>
            <a:gdLst/>
            <a:ahLst/>
            <a:cxnLst/>
            <a:rect l="l" t="t" r="r" b="b"/>
            <a:pathLst>
              <a:path w="396240" h="243839">
                <a:moveTo>
                  <a:pt x="198120" y="0"/>
                </a:moveTo>
                <a:lnTo>
                  <a:pt x="145450" y="4356"/>
                </a:lnTo>
                <a:lnTo>
                  <a:pt x="98123" y="16651"/>
                </a:lnTo>
                <a:lnTo>
                  <a:pt x="58026" y="35718"/>
                </a:lnTo>
                <a:lnTo>
                  <a:pt x="27048" y="60395"/>
                </a:lnTo>
                <a:lnTo>
                  <a:pt x="0" y="121919"/>
                </a:lnTo>
                <a:lnTo>
                  <a:pt x="7076" y="154322"/>
                </a:lnTo>
                <a:lnTo>
                  <a:pt x="58026" y="208121"/>
                </a:lnTo>
                <a:lnTo>
                  <a:pt x="98123" y="227188"/>
                </a:lnTo>
                <a:lnTo>
                  <a:pt x="145450" y="239483"/>
                </a:lnTo>
                <a:lnTo>
                  <a:pt x="198120" y="243839"/>
                </a:lnTo>
                <a:lnTo>
                  <a:pt x="250789" y="239483"/>
                </a:lnTo>
                <a:lnTo>
                  <a:pt x="298116" y="227188"/>
                </a:lnTo>
                <a:lnTo>
                  <a:pt x="338213" y="208121"/>
                </a:lnTo>
                <a:lnTo>
                  <a:pt x="369191" y="183444"/>
                </a:lnTo>
                <a:lnTo>
                  <a:pt x="396240" y="121919"/>
                </a:lnTo>
                <a:lnTo>
                  <a:pt x="389163" y="89517"/>
                </a:lnTo>
                <a:lnTo>
                  <a:pt x="338213" y="35718"/>
                </a:lnTo>
                <a:lnTo>
                  <a:pt x="298116" y="16651"/>
                </a:lnTo>
                <a:lnTo>
                  <a:pt x="250789" y="4356"/>
                </a:lnTo>
                <a:lnTo>
                  <a:pt x="19812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43483" y="2787395"/>
            <a:ext cx="325120" cy="323215"/>
          </a:xfrm>
          <a:custGeom>
            <a:avLst/>
            <a:gdLst/>
            <a:ahLst/>
            <a:cxnLst/>
            <a:rect l="l" t="t" r="r" b="b"/>
            <a:pathLst>
              <a:path w="325120" h="323214">
                <a:moveTo>
                  <a:pt x="162306" y="0"/>
                </a:moveTo>
                <a:lnTo>
                  <a:pt x="0" y="323088"/>
                </a:lnTo>
                <a:lnTo>
                  <a:pt x="324611" y="323088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408431" y="2705100"/>
            <a:ext cx="396240" cy="243840"/>
          </a:xfrm>
          <a:custGeom>
            <a:avLst/>
            <a:gdLst/>
            <a:ahLst/>
            <a:cxnLst/>
            <a:rect l="l" t="t" r="r" b="b"/>
            <a:pathLst>
              <a:path w="396240" h="243839">
                <a:moveTo>
                  <a:pt x="198120" y="0"/>
                </a:moveTo>
                <a:lnTo>
                  <a:pt x="145450" y="4356"/>
                </a:lnTo>
                <a:lnTo>
                  <a:pt x="98123" y="16651"/>
                </a:lnTo>
                <a:lnTo>
                  <a:pt x="58026" y="35718"/>
                </a:lnTo>
                <a:lnTo>
                  <a:pt x="27048" y="60395"/>
                </a:lnTo>
                <a:lnTo>
                  <a:pt x="0" y="121919"/>
                </a:lnTo>
                <a:lnTo>
                  <a:pt x="7076" y="154322"/>
                </a:lnTo>
                <a:lnTo>
                  <a:pt x="58026" y="208121"/>
                </a:lnTo>
                <a:lnTo>
                  <a:pt x="98123" y="227188"/>
                </a:lnTo>
                <a:lnTo>
                  <a:pt x="145450" y="239483"/>
                </a:lnTo>
                <a:lnTo>
                  <a:pt x="198120" y="243839"/>
                </a:lnTo>
                <a:lnTo>
                  <a:pt x="250789" y="239483"/>
                </a:lnTo>
                <a:lnTo>
                  <a:pt x="298116" y="227188"/>
                </a:lnTo>
                <a:lnTo>
                  <a:pt x="338213" y="208121"/>
                </a:lnTo>
                <a:lnTo>
                  <a:pt x="369191" y="183444"/>
                </a:lnTo>
                <a:lnTo>
                  <a:pt x="396240" y="121919"/>
                </a:lnTo>
                <a:lnTo>
                  <a:pt x="389163" y="89517"/>
                </a:lnTo>
                <a:lnTo>
                  <a:pt x="338213" y="35718"/>
                </a:lnTo>
                <a:lnTo>
                  <a:pt x="298116" y="16651"/>
                </a:lnTo>
                <a:lnTo>
                  <a:pt x="250789" y="4356"/>
                </a:lnTo>
                <a:lnTo>
                  <a:pt x="19812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38655" y="1491996"/>
            <a:ext cx="323215" cy="323215"/>
          </a:xfrm>
          <a:custGeom>
            <a:avLst/>
            <a:gdLst/>
            <a:ahLst/>
            <a:cxnLst/>
            <a:rect l="l" t="t" r="r" b="b"/>
            <a:pathLst>
              <a:path w="323214" h="323214">
                <a:moveTo>
                  <a:pt x="161544" y="0"/>
                </a:moveTo>
                <a:lnTo>
                  <a:pt x="0" y="323088"/>
                </a:lnTo>
                <a:lnTo>
                  <a:pt x="323088" y="323088"/>
                </a:lnTo>
                <a:lnTo>
                  <a:pt x="16154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03603" y="1409700"/>
            <a:ext cx="394970" cy="243840"/>
          </a:xfrm>
          <a:custGeom>
            <a:avLst/>
            <a:gdLst/>
            <a:ahLst/>
            <a:cxnLst/>
            <a:rect l="l" t="t" r="r" b="b"/>
            <a:pathLst>
              <a:path w="394969" h="243839">
                <a:moveTo>
                  <a:pt x="197358" y="0"/>
                </a:moveTo>
                <a:lnTo>
                  <a:pt x="144903" y="4356"/>
                </a:lnTo>
                <a:lnTo>
                  <a:pt x="97761" y="16651"/>
                </a:lnTo>
                <a:lnTo>
                  <a:pt x="57816" y="35718"/>
                </a:lnTo>
                <a:lnTo>
                  <a:pt x="26952" y="60395"/>
                </a:lnTo>
                <a:lnTo>
                  <a:pt x="0" y="121920"/>
                </a:lnTo>
                <a:lnTo>
                  <a:pt x="7052" y="154322"/>
                </a:lnTo>
                <a:lnTo>
                  <a:pt x="57816" y="208121"/>
                </a:lnTo>
                <a:lnTo>
                  <a:pt x="97761" y="227188"/>
                </a:lnTo>
                <a:lnTo>
                  <a:pt x="144903" y="239483"/>
                </a:lnTo>
                <a:lnTo>
                  <a:pt x="197358" y="243839"/>
                </a:lnTo>
                <a:lnTo>
                  <a:pt x="249812" y="239483"/>
                </a:lnTo>
                <a:lnTo>
                  <a:pt x="296954" y="227188"/>
                </a:lnTo>
                <a:lnTo>
                  <a:pt x="336899" y="208121"/>
                </a:lnTo>
                <a:lnTo>
                  <a:pt x="367763" y="183444"/>
                </a:lnTo>
                <a:lnTo>
                  <a:pt x="394716" y="121920"/>
                </a:lnTo>
                <a:lnTo>
                  <a:pt x="387663" y="89517"/>
                </a:lnTo>
                <a:lnTo>
                  <a:pt x="336899" y="35718"/>
                </a:lnTo>
                <a:lnTo>
                  <a:pt x="296954" y="16651"/>
                </a:lnTo>
                <a:lnTo>
                  <a:pt x="249812" y="4356"/>
                </a:lnTo>
                <a:lnTo>
                  <a:pt x="19735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6262115" y="1491996"/>
            <a:ext cx="325120" cy="323215"/>
          </a:xfrm>
          <a:custGeom>
            <a:avLst/>
            <a:gdLst/>
            <a:ahLst/>
            <a:cxnLst/>
            <a:rect l="l" t="t" r="r" b="b"/>
            <a:pathLst>
              <a:path w="325120" h="323214">
                <a:moveTo>
                  <a:pt x="162306" y="0"/>
                </a:moveTo>
                <a:lnTo>
                  <a:pt x="0" y="323088"/>
                </a:lnTo>
                <a:lnTo>
                  <a:pt x="324612" y="323088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227064" y="1409700"/>
            <a:ext cx="396240" cy="243840"/>
          </a:xfrm>
          <a:custGeom>
            <a:avLst/>
            <a:gdLst/>
            <a:ahLst/>
            <a:cxnLst/>
            <a:rect l="l" t="t" r="r" b="b"/>
            <a:pathLst>
              <a:path w="396240" h="243839">
                <a:moveTo>
                  <a:pt x="198120" y="0"/>
                </a:moveTo>
                <a:lnTo>
                  <a:pt x="145432" y="4356"/>
                </a:lnTo>
                <a:lnTo>
                  <a:pt x="98100" y="16651"/>
                </a:lnTo>
                <a:lnTo>
                  <a:pt x="58007" y="35718"/>
                </a:lnTo>
                <a:lnTo>
                  <a:pt x="27036" y="60395"/>
                </a:lnTo>
                <a:lnTo>
                  <a:pt x="0" y="121920"/>
                </a:lnTo>
                <a:lnTo>
                  <a:pt x="7073" y="154322"/>
                </a:lnTo>
                <a:lnTo>
                  <a:pt x="58007" y="208121"/>
                </a:lnTo>
                <a:lnTo>
                  <a:pt x="98100" y="227188"/>
                </a:lnTo>
                <a:lnTo>
                  <a:pt x="145432" y="239483"/>
                </a:lnTo>
                <a:lnTo>
                  <a:pt x="198120" y="243839"/>
                </a:lnTo>
                <a:lnTo>
                  <a:pt x="250807" y="239483"/>
                </a:lnTo>
                <a:lnTo>
                  <a:pt x="298139" y="227188"/>
                </a:lnTo>
                <a:lnTo>
                  <a:pt x="338232" y="208121"/>
                </a:lnTo>
                <a:lnTo>
                  <a:pt x="369203" y="183444"/>
                </a:lnTo>
                <a:lnTo>
                  <a:pt x="396239" y="121920"/>
                </a:lnTo>
                <a:lnTo>
                  <a:pt x="389166" y="89517"/>
                </a:lnTo>
                <a:lnTo>
                  <a:pt x="338232" y="35718"/>
                </a:lnTo>
                <a:lnTo>
                  <a:pt x="298139" y="16651"/>
                </a:lnTo>
                <a:lnTo>
                  <a:pt x="250807" y="4356"/>
                </a:lnTo>
                <a:lnTo>
                  <a:pt x="19812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777996" y="1491996"/>
            <a:ext cx="325120" cy="323215"/>
          </a:xfrm>
          <a:custGeom>
            <a:avLst/>
            <a:gdLst/>
            <a:ahLst/>
            <a:cxnLst/>
            <a:rect l="l" t="t" r="r" b="b"/>
            <a:pathLst>
              <a:path w="325120" h="323214">
                <a:moveTo>
                  <a:pt x="162305" y="0"/>
                </a:moveTo>
                <a:lnTo>
                  <a:pt x="0" y="323088"/>
                </a:lnTo>
                <a:lnTo>
                  <a:pt x="324612" y="323088"/>
                </a:lnTo>
                <a:lnTo>
                  <a:pt x="16230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3742944" y="1409700"/>
            <a:ext cx="396240" cy="243840"/>
          </a:xfrm>
          <a:custGeom>
            <a:avLst/>
            <a:gdLst/>
            <a:ahLst/>
            <a:cxnLst/>
            <a:rect l="l" t="t" r="r" b="b"/>
            <a:pathLst>
              <a:path w="396239" h="243839">
                <a:moveTo>
                  <a:pt x="198119" y="0"/>
                </a:moveTo>
                <a:lnTo>
                  <a:pt x="145432" y="4356"/>
                </a:lnTo>
                <a:lnTo>
                  <a:pt x="98100" y="16651"/>
                </a:lnTo>
                <a:lnTo>
                  <a:pt x="58007" y="35718"/>
                </a:lnTo>
                <a:lnTo>
                  <a:pt x="27036" y="60395"/>
                </a:lnTo>
                <a:lnTo>
                  <a:pt x="0" y="121920"/>
                </a:lnTo>
                <a:lnTo>
                  <a:pt x="7073" y="154322"/>
                </a:lnTo>
                <a:lnTo>
                  <a:pt x="58007" y="208121"/>
                </a:lnTo>
                <a:lnTo>
                  <a:pt x="98100" y="227188"/>
                </a:lnTo>
                <a:lnTo>
                  <a:pt x="145432" y="239483"/>
                </a:lnTo>
                <a:lnTo>
                  <a:pt x="198119" y="243839"/>
                </a:lnTo>
                <a:lnTo>
                  <a:pt x="250807" y="239483"/>
                </a:lnTo>
                <a:lnTo>
                  <a:pt x="298139" y="227188"/>
                </a:lnTo>
                <a:lnTo>
                  <a:pt x="338232" y="208121"/>
                </a:lnTo>
                <a:lnTo>
                  <a:pt x="369203" y="183444"/>
                </a:lnTo>
                <a:lnTo>
                  <a:pt x="396239" y="121920"/>
                </a:lnTo>
                <a:lnTo>
                  <a:pt x="389166" y="89517"/>
                </a:lnTo>
                <a:lnTo>
                  <a:pt x="338232" y="35718"/>
                </a:lnTo>
                <a:lnTo>
                  <a:pt x="298139" y="16651"/>
                </a:lnTo>
                <a:lnTo>
                  <a:pt x="250807" y="4356"/>
                </a:lnTo>
                <a:lnTo>
                  <a:pt x="19811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2554223" y="1491996"/>
            <a:ext cx="325120" cy="323215"/>
          </a:xfrm>
          <a:custGeom>
            <a:avLst/>
            <a:gdLst/>
            <a:ahLst/>
            <a:cxnLst/>
            <a:rect l="l" t="t" r="r" b="b"/>
            <a:pathLst>
              <a:path w="325119" h="323214">
                <a:moveTo>
                  <a:pt x="162306" y="0"/>
                </a:moveTo>
                <a:lnTo>
                  <a:pt x="0" y="323088"/>
                </a:lnTo>
                <a:lnTo>
                  <a:pt x="324612" y="323088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2519172" y="1409700"/>
            <a:ext cx="396240" cy="243840"/>
          </a:xfrm>
          <a:custGeom>
            <a:avLst/>
            <a:gdLst/>
            <a:ahLst/>
            <a:cxnLst/>
            <a:rect l="l" t="t" r="r" b="b"/>
            <a:pathLst>
              <a:path w="396239" h="243839">
                <a:moveTo>
                  <a:pt x="198119" y="0"/>
                </a:moveTo>
                <a:lnTo>
                  <a:pt x="145432" y="4356"/>
                </a:lnTo>
                <a:lnTo>
                  <a:pt x="98100" y="16651"/>
                </a:lnTo>
                <a:lnTo>
                  <a:pt x="58007" y="35718"/>
                </a:lnTo>
                <a:lnTo>
                  <a:pt x="27036" y="60395"/>
                </a:lnTo>
                <a:lnTo>
                  <a:pt x="0" y="121920"/>
                </a:lnTo>
                <a:lnTo>
                  <a:pt x="7073" y="154322"/>
                </a:lnTo>
                <a:lnTo>
                  <a:pt x="58007" y="208121"/>
                </a:lnTo>
                <a:lnTo>
                  <a:pt x="98100" y="227188"/>
                </a:lnTo>
                <a:lnTo>
                  <a:pt x="145432" y="239483"/>
                </a:lnTo>
                <a:lnTo>
                  <a:pt x="198119" y="243839"/>
                </a:lnTo>
                <a:lnTo>
                  <a:pt x="250807" y="239483"/>
                </a:lnTo>
                <a:lnTo>
                  <a:pt x="298139" y="227188"/>
                </a:lnTo>
                <a:lnTo>
                  <a:pt x="338232" y="208121"/>
                </a:lnTo>
                <a:lnTo>
                  <a:pt x="369203" y="183444"/>
                </a:lnTo>
                <a:lnTo>
                  <a:pt x="396239" y="121920"/>
                </a:lnTo>
                <a:lnTo>
                  <a:pt x="389166" y="89517"/>
                </a:lnTo>
                <a:lnTo>
                  <a:pt x="338232" y="35718"/>
                </a:lnTo>
                <a:lnTo>
                  <a:pt x="298139" y="16651"/>
                </a:lnTo>
                <a:lnTo>
                  <a:pt x="250807" y="4356"/>
                </a:lnTo>
                <a:lnTo>
                  <a:pt x="19811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001767" y="1491996"/>
            <a:ext cx="325120" cy="323215"/>
          </a:xfrm>
          <a:custGeom>
            <a:avLst/>
            <a:gdLst/>
            <a:ahLst/>
            <a:cxnLst/>
            <a:rect l="l" t="t" r="r" b="b"/>
            <a:pathLst>
              <a:path w="325120" h="323214">
                <a:moveTo>
                  <a:pt x="162306" y="0"/>
                </a:moveTo>
                <a:lnTo>
                  <a:pt x="0" y="323088"/>
                </a:lnTo>
                <a:lnTo>
                  <a:pt x="324612" y="323088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966715" y="1409700"/>
            <a:ext cx="396240" cy="243840"/>
          </a:xfrm>
          <a:custGeom>
            <a:avLst/>
            <a:gdLst/>
            <a:ahLst/>
            <a:cxnLst/>
            <a:rect l="l" t="t" r="r" b="b"/>
            <a:pathLst>
              <a:path w="396239" h="243839">
                <a:moveTo>
                  <a:pt x="198120" y="0"/>
                </a:moveTo>
                <a:lnTo>
                  <a:pt x="145432" y="4356"/>
                </a:lnTo>
                <a:lnTo>
                  <a:pt x="98100" y="16651"/>
                </a:lnTo>
                <a:lnTo>
                  <a:pt x="58007" y="35718"/>
                </a:lnTo>
                <a:lnTo>
                  <a:pt x="27036" y="60395"/>
                </a:lnTo>
                <a:lnTo>
                  <a:pt x="0" y="121920"/>
                </a:lnTo>
                <a:lnTo>
                  <a:pt x="7073" y="154322"/>
                </a:lnTo>
                <a:lnTo>
                  <a:pt x="58007" y="208121"/>
                </a:lnTo>
                <a:lnTo>
                  <a:pt x="98100" y="227188"/>
                </a:lnTo>
                <a:lnTo>
                  <a:pt x="145432" y="239483"/>
                </a:lnTo>
                <a:lnTo>
                  <a:pt x="198120" y="243839"/>
                </a:lnTo>
                <a:lnTo>
                  <a:pt x="250807" y="239483"/>
                </a:lnTo>
                <a:lnTo>
                  <a:pt x="298139" y="227188"/>
                </a:lnTo>
                <a:lnTo>
                  <a:pt x="338232" y="208121"/>
                </a:lnTo>
                <a:lnTo>
                  <a:pt x="369203" y="183444"/>
                </a:lnTo>
                <a:lnTo>
                  <a:pt x="396239" y="121920"/>
                </a:lnTo>
                <a:lnTo>
                  <a:pt x="389166" y="89517"/>
                </a:lnTo>
                <a:lnTo>
                  <a:pt x="338232" y="35718"/>
                </a:lnTo>
                <a:lnTo>
                  <a:pt x="298139" y="16651"/>
                </a:lnTo>
                <a:lnTo>
                  <a:pt x="250807" y="4356"/>
                </a:lnTo>
                <a:lnTo>
                  <a:pt x="19812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307580" y="1491996"/>
            <a:ext cx="323215" cy="323215"/>
          </a:xfrm>
          <a:custGeom>
            <a:avLst/>
            <a:gdLst/>
            <a:ahLst/>
            <a:cxnLst/>
            <a:rect l="l" t="t" r="r" b="b"/>
            <a:pathLst>
              <a:path w="323215" h="323214">
                <a:moveTo>
                  <a:pt x="161544" y="0"/>
                </a:moveTo>
                <a:lnTo>
                  <a:pt x="0" y="323088"/>
                </a:lnTo>
                <a:lnTo>
                  <a:pt x="323088" y="323088"/>
                </a:lnTo>
                <a:lnTo>
                  <a:pt x="16154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272528" y="1409700"/>
            <a:ext cx="394970" cy="243840"/>
          </a:xfrm>
          <a:custGeom>
            <a:avLst/>
            <a:gdLst/>
            <a:ahLst/>
            <a:cxnLst/>
            <a:rect l="l" t="t" r="r" b="b"/>
            <a:pathLst>
              <a:path w="394970" h="243839">
                <a:moveTo>
                  <a:pt x="197357" y="0"/>
                </a:moveTo>
                <a:lnTo>
                  <a:pt x="144903" y="4356"/>
                </a:lnTo>
                <a:lnTo>
                  <a:pt x="97761" y="16651"/>
                </a:lnTo>
                <a:lnTo>
                  <a:pt x="57816" y="35718"/>
                </a:lnTo>
                <a:lnTo>
                  <a:pt x="26952" y="60395"/>
                </a:lnTo>
                <a:lnTo>
                  <a:pt x="0" y="121920"/>
                </a:lnTo>
                <a:lnTo>
                  <a:pt x="7052" y="154322"/>
                </a:lnTo>
                <a:lnTo>
                  <a:pt x="57816" y="208121"/>
                </a:lnTo>
                <a:lnTo>
                  <a:pt x="97761" y="227188"/>
                </a:lnTo>
                <a:lnTo>
                  <a:pt x="144903" y="239483"/>
                </a:lnTo>
                <a:lnTo>
                  <a:pt x="197357" y="243839"/>
                </a:lnTo>
                <a:lnTo>
                  <a:pt x="249812" y="239483"/>
                </a:lnTo>
                <a:lnTo>
                  <a:pt x="296954" y="227188"/>
                </a:lnTo>
                <a:lnTo>
                  <a:pt x="336899" y="208121"/>
                </a:lnTo>
                <a:lnTo>
                  <a:pt x="367763" y="183444"/>
                </a:lnTo>
                <a:lnTo>
                  <a:pt x="394716" y="121920"/>
                </a:lnTo>
                <a:lnTo>
                  <a:pt x="387663" y="89517"/>
                </a:lnTo>
                <a:lnTo>
                  <a:pt x="336899" y="35718"/>
                </a:lnTo>
                <a:lnTo>
                  <a:pt x="296954" y="16651"/>
                </a:lnTo>
                <a:lnTo>
                  <a:pt x="249812" y="4356"/>
                </a:lnTo>
                <a:lnTo>
                  <a:pt x="19735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8314943" y="2060448"/>
            <a:ext cx="325120" cy="323215"/>
          </a:xfrm>
          <a:custGeom>
            <a:avLst/>
            <a:gdLst/>
            <a:ahLst/>
            <a:cxnLst/>
            <a:rect l="l" t="t" r="r" b="b"/>
            <a:pathLst>
              <a:path w="325120" h="323214">
                <a:moveTo>
                  <a:pt x="162305" y="0"/>
                </a:moveTo>
                <a:lnTo>
                  <a:pt x="0" y="323088"/>
                </a:lnTo>
                <a:lnTo>
                  <a:pt x="324611" y="323088"/>
                </a:lnTo>
                <a:lnTo>
                  <a:pt x="16230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8279892" y="1978151"/>
            <a:ext cx="396240" cy="243840"/>
          </a:xfrm>
          <a:custGeom>
            <a:avLst/>
            <a:gdLst/>
            <a:ahLst/>
            <a:cxnLst/>
            <a:rect l="l" t="t" r="r" b="b"/>
            <a:pathLst>
              <a:path w="396240" h="243839">
                <a:moveTo>
                  <a:pt x="198119" y="0"/>
                </a:moveTo>
                <a:lnTo>
                  <a:pt x="145432" y="4356"/>
                </a:lnTo>
                <a:lnTo>
                  <a:pt x="98100" y="16651"/>
                </a:lnTo>
                <a:lnTo>
                  <a:pt x="58007" y="35718"/>
                </a:lnTo>
                <a:lnTo>
                  <a:pt x="27036" y="60395"/>
                </a:lnTo>
                <a:lnTo>
                  <a:pt x="0" y="121920"/>
                </a:lnTo>
                <a:lnTo>
                  <a:pt x="7073" y="154322"/>
                </a:lnTo>
                <a:lnTo>
                  <a:pt x="58007" y="208121"/>
                </a:lnTo>
                <a:lnTo>
                  <a:pt x="98100" y="227188"/>
                </a:lnTo>
                <a:lnTo>
                  <a:pt x="145432" y="239483"/>
                </a:lnTo>
                <a:lnTo>
                  <a:pt x="198119" y="243840"/>
                </a:lnTo>
                <a:lnTo>
                  <a:pt x="250807" y="239483"/>
                </a:lnTo>
                <a:lnTo>
                  <a:pt x="298139" y="227188"/>
                </a:lnTo>
                <a:lnTo>
                  <a:pt x="338232" y="208121"/>
                </a:lnTo>
                <a:lnTo>
                  <a:pt x="369203" y="183444"/>
                </a:lnTo>
                <a:lnTo>
                  <a:pt x="396239" y="121920"/>
                </a:lnTo>
                <a:lnTo>
                  <a:pt x="389166" y="89517"/>
                </a:lnTo>
                <a:lnTo>
                  <a:pt x="338232" y="35718"/>
                </a:lnTo>
                <a:lnTo>
                  <a:pt x="298139" y="16651"/>
                </a:lnTo>
                <a:lnTo>
                  <a:pt x="250807" y="4356"/>
                </a:lnTo>
                <a:lnTo>
                  <a:pt x="19811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8314943" y="2708148"/>
            <a:ext cx="325120" cy="323215"/>
          </a:xfrm>
          <a:custGeom>
            <a:avLst/>
            <a:gdLst/>
            <a:ahLst/>
            <a:cxnLst/>
            <a:rect l="l" t="t" r="r" b="b"/>
            <a:pathLst>
              <a:path w="325120" h="323214">
                <a:moveTo>
                  <a:pt x="162305" y="0"/>
                </a:moveTo>
                <a:lnTo>
                  <a:pt x="0" y="323088"/>
                </a:lnTo>
                <a:lnTo>
                  <a:pt x="324611" y="323088"/>
                </a:lnTo>
                <a:lnTo>
                  <a:pt x="16230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8279892" y="2625851"/>
            <a:ext cx="396240" cy="243840"/>
          </a:xfrm>
          <a:custGeom>
            <a:avLst/>
            <a:gdLst/>
            <a:ahLst/>
            <a:cxnLst/>
            <a:rect l="l" t="t" r="r" b="b"/>
            <a:pathLst>
              <a:path w="396240" h="243839">
                <a:moveTo>
                  <a:pt x="198119" y="0"/>
                </a:moveTo>
                <a:lnTo>
                  <a:pt x="145432" y="4356"/>
                </a:lnTo>
                <a:lnTo>
                  <a:pt x="98100" y="16651"/>
                </a:lnTo>
                <a:lnTo>
                  <a:pt x="58007" y="35718"/>
                </a:lnTo>
                <a:lnTo>
                  <a:pt x="27036" y="60395"/>
                </a:lnTo>
                <a:lnTo>
                  <a:pt x="0" y="121920"/>
                </a:lnTo>
                <a:lnTo>
                  <a:pt x="7073" y="154322"/>
                </a:lnTo>
                <a:lnTo>
                  <a:pt x="58007" y="208121"/>
                </a:lnTo>
                <a:lnTo>
                  <a:pt x="98100" y="227188"/>
                </a:lnTo>
                <a:lnTo>
                  <a:pt x="145432" y="239483"/>
                </a:lnTo>
                <a:lnTo>
                  <a:pt x="198119" y="243840"/>
                </a:lnTo>
                <a:lnTo>
                  <a:pt x="250807" y="239483"/>
                </a:lnTo>
                <a:lnTo>
                  <a:pt x="298139" y="227188"/>
                </a:lnTo>
                <a:lnTo>
                  <a:pt x="338232" y="208121"/>
                </a:lnTo>
                <a:lnTo>
                  <a:pt x="369203" y="183444"/>
                </a:lnTo>
                <a:lnTo>
                  <a:pt x="396239" y="121920"/>
                </a:lnTo>
                <a:lnTo>
                  <a:pt x="389166" y="89517"/>
                </a:lnTo>
                <a:lnTo>
                  <a:pt x="338232" y="35718"/>
                </a:lnTo>
                <a:lnTo>
                  <a:pt x="298139" y="16651"/>
                </a:lnTo>
                <a:lnTo>
                  <a:pt x="250807" y="4356"/>
                </a:lnTo>
                <a:lnTo>
                  <a:pt x="19811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>
            <a:spLocks noGrp="1"/>
          </p:cNvSpPr>
          <p:nvPr>
            <p:ph type="title"/>
          </p:nvPr>
        </p:nvSpPr>
        <p:spPr>
          <a:xfrm>
            <a:off x="308559" y="57150"/>
            <a:ext cx="7718425" cy="708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9900"/>
                </a:solidFill>
              </a:rPr>
              <a:t>制造布局模型</a:t>
            </a: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5" dirty="0">
                <a:solidFill>
                  <a:srgbClr val="FFFFFF"/>
                </a:solidFill>
              </a:rPr>
              <a:t>11-</a:t>
            </a:r>
            <a:r>
              <a:rPr sz="2000" spc="10" dirty="0">
                <a:solidFill>
                  <a:srgbClr val="FFFFFF"/>
                </a:solidFill>
              </a:rPr>
              <a:t>集体工</a:t>
            </a:r>
            <a:r>
              <a:rPr sz="2000" spc="5" dirty="0">
                <a:solidFill>
                  <a:srgbClr val="FFFFFF"/>
                </a:solidFill>
              </a:rPr>
              <a:t>作</a:t>
            </a:r>
            <a:r>
              <a:rPr sz="2000" spc="10" dirty="0">
                <a:solidFill>
                  <a:srgbClr val="FFFFFF"/>
                </a:solidFill>
              </a:rPr>
              <a:t>型</a:t>
            </a:r>
            <a:r>
              <a:rPr sz="2000" spc="15" dirty="0">
                <a:solidFill>
                  <a:srgbClr val="FFFFFF"/>
                </a:solidFill>
              </a:rPr>
              <a:t>态</a:t>
            </a:r>
            <a:r>
              <a:rPr sz="2000" spc="10" dirty="0">
                <a:solidFill>
                  <a:srgbClr val="FFFFFF"/>
                </a:solidFill>
              </a:rPr>
              <a:t>现场</a:t>
            </a:r>
            <a:r>
              <a:rPr sz="2000" spc="5" dirty="0">
                <a:solidFill>
                  <a:srgbClr val="FFFFFF"/>
                </a:solidFill>
              </a:rPr>
              <a:t>-----------------------------------------</a:t>
            </a:r>
            <a:endParaRPr sz="2000"/>
          </a:p>
        </p:txBody>
      </p:sp>
      <p:sp>
        <p:nvSpPr>
          <p:cNvPr id="40" name="object 40"/>
          <p:cNvSpPr/>
          <p:nvPr/>
        </p:nvSpPr>
        <p:spPr>
          <a:xfrm>
            <a:off x="1235963" y="1965947"/>
            <a:ext cx="723138" cy="56617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1445641" y="2128773"/>
            <a:ext cx="317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2063495" y="1975104"/>
            <a:ext cx="724674" cy="564642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2274442" y="2136394"/>
            <a:ext cx="317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2892551" y="1961375"/>
            <a:ext cx="723150" cy="56617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3718559" y="1961375"/>
            <a:ext cx="723138" cy="56617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4547615" y="1961375"/>
            <a:ext cx="723150" cy="56617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/>
          <p:nvPr/>
        </p:nvSpPr>
        <p:spPr>
          <a:xfrm>
            <a:off x="5375147" y="1961375"/>
            <a:ext cx="724674" cy="566178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/>
          <p:nvPr/>
        </p:nvSpPr>
        <p:spPr>
          <a:xfrm>
            <a:off x="6167628" y="1967471"/>
            <a:ext cx="724662" cy="566178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7013447" y="1961375"/>
            <a:ext cx="723138" cy="566178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1231391" y="2554211"/>
            <a:ext cx="723137" cy="566178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1441450" y="2717038"/>
            <a:ext cx="31750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2058923" y="2561831"/>
            <a:ext cx="724674" cy="566178"/>
          </a:xfrm>
          <a:prstGeom prst="rect">
            <a:avLst/>
          </a:prstGeom>
          <a:blipFill>
            <a:blip r:embed="rId11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1170305" algn="l"/>
              </a:tabLst>
            </a:pPr>
            <a:r>
              <a:rPr spc="-1550" dirty="0"/>
              <a:t>工</a:t>
            </a: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	</a:t>
            </a:r>
            <a:r>
              <a:rPr dirty="0"/>
              <a:t>作</a:t>
            </a:r>
            <a:r>
              <a:rPr spc="80" dirty="0"/>
              <a:t> </a:t>
            </a:r>
            <a:r>
              <a:rPr spc="10" dirty="0"/>
              <a:t>台（区</a:t>
            </a:r>
            <a:r>
              <a:rPr spc="-2645" dirty="0"/>
              <a:t>）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2887979" y="2548115"/>
            <a:ext cx="723150" cy="566178"/>
          </a:xfrm>
          <a:prstGeom prst="rect">
            <a:avLst/>
          </a:prstGeom>
          <a:blipFill>
            <a:blip r:embed="rId1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/>
          <p:nvPr/>
        </p:nvSpPr>
        <p:spPr>
          <a:xfrm>
            <a:off x="3713988" y="2548115"/>
            <a:ext cx="723138" cy="566178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6" name="object 56"/>
          <p:cNvSpPr/>
          <p:nvPr/>
        </p:nvSpPr>
        <p:spPr>
          <a:xfrm>
            <a:off x="4543044" y="2548115"/>
            <a:ext cx="723150" cy="566178"/>
          </a:xfrm>
          <a:prstGeom prst="rect">
            <a:avLst/>
          </a:prstGeom>
          <a:blipFill>
            <a:blip r:embed="rId1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5370576" y="2548115"/>
            <a:ext cx="726198" cy="566178"/>
          </a:xfrm>
          <a:prstGeom prst="rect">
            <a:avLst/>
          </a:prstGeom>
          <a:blipFill>
            <a:blip r:embed="rId1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 txBox="1"/>
          <p:nvPr/>
        </p:nvSpPr>
        <p:spPr>
          <a:xfrm>
            <a:off x="3097657" y="2710942"/>
            <a:ext cx="2802890" cy="20827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00"/>
              </a:spcBef>
              <a:tabLst>
                <a:tab pos="826135" algn="l"/>
                <a:tab pos="1655445" algn="l"/>
                <a:tab pos="2484755" algn="l"/>
              </a:tabLst>
            </a:pP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	工件	工件	工件</a:t>
            </a:r>
            <a:endParaRPr sz="1200">
              <a:latin typeface="Noto Sans Mono CJK JP Regular"/>
              <a:cs typeface="Noto Sans Mono CJK JP Regular"/>
            </a:endParaRPr>
          </a:p>
        </p:txBody>
      </p:sp>
      <p:sp>
        <p:nvSpPr>
          <p:cNvPr id="59" name="object 59"/>
          <p:cNvSpPr/>
          <p:nvPr/>
        </p:nvSpPr>
        <p:spPr>
          <a:xfrm>
            <a:off x="6163055" y="2555735"/>
            <a:ext cx="724661" cy="566178"/>
          </a:xfrm>
          <a:prstGeom prst="rect">
            <a:avLst/>
          </a:prstGeom>
          <a:blipFill>
            <a:blip r:embed="rId1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/>
          <p:nvPr/>
        </p:nvSpPr>
        <p:spPr>
          <a:xfrm>
            <a:off x="7008876" y="2548115"/>
            <a:ext cx="723137" cy="566178"/>
          </a:xfrm>
          <a:prstGeom prst="rect">
            <a:avLst/>
          </a:prstGeom>
          <a:blipFill>
            <a:blip r:embed="rId1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 txBox="1"/>
          <p:nvPr/>
        </p:nvSpPr>
        <p:spPr>
          <a:xfrm>
            <a:off x="3101975" y="2129408"/>
            <a:ext cx="4439285" cy="7969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r">
              <a:lnSpc>
                <a:spcPct val="100000"/>
              </a:lnSpc>
              <a:spcBef>
                <a:spcPts val="100"/>
              </a:spcBef>
              <a:tabLst>
                <a:tab pos="826135" algn="l"/>
                <a:tab pos="1655445" algn="l"/>
                <a:tab pos="2484755" algn="l"/>
                <a:tab pos="3277235" algn="l"/>
                <a:tab pos="4121150" algn="l"/>
              </a:tabLst>
            </a:pPr>
            <a:r>
              <a:rPr sz="1800" baseline="2314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	工件	工件	工件	</a:t>
            </a: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	</a:t>
            </a:r>
            <a:r>
              <a:rPr sz="1800" baseline="2314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800" baseline="2314">
              <a:latin typeface="Noto Sans Mono CJK JP Regular"/>
              <a:cs typeface="Noto Sans Mono CJK JP Regular"/>
            </a:endParaRPr>
          </a:p>
          <a:p>
            <a:pPr>
              <a:lnSpc>
                <a:spcPct val="100000"/>
              </a:lnSpc>
            </a:pPr>
            <a:endParaRPr sz="12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1550">
              <a:latin typeface="Times New Roman"/>
              <a:cs typeface="Times New Roman"/>
            </a:endParaRPr>
          </a:p>
          <a:p>
            <a:pPr marR="8890" algn="r">
              <a:lnSpc>
                <a:spcPct val="100000"/>
              </a:lnSpc>
              <a:tabLst>
                <a:tab pos="843280" algn="l"/>
              </a:tabLst>
            </a:pPr>
            <a:r>
              <a:rPr sz="1200" spc="-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</a:t>
            </a:r>
            <a:r>
              <a:rPr sz="12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件	</a:t>
            </a:r>
            <a:r>
              <a:rPr sz="1800" baseline="2314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工件</a:t>
            </a:r>
            <a:endParaRPr sz="1800" baseline="2314">
              <a:latin typeface="Noto Sans Mono CJK JP Regular"/>
              <a:cs typeface="Noto Sans Mono CJK JP Regular"/>
            </a:endParaRPr>
          </a:p>
        </p:txBody>
      </p:sp>
      <p:sp>
        <p:nvSpPr>
          <p:cNvPr id="62" name="object 62"/>
          <p:cNvSpPr txBox="1"/>
          <p:nvPr/>
        </p:nvSpPr>
        <p:spPr>
          <a:xfrm>
            <a:off x="3759" y="3786680"/>
            <a:ext cx="3329940" cy="1132361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6510">
              <a:lnSpc>
                <a:spcPct val="100000"/>
              </a:lnSpc>
              <a:spcBef>
                <a:spcPts val="190"/>
              </a:spcBef>
            </a:pPr>
            <a:r>
              <a:rPr sz="1200" dirty="0">
                <a:latin typeface="Wingdings"/>
                <a:cs typeface="Wingdings"/>
              </a:rPr>
              <a:t></a:t>
            </a:r>
            <a:r>
              <a:rPr sz="1200" spc="-11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机工作</a:t>
            </a:r>
          </a:p>
          <a:p>
            <a:pPr marL="16510">
              <a:lnSpc>
                <a:spcPct val="100000"/>
              </a:lnSpc>
            </a:pPr>
            <a:r>
              <a:rPr sz="1200" dirty="0">
                <a:latin typeface="Wingdings"/>
                <a:cs typeface="Wingdings"/>
              </a:rPr>
              <a:t></a:t>
            </a:r>
            <a:r>
              <a:rPr sz="1200" spc="-11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人工作</a:t>
            </a:r>
          </a:p>
          <a:p>
            <a:pPr marL="16510">
              <a:lnSpc>
                <a:spcPct val="100000"/>
              </a:lnSpc>
            </a:pPr>
            <a:r>
              <a:rPr sz="1200" dirty="0">
                <a:latin typeface="Wingdings"/>
                <a:cs typeface="Wingdings"/>
              </a:rPr>
              <a:t>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Noto Sans CJK JP Regular"/>
                <a:cs typeface="Noto Sans CJK JP Regular"/>
              </a:rPr>
              <a:t>机工作，人辅助工作</a:t>
            </a:r>
            <a:endParaRPr sz="1200" dirty="0">
              <a:latin typeface="Noto Sans CJK JP Regular"/>
              <a:cs typeface="Noto Sans CJK JP Regular"/>
            </a:endParaRPr>
          </a:p>
          <a:p>
            <a:pPr marL="16510">
              <a:lnSpc>
                <a:spcPct val="100000"/>
              </a:lnSpc>
            </a:pPr>
            <a:r>
              <a:rPr sz="1200" dirty="0">
                <a:latin typeface="Wingdings"/>
                <a:cs typeface="Wingdings"/>
              </a:rPr>
              <a:t></a:t>
            </a:r>
            <a:r>
              <a:rPr sz="1200" spc="-11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人工作、机辅助工作</a:t>
            </a:r>
          </a:p>
          <a:p>
            <a:pPr marL="16510">
              <a:lnSpc>
                <a:spcPct val="100000"/>
              </a:lnSpc>
            </a:pPr>
            <a:r>
              <a:rPr sz="1200" dirty="0">
                <a:latin typeface="Wingdings"/>
                <a:cs typeface="Wingdings"/>
              </a:rPr>
              <a:t>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人机共同工作</a:t>
            </a:r>
          </a:p>
          <a:p>
            <a:pPr marL="16510">
              <a:lnSpc>
                <a:spcPct val="100000"/>
              </a:lnSpc>
            </a:pPr>
            <a:r>
              <a:rPr sz="1200" dirty="0">
                <a:latin typeface="Wingdings"/>
                <a:cs typeface="Wingdings"/>
              </a:rPr>
              <a:t></a:t>
            </a:r>
            <a:r>
              <a:rPr sz="1200" spc="-20" dirty="0">
                <a:latin typeface="Times New Roman"/>
                <a:cs typeface="Times New Roman"/>
              </a:rPr>
              <a:t> </a:t>
            </a:r>
            <a:r>
              <a:rPr sz="1200" dirty="0" err="1">
                <a:latin typeface="Noto Sans CJK JP Regular"/>
                <a:cs typeface="Noto Sans CJK JP Regular"/>
              </a:rPr>
              <a:t>机工作</a:t>
            </a:r>
            <a:r>
              <a:rPr sz="1200" dirty="0" smtClean="0">
                <a:latin typeface="Noto Sans CJK JP Regular"/>
                <a:cs typeface="Noto Sans CJK JP Regular"/>
              </a:rPr>
              <a:t>，</a:t>
            </a:r>
            <a:endParaRPr sz="1200" dirty="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08559" y="57150"/>
            <a:ext cx="7976870" cy="7086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2400" spc="10" dirty="0">
                <a:solidFill>
                  <a:srgbClr val="FF9900"/>
                </a:solidFill>
                <a:latin typeface="Noto Sans Mono CJK JP Regular"/>
                <a:cs typeface="Noto Sans Mono CJK JP Regular"/>
              </a:rPr>
              <a:t>制造布局模型</a:t>
            </a:r>
            <a:endParaRPr sz="2400">
              <a:latin typeface="Noto Sans Mono CJK JP Regular"/>
              <a:cs typeface="Noto Sans Mono CJK JP Regular"/>
            </a:endParaRPr>
          </a:p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12-</a:t>
            </a:r>
            <a:r>
              <a:rPr sz="20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定件加</a:t>
            </a:r>
            <a:r>
              <a:rPr sz="2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工</a:t>
            </a:r>
            <a:r>
              <a:rPr sz="20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型</a:t>
            </a:r>
            <a:r>
              <a:rPr sz="2000" spc="2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线</a:t>
            </a:r>
            <a:r>
              <a:rPr sz="20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体</a:t>
            </a:r>
            <a:r>
              <a:rPr sz="20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---------------------------------------------</a:t>
            </a:r>
            <a:endParaRPr sz="2000">
              <a:latin typeface="Noto Sans Mono CJK JP Regular"/>
              <a:cs typeface="Noto Sans Mono CJK JP Regular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1403603" y="2607564"/>
            <a:ext cx="1908175" cy="1260475"/>
          </a:xfrm>
          <a:custGeom>
            <a:avLst/>
            <a:gdLst/>
            <a:ahLst/>
            <a:cxnLst/>
            <a:rect l="l" t="t" r="r" b="b"/>
            <a:pathLst>
              <a:path w="1908175" h="1260475">
                <a:moveTo>
                  <a:pt x="1697989" y="0"/>
                </a:moveTo>
                <a:lnTo>
                  <a:pt x="210058" y="0"/>
                </a:lnTo>
                <a:lnTo>
                  <a:pt x="161912" y="5550"/>
                </a:lnTo>
                <a:lnTo>
                  <a:pt x="117706" y="21361"/>
                </a:lnTo>
                <a:lnTo>
                  <a:pt x="78702" y="46166"/>
                </a:lnTo>
                <a:lnTo>
                  <a:pt x="46166" y="78702"/>
                </a:lnTo>
                <a:lnTo>
                  <a:pt x="21361" y="117706"/>
                </a:lnTo>
                <a:lnTo>
                  <a:pt x="5550" y="161912"/>
                </a:lnTo>
                <a:lnTo>
                  <a:pt x="0" y="210058"/>
                </a:lnTo>
                <a:lnTo>
                  <a:pt x="0" y="1050290"/>
                </a:lnTo>
                <a:lnTo>
                  <a:pt x="5550" y="1098435"/>
                </a:lnTo>
                <a:lnTo>
                  <a:pt x="21361" y="1142641"/>
                </a:lnTo>
                <a:lnTo>
                  <a:pt x="46166" y="1181645"/>
                </a:lnTo>
                <a:lnTo>
                  <a:pt x="78702" y="1214181"/>
                </a:lnTo>
                <a:lnTo>
                  <a:pt x="117706" y="1238986"/>
                </a:lnTo>
                <a:lnTo>
                  <a:pt x="161912" y="1254797"/>
                </a:lnTo>
                <a:lnTo>
                  <a:pt x="210058" y="1260348"/>
                </a:lnTo>
                <a:lnTo>
                  <a:pt x="1697989" y="1260348"/>
                </a:lnTo>
                <a:lnTo>
                  <a:pt x="1746135" y="1254797"/>
                </a:lnTo>
                <a:lnTo>
                  <a:pt x="1790341" y="1238986"/>
                </a:lnTo>
                <a:lnTo>
                  <a:pt x="1829345" y="1214181"/>
                </a:lnTo>
                <a:lnTo>
                  <a:pt x="1861881" y="1181645"/>
                </a:lnTo>
                <a:lnTo>
                  <a:pt x="1886686" y="1142641"/>
                </a:lnTo>
                <a:lnTo>
                  <a:pt x="1902497" y="1098435"/>
                </a:lnTo>
                <a:lnTo>
                  <a:pt x="1908048" y="1050290"/>
                </a:lnTo>
                <a:lnTo>
                  <a:pt x="1908048" y="210058"/>
                </a:lnTo>
                <a:lnTo>
                  <a:pt x="1902497" y="161912"/>
                </a:lnTo>
                <a:lnTo>
                  <a:pt x="1886686" y="117706"/>
                </a:lnTo>
                <a:lnTo>
                  <a:pt x="1861881" y="78702"/>
                </a:lnTo>
                <a:lnTo>
                  <a:pt x="1829345" y="46166"/>
                </a:lnTo>
                <a:lnTo>
                  <a:pt x="1790341" y="21361"/>
                </a:lnTo>
                <a:lnTo>
                  <a:pt x="1746135" y="5550"/>
                </a:lnTo>
                <a:lnTo>
                  <a:pt x="1697989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85844" y="2595372"/>
            <a:ext cx="1908175" cy="1260475"/>
          </a:xfrm>
          <a:custGeom>
            <a:avLst/>
            <a:gdLst/>
            <a:ahLst/>
            <a:cxnLst/>
            <a:rect l="l" t="t" r="r" b="b"/>
            <a:pathLst>
              <a:path w="1908175" h="1260475">
                <a:moveTo>
                  <a:pt x="1697989" y="0"/>
                </a:moveTo>
                <a:lnTo>
                  <a:pt x="210057" y="0"/>
                </a:lnTo>
                <a:lnTo>
                  <a:pt x="161912" y="5550"/>
                </a:lnTo>
                <a:lnTo>
                  <a:pt x="117706" y="21361"/>
                </a:lnTo>
                <a:lnTo>
                  <a:pt x="78702" y="46166"/>
                </a:lnTo>
                <a:lnTo>
                  <a:pt x="46166" y="78702"/>
                </a:lnTo>
                <a:lnTo>
                  <a:pt x="21361" y="117706"/>
                </a:lnTo>
                <a:lnTo>
                  <a:pt x="5550" y="161912"/>
                </a:lnTo>
                <a:lnTo>
                  <a:pt x="0" y="210057"/>
                </a:lnTo>
                <a:lnTo>
                  <a:pt x="0" y="1050289"/>
                </a:lnTo>
                <a:lnTo>
                  <a:pt x="5550" y="1098435"/>
                </a:lnTo>
                <a:lnTo>
                  <a:pt x="21361" y="1142641"/>
                </a:lnTo>
                <a:lnTo>
                  <a:pt x="46166" y="1181645"/>
                </a:lnTo>
                <a:lnTo>
                  <a:pt x="78702" y="1214181"/>
                </a:lnTo>
                <a:lnTo>
                  <a:pt x="117706" y="1238986"/>
                </a:lnTo>
                <a:lnTo>
                  <a:pt x="161912" y="1254797"/>
                </a:lnTo>
                <a:lnTo>
                  <a:pt x="210057" y="1260347"/>
                </a:lnTo>
                <a:lnTo>
                  <a:pt x="1697989" y="1260347"/>
                </a:lnTo>
                <a:lnTo>
                  <a:pt x="1746135" y="1254797"/>
                </a:lnTo>
                <a:lnTo>
                  <a:pt x="1790341" y="1238986"/>
                </a:lnTo>
                <a:lnTo>
                  <a:pt x="1829345" y="1214181"/>
                </a:lnTo>
                <a:lnTo>
                  <a:pt x="1861881" y="1181645"/>
                </a:lnTo>
                <a:lnTo>
                  <a:pt x="1886686" y="1142641"/>
                </a:lnTo>
                <a:lnTo>
                  <a:pt x="1902497" y="1098435"/>
                </a:lnTo>
                <a:lnTo>
                  <a:pt x="1908047" y="1050289"/>
                </a:lnTo>
                <a:lnTo>
                  <a:pt x="1908047" y="210057"/>
                </a:lnTo>
                <a:lnTo>
                  <a:pt x="1902497" y="161912"/>
                </a:lnTo>
                <a:lnTo>
                  <a:pt x="1886686" y="117706"/>
                </a:lnTo>
                <a:lnTo>
                  <a:pt x="1861881" y="78702"/>
                </a:lnTo>
                <a:lnTo>
                  <a:pt x="1829345" y="46166"/>
                </a:lnTo>
                <a:lnTo>
                  <a:pt x="1790341" y="21361"/>
                </a:lnTo>
                <a:lnTo>
                  <a:pt x="1746135" y="5550"/>
                </a:lnTo>
                <a:lnTo>
                  <a:pt x="1697989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696456" y="2607564"/>
            <a:ext cx="1908175" cy="1260475"/>
          </a:xfrm>
          <a:custGeom>
            <a:avLst/>
            <a:gdLst/>
            <a:ahLst/>
            <a:cxnLst/>
            <a:rect l="l" t="t" r="r" b="b"/>
            <a:pathLst>
              <a:path w="1908175" h="1260475">
                <a:moveTo>
                  <a:pt x="1697990" y="0"/>
                </a:moveTo>
                <a:lnTo>
                  <a:pt x="210058" y="0"/>
                </a:lnTo>
                <a:lnTo>
                  <a:pt x="161912" y="5550"/>
                </a:lnTo>
                <a:lnTo>
                  <a:pt x="117706" y="21361"/>
                </a:lnTo>
                <a:lnTo>
                  <a:pt x="78702" y="46166"/>
                </a:lnTo>
                <a:lnTo>
                  <a:pt x="46166" y="78702"/>
                </a:lnTo>
                <a:lnTo>
                  <a:pt x="21361" y="117706"/>
                </a:lnTo>
                <a:lnTo>
                  <a:pt x="5550" y="161912"/>
                </a:lnTo>
                <a:lnTo>
                  <a:pt x="0" y="210058"/>
                </a:lnTo>
                <a:lnTo>
                  <a:pt x="0" y="1050290"/>
                </a:lnTo>
                <a:lnTo>
                  <a:pt x="5550" y="1098435"/>
                </a:lnTo>
                <a:lnTo>
                  <a:pt x="21361" y="1142641"/>
                </a:lnTo>
                <a:lnTo>
                  <a:pt x="46166" y="1181645"/>
                </a:lnTo>
                <a:lnTo>
                  <a:pt x="78702" y="1214181"/>
                </a:lnTo>
                <a:lnTo>
                  <a:pt x="117706" y="1238986"/>
                </a:lnTo>
                <a:lnTo>
                  <a:pt x="161912" y="1254797"/>
                </a:lnTo>
                <a:lnTo>
                  <a:pt x="210058" y="1260348"/>
                </a:lnTo>
                <a:lnTo>
                  <a:pt x="1697990" y="1260348"/>
                </a:lnTo>
                <a:lnTo>
                  <a:pt x="1746135" y="1254797"/>
                </a:lnTo>
                <a:lnTo>
                  <a:pt x="1790341" y="1238986"/>
                </a:lnTo>
                <a:lnTo>
                  <a:pt x="1829345" y="1214181"/>
                </a:lnTo>
                <a:lnTo>
                  <a:pt x="1861881" y="1181645"/>
                </a:lnTo>
                <a:lnTo>
                  <a:pt x="1886686" y="1142641"/>
                </a:lnTo>
                <a:lnTo>
                  <a:pt x="1902497" y="1098435"/>
                </a:lnTo>
                <a:lnTo>
                  <a:pt x="1908048" y="1050290"/>
                </a:lnTo>
                <a:lnTo>
                  <a:pt x="1908048" y="210058"/>
                </a:lnTo>
                <a:lnTo>
                  <a:pt x="1902497" y="161912"/>
                </a:lnTo>
                <a:lnTo>
                  <a:pt x="1886686" y="117706"/>
                </a:lnTo>
                <a:lnTo>
                  <a:pt x="1861881" y="78702"/>
                </a:lnTo>
                <a:lnTo>
                  <a:pt x="1829345" y="46166"/>
                </a:lnTo>
                <a:lnTo>
                  <a:pt x="1790341" y="21361"/>
                </a:lnTo>
                <a:lnTo>
                  <a:pt x="1746135" y="5550"/>
                </a:lnTo>
                <a:lnTo>
                  <a:pt x="1697990" y="0"/>
                </a:lnTo>
                <a:close/>
              </a:path>
            </a:pathLst>
          </a:custGeom>
          <a:solidFill>
            <a:srgbClr val="D9D9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155947" y="1179575"/>
            <a:ext cx="323215" cy="416559"/>
          </a:xfrm>
          <a:custGeom>
            <a:avLst/>
            <a:gdLst/>
            <a:ahLst/>
            <a:cxnLst/>
            <a:rect l="l" t="t" r="r" b="b"/>
            <a:pathLst>
              <a:path w="323214" h="416559">
                <a:moveTo>
                  <a:pt x="161543" y="0"/>
                </a:moveTo>
                <a:lnTo>
                  <a:pt x="0" y="416051"/>
                </a:lnTo>
                <a:lnTo>
                  <a:pt x="323088" y="416051"/>
                </a:lnTo>
                <a:lnTo>
                  <a:pt x="161543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120896" y="1072896"/>
            <a:ext cx="394970" cy="314325"/>
          </a:xfrm>
          <a:custGeom>
            <a:avLst/>
            <a:gdLst/>
            <a:ahLst/>
            <a:cxnLst/>
            <a:rect l="l" t="t" r="r" b="b"/>
            <a:pathLst>
              <a:path w="394970" h="314325">
                <a:moveTo>
                  <a:pt x="197357" y="0"/>
                </a:moveTo>
                <a:lnTo>
                  <a:pt x="144903" y="5603"/>
                </a:lnTo>
                <a:lnTo>
                  <a:pt x="97761" y="21420"/>
                </a:lnTo>
                <a:lnTo>
                  <a:pt x="57816" y="45958"/>
                </a:lnTo>
                <a:lnTo>
                  <a:pt x="26952" y="77723"/>
                </a:lnTo>
                <a:lnTo>
                  <a:pt x="7052" y="115226"/>
                </a:lnTo>
                <a:lnTo>
                  <a:pt x="0" y="156971"/>
                </a:lnTo>
                <a:lnTo>
                  <a:pt x="7052" y="198717"/>
                </a:lnTo>
                <a:lnTo>
                  <a:pt x="26952" y="236219"/>
                </a:lnTo>
                <a:lnTo>
                  <a:pt x="57816" y="267985"/>
                </a:lnTo>
                <a:lnTo>
                  <a:pt x="97761" y="292523"/>
                </a:lnTo>
                <a:lnTo>
                  <a:pt x="144903" y="308340"/>
                </a:lnTo>
                <a:lnTo>
                  <a:pt x="197357" y="313943"/>
                </a:lnTo>
                <a:lnTo>
                  <a:pt x="249812" y="308340"/>
                </a:lnTo>
                <a:lnTo>
                  <a:pt x="296954" y="292523"/>
                </a:lnTo>
                <a:lnTo>
                  <a:pt x="336899" y="267985"/>
                </a:lnTo>
                <a:lnTo>
                  <a:pt x="367763" y="236219"/>
                </a:lnTo>
                <a:lnTo>
                  <a:pt x="387663" y="198717"/>
                </a:lnTo>
                <a:lnTo>
                  <a:pt x="394715" y="156971"/>
                </a:lnTo>
                <a:lnTo>
                  <a:pt x="387663" y="115226"/>
                </a:lnTo>
                <a:lnTo>
                  <a:pt x="367763" y="77723"/>
                </a:lnTo>
                <a:lnTo>
                  <a:pt x="336899" y="45958"/>
                </a:lnTo>
                <a:lnTo>
                  <a:pt x="296954" y="21420"/>
                </a:lnTo>
                <a:lnTo>
                  <a:pt x="249812" y="5603"/>
                </a:lnTo>
                <a:lnTo>
                  <a:pt x="197357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213986" y="1144904"/>
            <a:ext cx="2101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</a:t>
            </a:r>
            <a:r>
              <a:rPr sz="900" spc="5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3</a:t>
            </a:r>
            <a:endParaRPr sz="900">
              <a:latin typeface="Noto Sans CJK JP Regular"/>
              <a:cs typeface="Noto Sans CJK JP Regular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2358389" y="1587627"/>
            <a:ext cx="1964689" cy="1021080"/>
          </a:xfrm>
          <a:custGeom>
            <a:avLst/>
            <a:gdLst/>
            <a:ahLst/>
            <a:cxnLst/>
            <a:rect l="l" t="t" r="r" b="b"/>
            <a:pathLst>
              <a:path w="1964689" h="1021080">
                <a:moveTo>
                  <a:pt x="1955419" y="0"/>
                </a:moveTo>
                <a:lnTo>
                  <a:pt x="1937765" y="9017"/>
                </a:lnTo>
                <a:lnTo>
                  <a:pt x="1946910" y="26670"/>
                </a:lnTo>
                <a:lnTo>
                  <a:pt x="1964563" y="17525"/>
                </a:lnTo>
                <a:lnTo>
                  <a:pt x="1955419" y="0"/>
                </a:lnTo>
                <a:close/>
              </a:path>
              <a:path w="1964689" h="1021080">
                <a:moveTo>
                  <a:pt x="1920239" y="18161"/>
                </a:moveTo>
                <a:lnTo>
                  <a:pt x="1902587" y="27177"/>
                </a:lnTo>
                <a:lnTo>
                  <a:pt x="1911731" y="44831"/>
                </a:lnTo>
                <a:lnTo>
                  <a:pt x="1929257" y="35687"/>
                </a:lnTo>
                <a:lnTo>
                  <a:pt x="1920239" y="18161"/>
                </a:lnTo>
                <a:close/>
              </a:path>
              <a:path w="1964689" h="1021080">
                <a:moveTo>
                  <a:pt x="1885061" y="36322"/>
                </a:moveTo>
                <a:lnTo>
                  <a:pt x="1867408" y="45338"/>
                </a:lnTo>
                <a:lnTo>
                  <a:pt x="1876552" y="62992"/>
                </a:lnTo>
                <a:lnTo>
                  <a:pt x="1894077" y="53975"/>
                </a:lnTo>
                <a:lnTo>
                  <a:pt x="1885061" y="36322"/>
                </a:lnTo>
                <a:close/>
              </a:path>
              <a:path w="1964689" h="1021080">
                <a:moveTo>
                  <a:pt x="1849755" y="54483"/>
                </a:moveTo>
                <a:lnTo>
                  <a:pt x="1832229" y="63626"/>
                </a:lnTo>
                <a:lnTo>
                  <a:pt x="1841246" y="81152"/>
                </a:lnTo>
                <a:lnTo>
                  <a:pt x="1858899" y="72136"/>
                </a:lnTo>
                <a:lnTo>
                  <a:pt x="1849755" y="54483"/>
                </a:lnTo>
                <a:close/>
              </a:path>
              <a:path w="1964689" h="1021080">
                <a:moveTo>
                  <a:pt x="1814576" y="72644"/>
                </a:moveTo>
                <a:lnTo>
                  <a:pt x="1796923" y="81787"/>
                </a:lnTo>
                <a:lnTo>
                  <a:pt x="1806067" y="99313"/>
                </a:lnTo>
                <a:lnTo>
                  <a:pt x="1823720" y="90297"/>
                </a:lnTo>
                <a:lnTo>
                  <a:pt x="1814576" y="72644"/>
                </a:lnTo>
                <a:close/>
              </a:path>
              <a:path w="1964689" h="1021080">
                <a:moveTo>
                  <a:pt x="1779397" y="90805"/>
                </a:moveTo>
                <a:lnTo>
                  <a:pt x="1761744" y="99949"/>
                </a:lnTo>
                <a:lnTo>
                  <a:pt x="1770888" y="117475"/>
                </a:lnTo>
                <a:lnTo>
                  <a:pt x="1788414" y="108458"/>
                </a:lnTo>
                <a:lnTo>
                  <a:pt x="1779397" y="90805"/>
                </a:lnTo>
                <a:close/>
              </a:path>
              <a:path w="1964689" h="1021080">
                <a:moveTo>
                  <a:pt x="1744218" y="108965"/>
                </a:moveTo>
                <a:lnTo>
                  <a:pt x="1726564" y="118110"/>
                </a:lnTo>
                <a:lnTo>
                  <a:pt x="1735709" y="135762"/>
                </a:lnTo>
                <a:lnTo>
                  <a:pt x="1753235" y="126619"/>
                </a:lnTo>
                <a:lnTo>
                  <a:pt x="1744218" y="108965"/>
                </a:lnTo>
                <a:close/>
              </a:path>
              <a:path w="1964689" h="1021080">
                <a:moveTo>
                  <a:pt x="1708912" y="127253"/>
                </a:moveTo>
                <a:lnTo>
                  <a:pt x="1691386" y="136271"/>
                </a:lnTo>
                <a:lnTo>
                  <a:pt x="1700402" y="153924"/>
                </a:lnTo>
                <a:lnTo>
                  <a:pt x="1718056" y="144780"/>
                </a:lnTo>
                <a:lnTo>
                  <a:pt x="1708912" y="127253"/>
                </a:lnTo>
                <a:close/>
              </a:path>
              <a:path w="1964689" h="1021080">
                <a:moveTo>
                  <a:pt x="1673733" y="145414"/>
                </a:moveTo>
                <a:lnTo>
                  <a:pt x="1656207" y="154432"/>
                </a:lnTo>
                <a:lnTo>
                  <a:pt x="1665224" y="172085"/>
                </a:lnTo>
                <a:lnTo>
                  <a:pt x="1682877" y="162940"/>
                </a:lnTo>
                <a:lnTo>
                  <a:pt x="1673733" y="145414"/>
                </a:lnTo>
                <a:close/>
              </a:path>
              <a:path w="1964689" h="1021080">
                <a:moveTo>
                  <a:pt x="1638554" y="163575"/>
                </a:moveTo>
                <a:lnTo>
                  <a:pt x="1620901" y="172593"/>
                </a:lnTo>
                <a:lnTo>
                  <a:pt x="1630045" y="190246"/>
                </a:lnTo>
                <a:lnTo>
                  <a:pt x="1647571" y="181101"/>
                </a:lnTo>
                <a:lnTo>
                  <a:pt x="1638554" y="163575"/>
                </a:lnTo>
                <a:close/>
              </a:path>
              <a:path w="1964689" h="1021080">
                <a:moveTo>
                  <a:pt x="1603375" y="181737"/>
                </a:moveTo>
                <a:lnTo>
                  <a:pt x="1585722" y="190753"/>
                </a:lnTo>
                <a:lnTo>
                  <a:pt x="1594865" y="208407"/>
                </a:lnTo>
                <a:lnTo>
                  <a:pt x="1612392" y="199262"/>
                </a:lnTo>
                <a:lnTo>
                  <a:pt x="1603375" y="181737"/>
                </a:lnTo>
                <a:close/>
              </a:path>
              <a:path w="1964689" h="1021080">
                <a:moveTo>
                  <a:pt x="1568069" y="199898"/>
                </a:moveTo>
                <a:lnTo>
                  <a:pt x="1550543" y="209042"/>
                </a:lnTo>
                <a:lnTo>
                  <a:pt x="1559560" y="226568"/>
                </a:lnTo>
                <a:lnTo>
                  <a:pt x="1577213" y="217550"/>
                </a:lnTo>
                <a:lnTo>
                  <a:pt x="1568069" y="199898"/>
                </a:lnTo>
                <a:close/>
              </a:path>
              <a:path w="1964689" h="1021080">
                <a:moveTo>
                  <a:pt x="1532889" y="218059"/>
                </a:moveTo>
                <a:lnTo>
                  <a:pt x="1515364" y="227202"/>
                </a:lnTo>
                <a:lnTo>
                  <a:pt x="1524381" y="244728"/>
                </a:lnTo>
                <a:lnTo>
                  <a:pt x="1542034" y="235712"/>
                </a:lnTo>
                <a:lnTo>
                  <a:pt x="1532889" y="218059"/>
                </a:lnTo>
                <a:close/>
              </a:path>
              <a:path w="1964689" h="1021080">
                <a:moveTo>
                  <a:pt x="1497711" y="236220"/>
                </a:moveTo>
                <a:lnTo>
                  <a:pt x="1480058" y="245363"/>
                </a:lnTo>
                <a:lnTo>
                  <a:pt x="1489202" y="262889"/>
                </a:lnTo>
                <a:lnTo>
                  <a:pt x="1506855" y="253873"/>
                </a:lnTo>
                <a:lnTo>
                  <a:pt x="1497711" y="236220"/>
                </a:lnTo>
                <a:close/>
              </a:path>
              <a:path w="1964689" h="1021080">
                <a:moveTo>
                  <a:pt x="1462532" y="254381"/>
                </a:moveTo>
                <a:lnTo>
                  <a:pt x="1444879" y="263525"/>
                </a:lnTo>
                <a:lnTo>
                  <a:pt x="1454023" y="281177"/>
                </a:lnTo>
                <a:lnTo>
                  <a:pt x="1471549" y="272034"/>
                </a:lnTo>
                <a:lnTo>
                  <a:pt x="1462532" y="254381"/>
                </a:lnTo>
                <a:close/>
              </a:path>
              <a:path w="1964689" h="1021080">
                <a:moveTo>
                  <a:pt x="1427226" y="272542"/>
                </a:moveTo>
                <a:lnTo>
                  <a:pt x="1409700" y="281686"/>
                </a:lnTo>
                <a:lnTo>
                  <a:pt x="1418717" y="299338"/>
                </a:lnTo>
                <a:lnTo>
                  <a:pt x="1436370" y="290195"/>
                </a:lnTo>
                <a:lnTo>
                  <a:pt x="1427226" y="272542"/>
                </a:lnTo>
                <a:close/>
              </a:path>
              <a:path w="1964689" h="1021080">
                <a:moveTo>
                  <a:pt x="1392047" y="290830"/>
                </a:moveTo>
                <a:lnTo>
                  <a:pt x="1374521" y="299847"/>
                </a:lnTo>
                <a:lnTo>
                  <a:pt x="1383538" y="317500"/>
                </a:lnTo>
                <a:lnTo>
                  <a:pt x="1401190" y="308356"/>
                </a:lnTo>
                <a:lnTo>
                  <a:pt x="1392047" y="290830"/>
                </a:lnTo>
                <a:close/>
              </a:path>
              <a:path w="1964689" h="1021080">
                <a:moveTo>
                  <a:pt x="1356868" y="308991"/>
                </a:moveTo>
                <a:lnTo>
                  <a:pt x="1339214" y="318008"/>
                </a:lnTo>
                <a:lnTo>
                  <a:pt x="1348359" y="335661"/>
                </a:lnTo>
                <a:lnTo>
                  <a:pt x="1366012" y="326517"/>
                </a:lnTo>
                <a:lnTo>
                  <a:pt x="1356868" y="308991"/>
                </a:lnTo>
                <a:close/>
              </a:path>
              <a:path w="1964689" h="1021080">
                <a:moveTo>
                  <a:pt x="1321689" y="327152"/>
                </a:moveTo>
                <a:lnTo>
                  <a:pt x="1304036" y="336169"/>
                </a:lnTo>
                <a:lnTo>
                  <a:pt x="1313180" y="353822"/>
                </a:lnTo>
                <a:lnTo>
                  <a:pt x="1330706" y="344678"/>
                </a:lnTo>
                <a:lnTo>
                  <a:pt x="1321689" y="327152"/>
                </a:lnTo>
                <a:close/>
              </a:path>
              <a:path w="1964689" h="1021080">
                <a:moveTo>
                  <a:pt x="1286510" y="345313"/>
                </a:moveTo>
                <a:lnTo>
                  <a:pt x="1268857" y="354330"/>
                </a:lnTo>
                <a:lnTo>
                  <a:pt x="1277874" y="371983"/>
                </a:lnTo>
                <a:lnTo>
                  <a:pt x="1295527" y="362966"/>
                </a:lnTo>
                <a:lnTo>
                  <a:pt x="1286510" y="345313"/>
                </a:lnTo>
                <a:close/>
              </a:path>
              <a:path w="1964689" h="1021080">
                <a:moveTo>
                  <a:pt x="1251204" y="363474"/>
                </a:moveTo>
                <a:lnTo>
                  <a:pt x="1233677" y="372618"/>
                </a:lnTo>
                <a:lnTo>
                  <a:pt x="1242695" y="390144"/>
                </a:lnTo>
                <a:lnTo>
                  <a:pt x="1260348" y="381127"/>
                </a:lnTo>
                <a:lnTo>
                  <a:pt x="1251204" y="363474"/>
                </a:lnTo>
                <a:close/>
              </a:path>
              <a:path w="1964689" h="1021080">
                <a:moveTo>
                  <a:pt x="1216025" y="381635"/>
                </a:moveTo>
                <a:lnTo>
                  <a:pt x="1198372" y="390779"/>
                </a:lnTo>
                <a:lnTo>
                  <a:pt x="1207515" y="408305"/>
                </a:lnTo>
                <a:lnTo>
                  <a:pt x="1225169" y="399288"/>
                </a:lnTo>
                <a:lnTo>
                  <a:pt x="1216025" y="381635"/>
                </a:lnTo>
                <a:close/>
              </a:path>
              <a:path w="1964689" h="1021080">
                <a:moveTo>
                  <a:pt x="1180846" y="399796"/>
                </a:moveTo>
                <a:lnTo>
                  <a:pt x="1163193" y="408940"/>
                </a:lnTo>
                <a:lnTo>
                  <a:pt x="1172337" y="426466"/>
                </a:lnTo>
                <a:lnTo>
                  <a:pt x="1189863" y="417449"/>
                </a:lnTo>
                <a:lnTo>
                  <a:pt x="1180846" y="399796"/>
                </a:lnTo>
                <a:close/>
              </a:path>
              <a:path w="1964689" h="1021080">
                <a:moveTo>
                  <a:pt x="1145667" y="417956"/>
                </a:moveTo>
                <a:lnTo>
                  <a:pt x="1128014" y="427100"/>
                </a:lnTo>
                <a:lnTo>
                  <a:pt x="1137158" y="444754"/>
                </a:lnTo>
                <a:lnTo>
                  <a:pt x="1154684" y="435610"/>
                </a:lnTo>
                <a:lnTo>
                  <a:pt x="1145667" y="417956"/>
                </a:lnTo>
                <a:close/>
              </a:path>
              <a:path w="1964689" h="1021080">
                <a:moveTo>
                  <a:pt x="1110361" y="436245"/>
                </a:moveTo>
                <a:lnTo>
                  <a:pt x="1092835" y="445262"/>
                </a:lnTo>
                <a:lnTo>
                  <a:pt x="1101852" y="462915"/>
                </a:lnTo>
                <a:lnTo>
                  <a:pt x="1119505" y="453771"/>
                </a:lnTo>
                <a:lnTo>
                  <a:pt x="1110361" y="436245"/>
                </a:lnTo>
                <a:close/>
              </a:path>
              <a:path w="1964689" h="1021080">
                <a:moveTo>
                  <a:pt x="1075182" y="454406"/>
                </a:moveTo>
                <a:lnTo>
                  <a:pt x="1057529" y="463423"/>
                </a:lnTo>
                <a:lnTo>
                  <a:pt x="1066673" y="481075"/>
                </a:lnTo>
                <a:lnTo>
                  <a:pt x="1084326" y="471931"/>
                </a:lnTo>
                <a:lnTo>
                  <a:pt x="1075182" y="454406"/>
                </a:lnTo>
                <a:close/>
              </a:path>
              <a:path w="1964689" h="1021080">
                <a:moveTo>
                  <a:pt x="1040002" y="472567"/>
                </a:moveTo>
                <a:lnTo>
                  <a:pt x="1022350" y="481584"/>
                </a:lnTo>
                <a:lnTo>
                  <a:pt x="1031494" y="499237"/>
                </a:lnTo>
                <a:lnTo>
                  <a:pt x="1049020" y="490093"/>
                </a:lnTo>
                <a:lnTo>
                  <a:pt x="1040002" y="472567"/>
                </a:lnTo>
                <a:close/>
              </a:path>
              <a:path w="1964689" h="1021080">
                <a:moveTo>
                  <a:pt x="1004824" y="490728"/>
                </a:moveTo>
                <a:lnTo>
                  <a:pt x="987171" y="499745"/>
                </a:lnTo>
                <a:lnTo>
                  <a:pt x="996314" y="517398"/>
                </a:lnTo>
                <a:lnTo>
                  <a:pt x="1013840" y="508254"/>
                </a:lnTo>
                <a:lnTo>
                  <a:pt x="1004824" y="490728"/>
                </a:lnTo>
                <a:close/>
              </a:path>
              <a:path w="1964689" h="1021080">
                <a:moveTo>
                  <a:pt x="969518" y="508889"/>
                </a:moveTo>
                <a:lnTo>
                  <a:pt x="951992" y="518033"/>
                </a:lnTo>
                <a:lnTo>
                  <a:pt x="961009" y="535559"/>
                </a:lnTo>
                <a:lnTo>
                  <a:pt x="978662" y="526542"/>
                </a:lnTo>
                <a:lnTo>
                  <a:pt x="969518" y="508889"/>
                </a:lnTo>
                <a:close/>
              </a:path>
              <a:path w="1964689" h="1021080">
                <a:moveTo>
                  <a:pt x="934338" y="527050"/>
                </a:moveTo>
                <a:lnTo>
                  <a:pt x="916813" y="536194"/>
                </a:lnTo>
                <a:lnTo>
                  <a:pt x="925830" y="553720"/>
                </a:lnTo>
                <a:lnTo>
                  <a:pt x="943483" y="544703"/>
                </a:lnTo>
                <a:lnTo>
                  <a:pt x="934338" y="527050"/>
                </a:lnTo>
                <a:close/>
              </a:path>
              <a:path w="1964689" h="1021080">
                <a:moveTo>
                  <a:pt x="899160" y="545211"/>
                </a:moveTo>
                <a:lnTo>
                  <a:pt x="881507" y="554355"/>
                </a:lnTo>
                <a:lnTo>
                  <a:pt x="890651" y="571881"/>
                </a:lnTo>
                <a:lnTo>
                  <a:pt x="908176" y="562864"/>
                </a:lnTo>
                <a:lnTo>
                  <a:pt x="899160" y="545211"/>
                </a:lnTo>
                <a:close/>
              </a:path>
              <a:path w="1964689" h="1021080">
                <a:moveTo>
                  <a:pt x="863981" y="563372"/>
                </a:moveTo>
                <a:lnTo>
                  <a:pt x="846328" y="572516"/>
                </a:lnTo>
                <a:lnTo>
                  <a:pt x="855472" y="590169"/>
                </a:lnTo>
                <a:lnTo>
                  <a:pt x="872998" y="581025"/>
                </a:lnTo>
                <a:lnTo>
                  <a:pt x="863981" y="563372"/>
                </a:lnTo>
                <a:close/>
              </a:path>
              <a:path w="1964689" h="1021080">
                <a:moveTo>
                  <a:pt x="828675" y="581533"/>
                </a:moveTo>
                <a:lnTo>
                  <a:pt x="811149" y="590677"/>
                </a:lnTo>
                <a:lnTo>
                  <a:pt x="820166" y="608330"/>
                </a:lnTo>
                <a:lnTo>
                  <a:pt x="837819" y="599186"/>
                </a:lnTo>
                <a:lnTo>
                  <a:pt x="828675" y="581533"/>
                </a:lnTo>
                <a:close/>
              </a:path>
              <a:path w="1964689" h="1021080">
                <a:moveTo>
                  <a:pt x="793496" y="599821"/>
                </a:moveTo>
                <a:lnTo>
                  <a:pt x="775970" y="608838"/>
                </a:lnTo>
                <a:lnTo>
                  <a:pt x="784987" y="626491"/>
                </a:lnTo>
                <a:lnTo>
                  <a:pt x="802640" y="617347"/>
                </a:lnTo>
                <a:lnTo>
                  <a:pt x="793496" y="599821"/>
                </a:lnTo>
                <a:close/>
              </a:path>
              <a:path w="1964689" h="1021080">
                <a:moveTo>
                  <a:pt x="758317" y="617982"/>
                </a:moveTo>
                <a:lnTo>
                  <a:pt x="740664" y="626999"/>
                </a:lnTo>
                <a:lnTo>
                  <a:pt x="749808" y="644652"/>
                </a:lnTo>
                <a:lnTo>
                  <a:pt x="767334" y="635508"/>
                </a:lnTo>
                <a:lnTo>
                  <a:pt x="758317" y="617982"/>
                </a:lnTo>
                <a:close/>
              </a:path>
              <a:path w="1964689" h="1021080">
                <a:moveTo>
                  <a:pt x="723138" y="636143"/>
                </a:moveTo>
                <a:lnTo>
                  <a:pt x="705485" y="645160"/>
                </a:lnTo>
                <a:lnTo>
                  <a:pt x="714629" y="662813"/>
                </a:lnTo>
                <a:lnTo>
                  <a:pt x="732155" y="653669"/>
                </a:lnTo>
                <a:lnTo>
                  <a:pt x="723138" y="636143"/>
                </a:lnTo>
                <a:close/>
              </a:path>
              <a:path w="1964689" h="1021080">
                <a:moveTo>
                  <a:pt x="687832" y="654304"/>
                </a:moveTo>
                <a:lnTo>
                  <a:pt x="670306" y="663321"/>
                </a:lnTo>
                <a:lnTo>
                  <a:pt x="679323" y="680974"/>
                </a:lnTo>
                <a:lnTo>
                  <a:pt x="696976" y="671957"/>
                </a:lnTo>
                <a:lnTo>
                  <a:pt x="687832" y="654304"/>
                </a:lnTo>
                <a:close/>
              </a:path>
              <a:path w="1964689" h="1021080">
                <a:moveTo>
                  <a:pt x="652653" y="672465"/>
                </a:moveTo>
                <a:lnTo>
                  <a:pt x="635127" y="681609"/>
                </a:lnTo>
                <a:lnTo>
                  <a:pt x="644144" y="699135"/>
                </a:lnTo>
                <a:lnTo>
                  <a:pt x="661797" y="690118"/>
                </a:lnTo>
                <a:lnTo>
                  <a:pt x="652653" y="672465"/>
                </a:lnTo>
                <a:close/>
              </a:path>
              <a:path w="1964689" h="1021080">
                <a:moveTo>
                  <a:pt x="617474" y="690626"/>
                </a:moveTo>
                <a:lnTo>
                  <a:pt x="599821" y="699770"/>
                </a:lnTo>
                <a:lnTo>
                  <a:pt x="608965" y="717296"/>
                </a:lnTo>
                <a:lnTo>
                  <a:pt x="626618" y="708279"/>
                </a:lnTo>
                <a:lnTo>
                  <a:pt x="617474" y="690626"/>
                </a:lnTo>
                <a:close/>
              </a:path>
              <a:path w="1964689" h="1021080">
                <a:moveTo>
                  <a:pt x="582295" y="708787"/>
                </a:moveTo>
                <a:lnTo>
                  <a:pt x="564642" y="717931"/>
                </a:lnTo>
                <a:lnTo>
                  <a:pt x="573786" y="735457"/>
                </a:lnTo>
                <a:lnTo>
                  <a:pt x="591312" y="726440"/>
                </a:lnTo>
                <a:lnTo>
                  <a:pt x="582295" y="708787"/>
                </a:lnTo>
                <a:close/>
              </a:path>
              <a:path w="1964689" h="1021080">
                <a:moveTo>
                  <a:pt x="547116" y="726948"/>
                </a:moveTo>
                <a:lnTo>
                  <a:pt x="529463" y="736092"/>
                </a:lnTo>
                <a:lnTo>
                  <a:pt x="538480" y="753745"/>
                </a:lnTo>
                <a:lnTo>
                  <a:pt x="556133" y="744601"/>
                </a:lnTo>
                <a:lnTo>
                  <a:pt x="547116" y="726948"/>
                </a:lnTo>
                <a:close/>
              </a:path>
              <a:path w="1964689" h="1021080">
                <a:moveTo>
                  <a:pt x="511810" y="745236"/>
                </a:moveTo>
                <a:lnTo>
                  <a:pt x="494284" y="754253"/>
                </a:lnTo>
                <a:lnTo>
                  <a:pt x="503301" y="771906"/>
                </a:lnTo>
                <a:lnTo>
                  <a:pt x="520954" y="762762"/>
                </a:lnTo>
                <a:lnTo>
                  <a:pt x="511810" y="745236"/>
                </a:lnTo>
                <a:close/>
              </a:path>
              <a:path w="1964689" h="1021080">
                <a:moveTo>
                  <a:pt x="476631" y="763397"/>
                </a:moveTo>
                <a:lnTo>
                  <a:pt x="458978" y="772414"/>
                </a:lnTo>
                <a:lnTo>
                  <a:pt x="468122" y="790067"/>
                </a:lnTo>
                <a:lnTo>
                  <a:pt x="485775" y="780923"/>
                </a:lnTo>
                <a:lnTo>
                  <a:pt x="476631" y="763397"/>
                </a:lnTo>
                <a:close/>
              </a:path>
              <a:path w="1964689" h="1021080">
                <a:moveTo>
                  <a:pt x="441452" y="781558"/>
                </a:moveTo>
                <a:lnTo>
                  <a:pt x="423799" y="790575"/>
                </a:lnTo>
                <a:lnTo>
                  <a:pt x="432943" y="808228"/>
                </a:lnTo>
                <a:lnTo>
                  <a:pt x="450469" y="799084"/>
                </a:lnTo>
                <a:lnTo>
                  <a:pt x="441452" y="781558"/>
                </a:lnTo>
                <a:close/>
              </a:path>
              <a:path w="1964689" h="1021080">
                <a:moveTo>
                  <a:pt x="406273" y="799719"/>
                </a:moveTo>
                <a:lnTo>
                  <a:pt x="388620" y="808736"/>
                </a:lnTo>
                <a:lnTo>
                  <a:pt x="397764" y="826389"/>
                </a:lnTo>
                <a:lnTo>
                  <a:pt x="415290" y="817245"/>
                </a:lnTo>
                <a:lnTo>
                  <a:pt x="406273" y="799719"/>
                </a:lnTo>
                <a:close/>
              </a:path>
              <a:path w="1964689" h="1021080">
                <a:moveTo>
                  <a:pt x="370967" y="817880"/>
                </a:moveTo>
                <a:lnTo>
                  <a:pt x="353441" y="827024"/>
                </a:lnTo>
                <a:lnTo>
                  <a:pt x="362458" y="844550"/>
                </a:lnTo>
                <a:lnTo>
                  <a:pt x="380111" y="835533"/>
                </a:lnTo>
                <a:lnTo>
                  <a:pt x="370967" y="817880"/>
                </a:lnTo>
                <a:close/>
              </a:path>
              <a:path w="1964689" h="1021080">
                <a:moveTo>
                  <a:pt x="335788" y="836041"/>
                </a:moveTo>
                <a:lnTo>
                  <a:pt x="318135" y="845185"/>
                </a:lnTo>
                <a:lnTo>
                  <a:pt x="327279" y="862711"/>
                </a:lnTo>
                <a:lnTo>
                  <a:pt x="344932" y="853694"/>
                </a:lnTo>
                <a:lnTo>
                  <a:pt x="335788" y="836041"/>
                </a:lnTo>
                <a:close/>
              </a:path>
              <a:path w="1964689" h="1021080">
                <a:moveTo>
                  <a:pt x="300609" y="854202"/>
                </a:moveTo>
                <a:lnTo>
                  <a:pt x="282956" y="863346"/>
                </a:lnTo>
                <a:lnTo>
                  <a:pt x="292100" y="880872"/>
                </a:lnTo>
                <a:lnTo>
                  <a:pt x="309626" y="871855"/>
                </a:lnTo>
                <a:lnTo>
                  <a:pt x="300609" y="854202"/>
                </a:lnTo>
                <a:close/>
              </a:path>
              <a:path w="1964689" h="1021080">
                <a:moveTo>
                  <a:pt x="265430" y="872363"/>
                </a:moveTo>
                <a:lnTo>
                  <a:pt x="247777" y="881507"/>
                </a:lnTo>
                <a:lnTo>
                  <a:pt x="256921" y="899160"/>
                </a:lnTo>
                <a:lnTo>
                  <a:pt x="274447" y="890016"/>
                </a:lnTo>
                <a:lnTo>
                  <a:pt x="265430" y="872363"/>
                </a:lnTo>
                <a:close/>
              </a:path>
              <a:path w="1964689" h="1021080">
                <a:moveTo>
                  <a:pt x="230124" y="890524"/>
                </a:moveTo>
                <a:lnTo>
                  <a:pt x="212598" y="899668"/>
                </a:lnTo>
                <a:lnTo>
                  <a:pt x="221615" y="917321"/>
                </a:lnTo>
                <a:lnTo>
                  <a:pt x="239268" y="908177"/>
                </a:lnTo>
                <a:lnTo>
                  <a:pt x="230124" y="890524"/>
                </a:lnTo>
                <a:close/>
              </a:path>
              <a:path w="1964689" h="1021080">
                <a:moveTo>
                  <a:pt x="194945" y="908812"/>
                </a:moveTo>
                <a:lnTo>
                  <a:pt x="177292" y="917829"/>
                </a:lnTo>
                <a:lnTo>
                  <a:pt x="186436" y="935482"/>
                </a:lnTo>
                <a:lnTo>
                  <a:pt x="204089" y="926338"/>
                </a:lnTo>
                <a:lnTo>
                  <a:pt x="194945" y="908812"/>
                </a:lnTo>
                <a:close/>
              </a:path>
              <a:path w="1964689" h="1021080">
                <a:moveTo>
                  <a:pt x="159766" y="926973"/>
                </a:moveTo>
                <a:lnTo>
                  <a:pt x="142112" y="935990"/>
                </a:lnTo>
                <a:lnTo>
                  <a:pt x="151257" y="953643"/>
                </a:lnTo>
                <a:lnTo>
                  <a:pt x="168783" y="944499"/>
                </a:lnTo>
                <a:lnTo>
                  <a:pt x="159766" y="926973"/>
                </a:lnTo>
                <a:close/>
              </a:path>
              <a:path w="1964689" h="1021080">
                <a:moveTo>
                  <a:pt x="124587" y="945134"/>
                </a:moveTo>
                <a:lnTo>
                  <a:pt x="106934" y="954151"/>
                </a:lnTo>
                <a:lnTo>
                  <a:pt x="116078" y="971804"/>
                </a:lnTo>
                <a:lnTo>
                  <a:pt x="133604" y="962660"/>
                </a:lnTo>
                <a:lnTo>
                  <a:pt x="124587" y="945134"/>
                </a:lnTo>
                <a:close/>
              </a:path>
              <a:path w="1964689" h="1021080">
                <a:moveTo>
                  <a:pt x="50292" y="951738"/>
                </a:moveTo>
                <a:lnTo>
                  <a:pt x="0" y="1020572"/>
                </a:lnTo>
                <a:lnTo>
                  <a:pt x="85217" y="1019429"/>
                </a:lnTo>
                <a:lnTo>
                  <a:pt x="75322" y="1000252"/>
                </a:lnTo>
                <a:lnTo>
                  <a:pt x="60960" y="1000252"/>
                </a:lnTo>
                <a:lnTo>
                  <a:pt x="51943" y="982599"/>
                </a:lnTo>
                <a:lnTo>
                  <a:pt x="54102" y="981456"/>
                </a:lnTo>
                <a:lnTo>
                  <a:pt x="65624" y="981456"/>
                </a:lnTo>
                <a:lnTo>
                  <a:pt x="50292" y="951738"/>
                </a:lnTo>
                <a:close/>
              </a:path>
              <a:path w="1964689" h="1021080">
                <a:moveTo>
                  <a:pt x="54102" y="981456"/>
                </a:moveTo>
                <a:lnTo>
                  <a:pt x="51943" y="982599"/>
                </a:lnTo>
                <a:lnTo>
                  <a:pt x="60960" y="1000252"/>
                </a:lnTo>
                <a:lnTo>
                  <a:pt x="63246" y="999109"/>
                </a:lnTo>
                <a:lnTo>
                  <a:pt x="54102" y="981456"/>
                </a:lnTo>
                <a:close/>
              </a:path>
              <a:path w="1964689" h="1021080">
                <a:moveTo>
                  <a:pt x="65624" y="981456"/>
                </a:moveTo>
                <a:lnTo>
                  <a:pt x="54102" y="981456"/>
                </a:lnTo>
                <a:lnTo>
                  <a:pt x="63246" y="999109"/>
                </a:lnTo>
                <a:lnTo>
                  <a:pt x="60960" y="1000252"/>
                </a:lnTo>
                <a:lnTo>
                  <a:pt x="75322" y="1000252"/>
                </a:lnTo>
                <a:lnTo>
                  <a:pt x="65624" y="981456"/>
                </a:lnTo>
                <a:close/>
              </a:path>
              <a:path w="1964689" h="1021080">
                <a:moveTo>
                  <a:pt x="89281" y="963295"/>
                </a:moveTo>
                <a:lnTo>
                  <a:pt x="71755" y="972312"/>
                </a:lnTo>
                <a:lnTo>
                  <a:pt x="80772" y="989965"/>
                </a:lnTo>
                <a:lnTo>
                  <a:pt x="98425" y="980948"/>
                </a:lnTo>
                <a:lnTo>
                  <a:pt x="89281" y="96329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4876800" y="1179575"/>
            <a:ext cx="325120" cy="416559"/>
          </a:xfrm>
          <a:custGeom>
            <a:avLst/>
            <a:gdLst/>
            <a:ahLst/>
            <a:cxnLst/>
            <a:rect l="l" t="t" r="r" b="b"/>
            <a:pathLst>
              <a:path w="325120" h="416559">
                <a:moveTo>
                  <a:pt x="162305" y="0"/>
                </a:moveTo>
                <a:lnTo>
                  <a:pt x="0" y="416051"/>
                </a:lnTo>
                <a:lnTo>
                  <a:pt x="324612" y="416051"/>
                </a:lnTo>
                <a:lnTo>
                  <a:pt x="16230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841747" y="1072896"/>
            <a:ext cx="396240" cy="314325"/>
          </a:xfrm>
          <a:custGeom>
            <a:avLst/>
            <a:gdLst/>
            <a:ahLst/>
            <a:cxnLst/>
            <a:rect l="l" t="t" r="r" b="b"/>
            <a:pathLst>
              <a:path w="396239" h="314325">
                <a:moveTo>
                  <a:pt x="198119" y="0"/>
                </a:moveTo>
                <a:lnTo>
                  <a:pt x="145432" y="5603"/>
                </a:lnTo>
                <a:lnTo>
                  <a:pt x="98100" y="21420"/>
                </a:lnTo>
                <a:lnTo>
                  <a:pt x="58007" y="45958"/>
                </a:lnTo>
                <a:lnTo>
                  <a:pt x="27036" y="77723"/>
                </a:lnTo>
                <a:lnTo>
                  <a:pt x="7073" y="115226"/>
                </a:lnTo>
                <a:lnTo>
                  <a:pt x="0" y="156971"/>
                </a:lnTo>
                <a:lnTo>
                  <a:pt x="7073" y="198717"/>
                </a:lnTo>
                <a:lnTo>
                  <a:pt x="27036" y="236219"/>
                </a:lnTo>
                <a:lnTo>
                  <a:pt x="58007" y="267985"/>
                </a:lnTo>
                <a:lnTo>
                  <a:pt x="98100" y="292523"/>
                </a:lnTo>
                <a:lnTo>
                  <a:pt x="145432" y="308340"/>
                </a:lnTo>
                <a:lnTo>
                  <a:pt x="198119" y="313943"/>
                </a:lnTo>
                <a:lnTo>
                  <a:pt x="250807" y="308340"/>
                </a:lnTo>
                <a:lnTo>
                  <a:pt x="298139" y="292523"/>
                </a:lnTo>
                <a:lnTo>
                  <a:pt x="338232" y="267985"/>
                </a:lnTo>
                <a:lnTo>
                  <a:pt x="369203" y="236219"/>
                </a:lnTo>
                <a:lnTo>
                  <a:pt x="389166" y="198717"/>
                </a:lnTo>
                <a:lnTo>
                  <a:pt x="396239" y="156971"/>
                </a:lnTo>
                <a:lnTo>
                  <a:pt x="389166" y="115226"/>
                </a:lnTo>
                <a:lnTo>
                  <a:pt x="369203" y="77723"/>
                </a:lnTo>
                <a:lnTo>
                  <a:pt x="338232" y="45958"/>
                </a:lnTo>
                <a:lnTo>
                  <a:pt x="298139" y="21420"/>
                </a:lnTo>
                <a:lnTo>
                  <a:pt x="250807" y="5603"/>
                </a:lnTo>
                <a:lnTo>
                  <a:pt x="19811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4935728" y="1144904"/>
            <a:ext cx="2101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</a:t>
            </a:r>
            <a:r>
              <a:rPr sz="900" spc="5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4</a:t>
            </a:r>
            <a:endParaRPr sz="900">
              <a:latin typeface="Noto Sans CJK JP Regular"/>
              <a:cs typeface="Noto Sans CJK JP Regular"/>
            </a:endParaRPr>
          </a:p>
        </p:txBody>
      </p:sp>
      <p:sp>
        <p:nvSpPr>
          <p:cNvPr id="13" name="object 13"/>
          <p:cNvSpPr/>
          <p:nvPr/>
        </p:nvSpPr>
        <p:spPr>
          <a:xfrm>
            <a:off x="5634228" y="1179575"/>
            <a:ext cx="323215" cy="416559"/>
          </a:xfrm>
          <a:custGeom>
            <a:avLst/>
            <a:gdLst/>
            <a:ahLst/>
            <a:cxnLst/>
            <a:rect l="l" t="t" r="r" b="b"/>
            <a:pathLst>
              <a:path w="323214" h="416559">
                <a:moveTo>
                  <a:pt x="161544" y="0"/>
                </a:moveTo>
                <a:lnTo>
                  <a:pt x="0" y="416051"/>
                </a:lnTo>
                <a:lnTo>
                  <a:pt x="323088" y="416051"/>
                </a:lnTo>
                <a:lnTo>
                  <a:pt x="16154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5599176" y="1072896"/>
            <a:ext cx="394970" cy="314325"/>
          </a:xfrm>
          <a:custGeom>
            <a:avLst/>
            <a:gdLst/>
            <a:ahLst/>
            <a:cxnLst/>
            <a:rect l="l" t="t" r="r" b="b"/>
            <a:pathLst>
              <a:path w="394970" h="314325">
                <a:moveTo>
                  <a:pt x="197358" y="0"/>
                </a:moveTo>
                <a:lnTo>
                  <a:pt x="144903" y="5603"/>
                </a:lnTo>
                <a:lnTo>
                  <a:pt x="97761" y="21420"/>
                </a:lnTo>
                <a:lnTo>
                  <a:pt x="57816" y="45958"/>
                </a:lnTo>
                <a:lnTo>
                  <a:pt x="26952" y="77723"/>
                </a:lnTo>
                <a:lnTo>
                  <a:pt x="7052" y="115226"/>
                </a:lnTo>
                <a:lnTo>
                  <a:pt x="0" y="156971"/>
                </a:lnTo>
                <a:lnTo>
                  <a:pt x="7052" y="198717"/>
                </a:lnTo>
                <a:lnTo>
                  <a:pt x="26952" y="236219"/>
                </a:lnTo>
                <a:lnTo>
                  <a:pt x="57816" y="267985"/>
                </a:lnTo>
                <a:lnTo>
                  <a:pt x="97761" y="292523"/>
                </a:lnTo>
                <a:lnTo>
                  <a:pt x="144903" y="308340"/>
                </a:lnTo>
                <a:lnTo>
                  <a:pt x="197358" y="313943"/>
                </a:lnTo>
                <a:lnTo>
                  <a:pt x="249812" y="308340"/>
                </a:lnTo>
                <a:lnTo>
                  <a:pt x="296954" y="292523"/>
                </a:lnTo>
                <a:lnTo>
                  <a:pt x="336899" y="267985"/>
                </a:lnTo>
                <a:lnTo>
                  <a:pt x="367763" y="236219"/>
                </a:lnTo>
                <a:lnTo>
                  <a:pt x="387663" y="198717"/>
                </a:lnTo>
                <a:lnTo>
                  <a:pt x="394715" y="156971"/>
                </a:lnTo>
                <a:lnTo>
                  <a:pt x="387663" y="115226"/>
                </a:lnTo>
                <a:lnTo>
                  <a:pt x="367763" y="77723"/>
                </a:lnTo>
                <a:lnTo>
                  <a:pt x="336899" y="45958"/>
                </a:lnTo>
                <a:lnTo>
                  <a:pt x="296954" y="21420"/>
                </a:lnTo>
                <a:lnTo>
                  <a:pt x="249812" y="5603"/>
                </a:lnTo>
                <a:lnTo>
                  <a:pt x="19735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5692266" y="1144904"/>
            <a:ext cx="2101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</a:t>
            </a:r>
            <a:r>
              <a:rPr sz="900" spc="5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5</a:t>
            </a:r>
            <a:endParaRPr sz="900">
              <a:latin typeface="Noto Sans CJK JP Regular"/>
              <a:cs typeface="Noto Sans CJK JP Regular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6335267" y="1181100"/>
            <a:ext cx="325120" cy="416559"/>
          </a:xfrm>
          <a:custGeom>
            <a:avLst/>
            <a:gdLst/>
            <a:ahLst/>
            <a:cxnLst/>
            <a:rect l="l" t="t" r="r" b="b"/>
            <a:pathLst>
              <a:path w="325120" h="416559">
                <a:moveTo>
                  <a:pt x="162306" y="0"/>
                </a:moveTo>
                <a:lnTo>
                  <a:pt x="0" y="416051"/>
                </a:lnTo>
                <a:lnTo>
                  <a:pt x="324612" y="416051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6300215" y="1074419"/>
            <a:ext cx="396240" cy="314325"/>
          </a:xfrm>
          <a:custGeom>
            <a:avLst/>
            <a:gdLst/>
            <a:ahLst/>
            <a:cxnLst/>
            <a:rect l="l" t="t" r="r" b="b"/>
            <a:pathLst>
              <a:path w="396240" h="314325">
                <a:moveTo>
                  <a:pt x="198120" y="0"/>
                </a:moveTo>
                <a:lnTo>
                  <a:pt x="145432" y="5603"/>
                </a:lnTo>
                <a:lnTo>
                  <a:pt x="98100" y="21420"/>
                </a:lnTo>
                <a:lnTo>
                  <a:pt x="58007" y="45958"/>
                </a:lnTo>
                <a:lnTo>
                  <a:pt x="27036" y="77723"/>
                </a:lnTo>
                <a:lnTo>
                  <a:pt x="7073" y="115226"/>
                </a:lnTo>
                <a:lnTo>
                  <a:pt x="0" y="156971"/>
                </a:lnTo>
                <a:lnTo>
                  <a:pt x="7073" y="198717"/>
                </a:lnTo>
                <a:lnTo>
                  <a:pt x="27036" y="236219"/>
                </a:lnTo>
                <a:lnTo>
                  <a:pt x="58007" y="267985"/>
                </a:lnTo>
                <a:lnTo>
                  <a:pt x="98100" y="292523"/>
                </a:lnTo>
                <a:lnTo>
                  <a:pt x="145432" y="308340"/>
                </a:lnTo>
                <a:lnTo>
                  <a:pt x="198120" y="313943"/>
                </a:lnTo>
                <a:lnTo>
                  <a:pt x="250807" y="308340"/>
                </a:lnTo>
                <a:lnTo>
                  <a:pt x="298139" y="292523"/>
                </a:lnTo>
                <a:lnTo>
                  <a:pt x="338232" y="267985"/>
                </a:lnTo>
                <a:lnTo>
                  <a:pt x="369203" y="236219"/>
                </a:lnTo>
                <a:lnTo>
                  <a:pt x="389166" y="198717"/>
                </a:lnTo>
                <a:lnTo>
                  <a:pt x="396239" y="156971"/>
                </a:lnTo>
                <a:lnTo>
                  <a:pt x="389166" y="115226"/>
                </a:lnTo>
                <a:lnTo>
                  <a:pt x="369203" y="77723"/>
                </a:lnTo>
                <a:lnTo>
                  <a:pt x="338232" y="45958"/>
                </a:lnTo>
                <a:lnTo>
                  <a:pt x="298139" y="21420"/>
                </a:lnTo>
                <a:lnTo>
                  <a:pt x="250807" y="5603"/>
                </a:lnTo>
                <a:lnTo>
                  <a:pt x="19812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6394450" y="1146428"/>
            <a:ext cx="2101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</a:t>
            </a:r>
            <a:r>
              <a:rPr sz="900" spc="5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6</a:t>
            </a:r>
            <a:endParaRPr sz="900">
              <a:latin typeface="Noto Sans CJK JP Regular"/>
              <a:cs typeface="Noto Sans CJK JP Regular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3419855" y="1181100"/>
            <a:ext cx="323215" cy="416559"/>
          </a:xfrm>
          <a:custGeom>
            <a:avLst/>
            <a:gdLst/>
            <a:ahLst/>
            <a:cxnLst/>
            <a:rect l="l" t="t" r="r" b="b"/>
            <a:pathLst>
              <a:path w="323214" h="416559">
                <a:moveTo>
                  <a:pt x="161544" y="0"/>
                </a:moveTo>
                <a:lnTo>
                  <a:pt x="0" y="416051"/>
                </a:lnTo>
                <a:lnTo>
                  <a:pt x="323088" y="416051"/>
                </a:lnTo>
                <a:lnTo>
                  <a:pt x="161544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3384803" y="1074419"/>
            <a:ext cx="394970" cy="314325"/>
          </a:xfrm>
          <a:custGeom>
            <a:avLst/>
            <a:gdLst/>
            <a:ahLst/>
            <a:cxnLst/>
            <a:rect l="l" t="t" r="r" b="b"/>
            <a:pathLst>
              <a:path w="394970" h="314325">
                <a:moveTo>
                  <a:pt x="197358" y="0"/>
                </a:moveTo>
                <a:lnTo>
                  <a:pt x="144903" y="5603"/>
                </a:lnTo>
                <a:lnTo>
                  <a:pt x="97761" y="21420"/>
                </a:lnTo>
                <a:lnTo>
                  <a:pt x="57816" y="45958"/>
                </a:lnTo>
                <a:lnTo>
                  <a:pt x="26952" y="77723"/>
                </a:lnTo>
                <a:lnTo>
                  <a:pt x="7052" y="115226"/>
                </a:lnTo>
                <a:lnTo>
                  <a:pt x="0" y="156971"/>
                </a:lnTo>
                <a:lnTo>
                  <a:pt x="7052" y="198717"/>
                </a:lnTo>
                <a:lnTo>
                  <a:pt x="26952" y="236219"/>
                </a:lnTo>
                <a:lnTo>
                  <a:pt x="57816" y="267985"/>
                </a:lnTo>
                <a:lnTo>
                  <a:pt x="97761" y="292523"/>
                </a:lnTo>
                <a:lnTo>
                  <a:pt x="144903" y="308340"/>
                </a:lnTo>
                <a:lnTo>
                  <a:pt x="197358" y="313943"/>
                </a:lnTo>
                <a:lnTo>
                  <a:pt x="249812" y="308340"/>
                </a:lnTo>
                <a:lnTo>
                  <a:pt x="296954" y="292523"/>
                </a:lnTo>
                <a:lnTo>
                  <a:pt x="336899" y="267985"/>
                </a:lnTo>
                <a:lnTo>
                  <a:pt x="367763" y="236219"/>
                </a:lnTo>
                <a:lnTo>
                  <a:pt x="387663" y="198717"/>
                </a:lnTo>
                <a:lnTo>
                  <a:pt x="394716" y="156971"/>
                </a:lnTo>
                <a:lnTo>
                  <a:pt x="387663" y="115226"/>
                </a:lnTo>
                <a:lnTo>
                  <a:pt x="367763" y="77723"/>
                </a:lnTo>
                <a:lnTo>
                  <a:pt x="336899" y="45958"/>
                </a:lnTo>
                <a:lnTo>
                  <a:pt x="296954" y="21420"/>
                </a:lnTo>
                <a:lnTo>
                  <a:pt x="249812" y="5603"/>
                </a:lnTo>
                <a:lnTo>
                  <a:pt x="197358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3477895" y="1146428"/>
            <a:ext cx="2101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</a:t>
            </a:r>
            <a:r>
              <a:rPr sz="900" spc="5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2</a:t>
            </a:r>
            <a:endParaRPr sz="900">
              <a:latin typeface="Noto Sans CJK JP Regular"/>
              <a:cs typeface="Noto Sans CJK JP Regular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2770632" y="1179575"/>
            <a:ext cx="325120" cy="416559"/>
          </a:xfrm>
          <a:custGeom>
            <a:avLst/>
            <a:gdLst/>
            <a:ahLst/>
            <a:cxnLst/>
            <a:rect l="l" t="t" r="r" b="b"/>
            <a:pathLst>
              <a:path w="325119" h="416559">
                <a:moveTo>
                  <a:pt x="162306" y="0"/>
                </a:moveTo>
                <a:lnTo>
                  <a:pt x="0" y="416051"/>
                </a:lnTo>
                <a:lnTo>
                  <a:pt x="324612" y="416051"/>
                </a:lnTo>
                <a:lnTo>
                  <a:pt x="16230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735579" y="1072896"/>
            <a:ext cx="396240" cy="314325"/>
          </a:xfrm>
          <a:custGeom>
            <a:avLst/>
            <a:gdLst/>
            <a:ahLst/>
            <a:cxnLst/>
            <a:rect l="l" t="t" r="r" b="b"/>
            <a:pathLst>
              <a:path w="396239" h="314325">
                <a:moveTo>
                  <a:pt x="198119" y="0"/>
                </a:moveTo>
                <a:lnTo>
                  <a:pt x="145432" y="5603"/>
                </a:lnTo>
                <a:lnTo>
                  <a:pt x="98100" y="21420"/>
                </a:lnTo>
                <a:lnTo>
                  <a:pt x="58007" y="45958"/>
                </a:lnTo>
                <a:lnTo>
                  <a:pt x="27036" y="77723"/>
                </a:lnTo>
                <a:lnTo>
                  <a:pt x="7073" y="115226"/>
                </a:lnTo>
                <a:lnTo>
                  <a:pt x="0" y="156971"/>
                </a:lnTo>
                <a:lnTo>
                  <a:pt x="7073" y="198717"/>
                </a:lnTo>
                <a:lnTo>
                  <a:pt x="27036" y="236219"/>
                </a:lnTo>
                <a:lnTo>
                  <a:pt x="58007" y="267985"/>
                </a:lnTo>
                <a:lnTo>
                  <a:pt x="98100" y="292523"/>
                </a:lnTo>
                <a:lnTo>
                  <a:pt x="145432" y="308340"/>
                </a:lnTo>
                <a:lnTo>
                  <a:pt x="198119" y="313943"/>
                </a:lnTo>
                <a:lnTo>
                  <a:pt x="250807" y="308340"/>
                </a:lnTo>
                <a:lnTo>
                  <a:pt x="298139" y="292523"/>
                </a:lnTo>
                <a:lnTo>
                  <a:pt x="338232" y="267985"/>
                </a:lnTo>
                <a:lnTo>
                  <a:pt x="369203" y="236219"/>
                </a:lnTo>
                <a:lnTo>
                  <a:pt x="389166" y="198717"/>
                </a:lnTo>
                <a:lnTo>
                  <a:pt x="396239" y="156971"/>
                </a:lnTo>
                <a:lnTo>
                  <a:pt x="389166" y="115226"/>
                </a:lnTo>
                <a:lnTo>
                  <a:pt x="369203" y="77723"/>
                </a:lnTo>
                <a:lnTo>
                  <a:pt x="338232" y="45958"/>
                </a:lnTo>
                <a:lnTo>
                  <a:pt x="298139" y="21420"/>
                </a:lnTo>
                <a:lnTo>
                  <a:pt x="250807" y="5603"/>
                </a:lnTo>
                <a:lnTo>
                  <a:pt x="19811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2828670" y="1144904"/>
            <a:ext cx="2101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</a:t>
            </a:r>
            <a:r>
              <a:rPr sz="900" spc="5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1</a:t>
            </a:r>
            <a:endParaRPr sz="900">
              <a:latin typeface="Noto Sans CJK JP Regular"/>
              <a:cs typeface="Noto Sans CJK JP Regular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6982968" y="1181100"/>
            <a:ext cx="325120" cy="416559"/>
          </a:xfrm>
          <a:custGeom>
            <a:avLst/>
            <a:gdLst/>
            <a:ahLst/>
            <a:cxnLst/>
            <a:rect l="l" t="t" r="r" b="b"/>
            <a:pathLst>
              <a:path w="325120" h="416559">
                <a:moveTo>
                  <a:pt x="162305" y="0"/>
                </a:moveTo>
                <a:lnTo>
                  <a:pt x="0" y="416051"/>
                </a:lnTo>
                <a:lnTo>
                  <a:pt x="324611" y="416051"/>
                </a:lnTo>
                <a:lnTo>
                  <a:pt x="162305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6947916" y="1074419"/>
            <a:ext cx="396240" cy="314325"/>
          </a:xfrm>
          <a:custGeom>
            <a:avLst/>
            <a:gdLst/>
            <a:ahLst/>
            <a:cxnLst/>
            <a:rect l="l" t="t" r="r" b="b"/>
            <a:pathLst>
              <a:path w="396240" h="314325">
                <a:moveTo>
                  <a:pt x="198119" y="0"/>
                </a:moveTo>
                <a:lnTo>
                  <a:pt x="145432" y="5603"/>
                </a:lnTo>
                <a:lnTo>
                  <a:pt x="98100" y="21420"/>
                </a:lnTo>
                <a:lnTo>
                  <a:pt x="58007" y="45958"/>
                </a:lnTo>
                <a:lnTo>
                  <a:pt x="27036" y="77723"/>
                </a:lnTo>
                <a:lnTo>
                  <a:pt x="7073" y="115226"/>
                </a:lnTo>
                <a:lnTo>
                  <a:pt x="0" y="156971"/>
                </a:lnTo>
                <a:lnTo>
                  <a:pt x="7073" y="198717"/>
                </a:lnTo>
                <a:lnTo>
                  <a:pt x="27036" y="236219"/>
                </a:lnTo>
                <a:lnTo>
                  <a:pt x="58007" y="267985"/>
                </a:lnTo>
                <a:lnTo>
                  <a:pt x="98100" y="292523"/>
                </a:lnTo>
                <a:lnTo>
                  <a:pt x="145432" y="308340"/>
                </a:lnTo>
                <a:lnTo>
                  <a:pt x="198119" y="313943"/>
                </a:lnTo>
                <a:lnTo>
                  <a:pt x="250807" y="308340"/>
                </a:lnTo>
                <a:lnTo>
                  <a:pt x="298139" y="292523"/>
                </a:lnTo>
                <a:lnTo>
                  <a:pt x="338232" y="267985"/>
                </a:lnTo>
                <a:lnTo>
                  <a:pt x="369203" y="236219"/>
                </a:lnTo>
                <a:lnTo>
                  <a:pt x="389166" y="198717"/>
                </a:lnTo>
                <a:lnTo>
                  <a:pt x="396239" y="156971"/>
                </a:lnTo>
                <a:lnTo>
                  <a:pt x="389166" y="115226"/>
                </a:lnTo>
                <a:lnTo>
                  <a:pt x="369203" y="77723"/>
                </a:lnTo>
                <a:lnTo>
                  <a:pt x="338232" y="45958"/>
                </a:lnTo>
                <a:lnTo>
                  <a:pt x="298139" y="21420"/>
                </a:lnTo>
                <a:lnTo>
                  <a:pt x="250807" y="5603"/>
                </a:lnTo>
                <a:lnTo>
                  <a:pt x="19811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7041895" y="1146428"/>
            <a:ext cx="210185" cy="1625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90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</a:t>
            </a:r>
            <a:r>
              <a:rPr sz="900" spc="5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7</a:t>
            </a:r>
            <a:endParaRPr sz="900">
              <a:latin typeface="Noto Sans CJK JP Regular"/>
              <a:cs typeface="Noto Sans CJK JP Regular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3577844" y="1591944"/>
            <a:ext cx="1462405" cy="1003935"/>
          </a:xfrm>
          <a:custGeom>
            <a:avLst/>
            <a:gdLst/>
            <a:ahLst/>
            <a:cxnLst/>
            <a:rect l="l" t="t" r="r" b="b"/>
            <a:pathLst>
              <a:path w="1462404" h="1003935">
                <a:moveTo>
                  <a:pt x="1395657" y="965642"/>
                </a:moveTo>
                <a:lnTo>
                  <a:pt x="1377695" y="991869"/>
                </a:lnTo>
                <a:lnTo>
                  <a:pt x="1462151" y="1003553"/>
                </a:lnTo>
                <a:lnTo>
                  <a:pt x="1445082" y="972819"/>
                </a:lnTo>
                <a:lnTo>
                  <a:pt x="1406143" y="972819"/>
                </a:lnTo>
                <a:lnTo>
                  <a:pt x="1395657" y="965642"/>
                </a:lnTo>
                <a:close/>
              </a:path>
              <a:path w="1462404" h="1003935">
                <a:moveTo>
                  <a:pt x="1402783" y="955238"/>
                </a:moveTo>
                <a:lnTo>
                  <a:pt x="1395657" y="965642"/>
                </a:lnTo>
                <a:lnTo>
                  <a:pt x="1406143" y="972819"/>
                </a:lnTo>
                <a:lnTo>
                  <a:pt x="1413255" y="962405"/>
                </a:lnTo>
                <a:lnTo>
                  <a:pt x="1402783" y="955238"/>
                </a:lnTo>
                <a:close/>
              </a:path>
              <a:path w="1462404" h="1003935">
                <a:moveTo>
                  <a:pt x="1420748" y="929004"/>
                </a:moveTo>
                <a:lnTo>
                  <a:pt x="1402783" y="955238"/>
                </a:lnTo>
                <a:lnTo>
                  <a:pt x="1413255" y="962405"/>
                </a:lnTo>
                <a:lnTo>
                  <a:pt x="1406143" y="972819"/>
                </a:lnTo>
                <a:lnTo>
                  <a:pt x="1445082" y="972819"/>
                </a:lnTo>
                <a:lnTo>
                  <a:pt x="1420748" y="929004"/>
                </a:lnTo>
                <a:close/>
              </a:path>
              <a:path w="1462404" h="1003935">
                <a:moveTo>
                  <a:pt x="7111" y="0"/>
                </a:moveTo>
                <a:lnTo>
                  <a:pt x="0" y="10413"/>
                </a:lnTo>
                <a:lnTo>
                  <a:pt x="1395657" y="965642"/>
                </a:lnTo>
                <a:lnTo>
                  <a:pt x="1402783" y="955238"/>
                </a:lnTo>
                <a:lnTo>
                  <a:pt x="7111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5037582" y="1589658"/>
            <a:ext cx="2613660" cy="1026160"/>
          </a:xfrm>
          <a:custGeom>
            <a:avLst/>
            <a:gdLst/>
            <a:ahLst/>
            <a:cxnLst/>
            <a:rect l="l" t="t" r="r" b="b"/>
            <a:pathLst>
              <a:path w="2613659" h="1026160">
                <a:moveTo>
                  <a:pt x="2540033" y="996196"/>
                </a:moveTo>
                <a:lnTo>
                  <a:pt x="2528569" y="1025778"/>
                </a:lnTo>
                <a:lnTo>
                  <a:pt x="2613406" y="1017777"/>
                </a:lnTo>
                <a:lnTo>
                  <a:pt x="2597963" y="1000759"/>
                </a:lnTo>
                <a:lnTo>
                  <a:pt x="2551811" y="1000759"/>
                </a:lnTo>
                <a:lnTo>
                  <a:pt x="2540033" y="996196"/>
                </a:lnTo>
                <a:close/>
              </a:path>
              <a:path w="2613659" h="1026160">
                <a:moveTo>
                  <a:pt x="2544626" y="984343"/>
                </a:moveTo>
                <a:lnTo>
                  <a:pt x="2540033" y="996196"/>
                </a:lnTo>
                <a:lnTo>
                  <a:pt x="2551811" y="1000759"/>
                </a:lnTo>
                <a:lnTo>
                  <a:pt x="2556510" y="988948"/>
                </a:lnTo>
                <a:lnTo>
                  <a:pt x="2544626" y="984343"/>
                </a:lnTo>
                <a:close/>
              </a:path>
              <a:path w="2613659" h="1026160">
                <a:moveTo>
                  <a:pt x="2556128" y="954658"/>
                </a:moveTo>
                <a:lnTo>
                  <a:pt x="2544626" y="984343"/>
                </a:lnTo>
                <a:lnTo>
                  <a:pt x="2556510" y="988948"/>
                </a:lnTo>
                <a:lnTo>
                  <a:pt x="2551811" y="1000759"/>
                </a:lnTo>
                <a:lnTo>
                  <a:pt x="2597963" y="1000759"/>
                </a:lnTo>
                <a:lnTo>
                  <a:pt x="2556128" y="954658"/>
                </a:lnTo>
                <a:close/>
              </a:path>
              <a:path w="2613659" h="1026160">
                <a:moveTo>
                  <a:pt x="4571" y="0"/>
                </a:moveTo>
                <a:lnTo>
                  <a:pt x="0" y="11937"/>
                </a:lnTo>
                <a:lnTo>
                  <a:pt x="2540033" y="996196"/>
                </a:lnTo>
                <a:lnTo>
                  <a:pt x="2544626" y="984343"/>
                </a:lnTo>
                <a:lnTo>
                  <a:pt x="457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494145" y="1592325"/>
            <a:ext cx="1156970" cy="1015365"/>
          </a:xfrm>
          <a:custGeom>
            <a:avLst/>
            <a:gdLst/>
            <a:ahLst/>
            <a:cxnLst/>
            <a:rect l="l" t="t" r="r" b="b"/>
            <a:pathLst>
              <a:path w="1156970" h="1015364">
                <a:moveTo>
                  <a:pt x="1095236" y="969668"/>
                </a:moveTo>
                <a:lnTo>
                  <a:pt x="1074293" y="993521"/>
                </a:lnTo>
                <a:lnTo>
                  <a:pt x="1156715" y="1015111"/>
                </a:lnTo>
                <a:lnTo>
                  <a:pt x="1141607" y="978026"/>
                </a:lnTo>
                <a:lnTo>
                  <a:pt x="1104773" y="978026"/>
                </a:lnTo>
                <a:lnTo>
                  <a:pt x="1095236" y="969668"/>
                </a:lnTo>
                <a:close/>
              </a:path>
              <a:path w="1156970" h="1015364">
                <a:moveTo>
                  <a:pt x="1103608" y="960133"/>
                </a:moveTo>
                <a:lnTo>
                  <a:pt x="1095236" y="969668"/>
                </a:lnTo>
                <a:lnTo>
                  <a:pt x="1104773" y="978026"/>
                </a:lnTo>
                <a:lnTo>
                  <a:pt x="1113154" y="968501"/>
                </a:lnTo>
                <a:lnTo>
                  <a:pt x="1103608" y="960133"/>
                </a:lnTo>
                <a:close/>
              </a:path>
              <a:path w="1156970" h="1015364">
                <a:moveTo>
                  <a:pt x="1124584" y="936244"/>
                </a:moveTo>
                <a:lnTo>
                  <a:pt x="1103608" y="960133"/>
                </a:lnTo>
                <a:lnTo>
                  <a:pt x="1113154" y="968501"/>
                </a:lnTo>
                <a:lnTo>
                  <a:pt x="1104773" y="978026"/>
                </a:lnTo>
                <a:lnTo>
                  <a:pt x="1141607" y="978026"/>
                </a:lnTo>
                <a:lnTo>
                  <a:pt x="1124584" y="936244"/>
                </a:lnTo>
                <a:close/>
              </a:path>
              <a:path w="1156970" h="1015364">
                <a:moveTo>
                  <a:pt x="8381" y="0"/>
                </a:moveTo>
                <a:lnTo>
                  <a:pt x="0" y="9651"/>
                </a:lnTo>
                <a:lnTo>
                  <a:pt x="1095236" y="969668"/>
                </a:lnTo>
                <a:lnTo>
                  <a:pt x="1103608" y="960133"/>
                </a:lnTo>
                <a:lnTo>
                  <a:pt x="8381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2358389" y="1587119"/>
            <a:ext cx="2685415" cy="1029969"/>
          </a:xfrm>
          <a:custGeom>
            <a:avLst/>
            <a:gdLst/>
            <a:ahLst/>
            <a:cxnLst/>
            <a:rect l="l" t="t" r="r" b="b"/>
            <a:pathLst>
              <a:path w="2685415" h="1029969">
                <a:moveTo>
                  <a:pt x="2678049" y="0"/>
                </a:moveTo>
                <a:lnTo>
                  <a:pt x="2659507" y="6984"/>
                </a:lnTo>
                <a:lnTo>
                  <a:pt x="2666492" y="25526"/>
                </a:lnTo>
                <a:lnTo>
                  <a:pt x="2685034" y="18541"/>
                </a:lnTo>
                <a:lnTo>
                  <a:pt x="2678049" y="0"/>
                </a:lnTo>
                <a:close/>
              </a:path>
              <a:path w="2685415" h="1029969">
                <a:moveTo>
                  <a:pt x="2640965" y="13969"/>
                </a:moveTo>
                <a:lnTo>
                  <a:pt x="2622423" y="20954"/>
                </a:lnTo>
                <a:lnTo>
                  <a:pt x="2629408" y="39496"/>
                </a:lnTo>
                <a:lnTo>
                  <a:pt x="2647950" y="32511"/>
                </a:lnTo>
                <a:lnTo>
                  <a:pt x="2640965" y="13969"/>
                </a:lnTo>
                <a:close/>
              </a:path>
              <a:path w="2685415" h="1029969">
                <a:moveTo>
                  <a:pt x="2603881" y="27939"/>
                </a:moveTo>
                <a:lnTo>
                  <a:pt x="2585339" y="34925"/>
                </a:lnTo>
                <a:lnTo>
                  <a:pt x="2592324" y="53466"/>
                </a:lnTo>
                <a:lnTo>
                  <a:pt x="2610866" y="46481"/>
                </a:lnTo>
                <a:lnTo>
                  <a:pt x="2603881" y="27939"/>
                </a:lnTo>
                <a:close/>
              </a:path>
              <a:path w="2685415" h="1029969">
                <a:moveTo>
                  <a:pt x="2566797" y="41909"/>
                </a:moveTo>
                <a:lnTo>
                  <a:pt x="2548255" y="49021"/>
                </a:lnTo>
                <a:lnTo>
                  <a:pt x="2555240" y="67436"/>
                </a:lnTo>
                <a:lnTo>
                  <a:pt x="2573782" y="60451"/>
                </a:lnTo>
                <a:lnTo>
                  <a:pt x="2566797" y="41909"/>
                </a:lnTo>
                <a:close/>
              </a:path>
              <a:path w="2685415" h="1029969">
                <a:moveTo>
                  <a:pt x="2529713" y="56006"/>
                </a:moveTo>
                <a:lnTo>
                  <a:pt x="2511171" y="62991"/>
                </a:lnTo>
                <a:lnTo>
                  <a:pt x="2518156" y="81533"/>
                </a:lnTo>
                <a:lnTo>
                  <a:pt x="2536698" y="74548"/>
                </a:lnTo>
                <a:lnTo>
                  <a:pt x="2529713" y="56006"/>
                </a:lnTo>
                <a:close/>
              </a:path>
              <a:path w="2685415" h="1029969">
                <a:moveTo>
                  <a:pt x="2492629" y="69976"/>
                </a:moveTo>
                <a:lnTo>
                  <a:pt x="2474087" y="76961"/>
                </a:lnTo>
                <a:lnTo>
                  <a:pt x="2481072" y="95503"/>
                </a:lnTo>
                <a:lnTo>
                  <a:pt x="2499614" y="88518"/>
                </a:lnTo>
                <a:lnTo>
                  <a:pt x="2492629" y="69976"/>
                </a:lnTo>
                <a:close/>
              </a:path>
              <a:path w="2685415" h="1029969">
                <a:moveTo>
                  <a:pt x="2455545" y="83946"/>
                </a:moveTo>
                <a:lnTo>
                  <a:pt x="2437003" y="90931"/>
                </a:lnTo>
                <a:lnTo>
                  <a:pt x="2443988" y="109473"/>
                </a:lnTo>
                <a:lnTo>
                  <a:pt x="2462530" y="102488"/>
                </a:lnTo>
                <a:lnTo>
                  <a:pt x="2455545" y="83946"/>
                </a:lnTo>
                <a:close/>
              </a:path>
              <a:path w="2685415" h="1029969">
                <a:moveTo>
                  <a:pt x="2418461" y="97916"/>
                </a:moveTo>
                <a:lnTo>
                  <a:pt x="2399919" y="104901"/>
                </a:lnTo>
                <a:lnTo>
                  <a:pt x="2406904" y="123443"/>
                </a:lnTo>
                <a:lnTo>
                  <a:pt x="2425446" y="116458"/>
                </a:lnTo>
                <a:lnTo>
                  <a:pt x="2418461" y="97916"/>
                </a:lnTo>
                <a:close/>
              </a:path>
              <a:path w="2685415" h="1029969">
                <a:moveTo>
                  <a:pt x="2381377" y="111886"/>
                </a:moveTo>
                <a:lnTo>
                  <a:pt x="2362835" y="118871"/>
                </a:lnTo>
                <a:lnTo>
                  <a:pt x="2369947" y="137413"/>
                </a:lnTo>
                <a:lnTo>
                  <a:pt x="2388362" y="130428"/>
                </a:lnTo>
                <a:lnTo>
                  <a:pt x="2381377" y="111886"/>
                </a:lnTo>
                <a:close/>
              </a:path>
              <a:path w="2685415" h="1029969">
                <a:moveTo>
                  <a:pt x="2344293" y="125856"/>
                </a:moveTo>
                <a:lnTo>
                  <a:pt x="2325878" y="132841"/>
                </a:lnTo>
                <a:lnTo>
                  <a:pt x="2332863" y="151383"/>
                </a:lnTo>
                <a:lnTo>
                  <a:pt x="2351405" y="144398"/>
                </a:lnTo>
                <a:lnTo>
                  <a:pt x="2344293" y="125856"/>
                </a:lnTo>
                <a:close/>
              </a:path>
              <a:path w="2685415" h="1029969">
                <a:moveTo>
                  <a:pt x="2307336" y="139826"/>
                </a:moveTo>
                <a:lnTo>
                  <a:pt x="2288794" y="146938"/>
                </a:lnTo>
                <a:lnTo>
                  <a:pt x="2295779" y="165353"/>
                </a:lnTo>
                <a:lnTo>
                  <a:pt x="2314321" y="158368"/>
                </a:lnTo>
                <a:lnTo>
                  <a:pt x="2307336" y="139826"/>
                </a:lnTo>
                <a:close/>
              </a:path>
              <a:path w="2685415" h="1029969">
                <a:moveTo>
                  <a:pt x="2270252" y="153923"/>
                </a:moveTo>
                <a:lnTo>
                  <a:pt x="2251710" y="160908"/>
                </a:lnTo>
                <a:lnTo>
                  <a:pt x="2258695" y="179450"/>
                </a:lnTo>
                <a:lnTo>
                  <a:pt x="2277237" y="172465"/>
                </a:lnTo>
                <a:lnTo>
                  <a:pt x="2270252" y="153923"/>
                </a:lnTo>
                <a:close/>
              </a:path>
              <a:path w="2685415" h="1029969">
                <a:moveTo>
                  <a:pt x="2233168" y="167893"/>
                </a:moveTo>
                <a:lnTo>
                  <a:pt x="2214626" y="174878"/>
                </a:lnTo>
                <a:lnTo>
                  <a:pt x="2221611" y="193420"/>
                </a:lnTo>
                <a:lnTo>
                  <a:pt x="2240153" y="186435"/>
                </a:lnTo>
                <a:lnTo>
                  <a:pt x="2233168" y="167893"/>
                </a:lnTo>
                <a:close/>
              </a:path>
              <a:path w="2685415" h="1029969">
                <a:moveTo>
                  <a:pt x="2196084" y="181863"/>
                </a:moveTo>
                <a:lnTo>
                  <a:pt x="2177542" y="188848"/>
                </a:lnTo>
                <a:lnTo>
                  <a:pt x="2184527" y="207390"/>
                </a:lnTo>
                <a:lnTo>
                  <a:pt x="2203069" y="200405"/>
                </a:lnTo>
                <a:lnTo>
                  <a:pt x="2196084" y="181863"/>
                </a:lnTo>
                <a:close/>
              </a:path>
              <a:path w="2685415" h="1029969">
                <a:moveTo>
                  <a:pt x="2159000" y="195833"/>
                </a:moveTo>
                <a:lnTo>
                  <a:pt x="2140458" y="202818"/>
                </a:lnTo>
                <a:lnTo>
                  <a:pt x="2147443" y="221360"/>
                </a:lnTo>
                <a:lnTo>
                  <a:pt x="2165985" y="214375"/>
                </a:lnTo>
                <a:lnTo>
                  <a:pt x="2159000" y="195833"/>
                </a:lnTo>
                <a:close/>
              </a:path>
              <a:path w="2685415" h="1029969">
                <a:moveTo>
                  <a:pt x="2121916" y="209803"/>
                </a:moveTo>
                <a:lnTo>
                  <a:pt x="2103374" y="216788"/>
                </a:lnTo>
                <a:lnTo>
                  <a:pt x="2110359" y="235330"/>
                </a:lnTo>
                <a:lnTo>
                  <a:pt x="2128901" y="228345"/>
                </a:lnTo>
                <a:lnTo>
                  <a:pt x="2121916" y="209803"/>
                </a:lnTo>
                <a:close/>
              </a:path>
              <a:path w="2685415" h="1029969">
                <a:moveTo>
                  <a:pt x="2084832" y="223773"/>
                </a:moveTo>
                <a:lnTo>
                  <a:pt x="2066289" y="230758"/>
                </a:lnTo>
                <a:lnTo>
                  <a:pt x="2073275" y="249300"/>
                </a:lnTo>
                <a:lnTo>
                  <a:pt x="2091817" y="242315"/>
                </a:lnTo>
                <a:lnTo>
                  <a:pt x="2084832" y="223773"/>
                </a:lnTo>
                <a:close/>
              </a:path>
              <a:path w="2685415" h="1029969">
                <a:moveTo>
                  <a:pt x="2047748" y="237743"/>
                </a:moveTo>
                <a:lnTo>
                  <a:pt x="2029206" y="244855"/>
                </a:lnTo>
                <a:lnTo>
                  <a:pt x="2036190" y="263270"/>
                </a:lnTo>
                <a:lnTo>
                  <a:pt x="2054733" y="256285"/>
                </a:lnTo>
                <a:lnTo>
                  <a:pt x="2047748" y="237743"/>
                </a:lnTo>
                <a:close/>
              </a:path>
              <a:path w="2685415" h="1029969">
                <a:moveTo>
                  <a:pt x="2010664" y="251840"/>
                </a:moveTo>
                <a:lnTo>
                  <a:pt x="1992122" y="258825"/>
                </a:lnTo>
                <a:lnTo>
                  <a:pt x="1999107" y="277367"/>
                </a:lnTo>
                <a:lnTo>
                  <a:pt x="2017649" y="270382"/>
                </a:lnTo>
                <a:lnTo>
                  <a:pt x="2010664" y="251840"/>
                </a:lnTo>
                <a:close/>
              </a:path>
              <a:path w="2685415" h="1029969">
                <a:moveTo>
                  <a:pt x="1973580" y="265810"/>
                </a:moveTo>
                <a:lnTo>
                  <a:pt x="1955038" y="272795"/>
                </a:lnTo>
                <a:lnTo>
                  <a:pt x="1962023" y="291338"/>
                </a:lnTo>
                <a:lnTo>
                  <a:pt x="1980564" y="284352"/>
                </a:lnTo>
                <a:lnTo>
                  <a:pt x="1973580" y="265810"/>
                </a:lnTo>
                <a:close/>
              </a:path>
              <a:path w="2685415" h="1029969">
                <a:moveTo>
                  <a:pt x="1936496" y="279780"/>
                </a:moveTo>
                <a:lnTo>
                  <a:pt x="1918081" y="286765"/>
                </a:lnTo>
                <a:lnTo>
                  <a:pt x="1925065" y="305307"/>
                </a:lnTo>
                <a:lnTo>
                  <a:pt x="1943608" y="298322"/>
                </a:lnTo>
                <a:lnTo>
                  <a:pt x="1936496" y="279780"/>
                </a:lnTo>
                <a:close/>
              </a:path>
              <a:path w="2685415" h="1029969">
                <a:moveTo>
                  <a:pt x="1899539" y="293750"/>
                </a:moveTo>
                <a:lnTo>
                  <a:pt x="1880997" y="300735"/>
                </a:lnTo>
                <a:lnTo>
                  <a:pt x="1887982" y="319277"/>
                </a:lnTo>
                <a:lnTo>
                  <a:pt x="1906524" y="312292"/>
                </a:lnTo>
                <a:lnTo>
                  <a:pt x="1899539" y="293750"/>
                </a:lnTo>
                <a:close/>
              </a:path>
              <a:path w="2685415" h="1029969">
                <a:moveTo>
                  <a:pt x="1862455" y="307720"/>
                </a:moveTo>
                <a:lnTo>
                  <a:pt x="1843913" y="314705"/>
                </a:lnTo>
                <a:lnTo>
                  <a:pt x="1850898" y="333247"/>
                </a:lnTo>
                <a:lnTo>
                  <a:pt x="1869439" y="326262"/>
                </a:lnTo>
                <a:lnTo>
                  <a:pt x="1862455" y="307720"/>
                </a:lnTo>
                <a:close/>
              </a:path>
              <a:path w="2685415" h="1029969">
                <a:moveTo>
                  <a:pt x="1825371" y="321690"/>
                </a:moveTo>
                <a:lnTo>
                  <a:pt x="1806829" y="328675"/>
                </a:lnTo>
                <a:lnTo>
                  <a:pt x="1813814" y="347217"/>
                </a:lnTo>
                <a:lnTo>
                  <a:pt x="1832356" y="340232"/>
                </a:lnTo>
                <a:lnTo>
                  <a:pt x="1825371" y="321690"/>
                </a:lnTo>
                <a:close/>
              </a:path>
              <a:path w="2685415" h="1029969">
                <a:moveTo>
                  <a:pt x="1788287" y="335660"/>
                </a:moveTo>
                <a:lnTo>
                  <a:pt x="1769745" y="342772"/>
                </a:lnTo>
                <a:lnTo>
                  <a:pt x="1776730" y="361314"/>
                </a:lnTo>
                <a:lnTo>
                  <a:pt x="1795272" y="354202"/>
                </a:lnTo>
                <a:lnTo>
                  <a:pt x="1788287" y="335660"/>
                </a:lnTo>
                <a:close/>
              </a:path>
              <a:path w="2685415" h="1029969">
                <a:moveTo>
                  <a:pt x="1751202" y="349757"/>
                </a:moveTo>
                <a:lnTo>
                  <a:pt x="1732661" y="356742"/>
                </a:lnTo>
                <a:lnTo>
                  <a:pt x="1739646" y="375284"/>
                </a:lnTo>
                <a:lnTo>
                  <a:pt x="1758188" y="368299"/>
                </a:lnTo>
                <a:lnTo>
                  <a:pt x="1751202" y="349757"/>
                </a:lnTo>
                <a:close/>
              </a:path>
              <a:path w="2685415" h="1029969">
                <a:moveTo>
                  <a:pt x="1714119" y="363727"/>
                </a:moveTo>
                <a:lnTo>
                  <a:pt x="1695577" y="370712"/>
                </a:lnTo>
                <a:lnTo>
                  <a:pt x="1702562" y="389254"/>
                </a:lnTo>
                <a:lnTo>
                  <a:pt x="1721104" y="382269"/>
                </a:lnTo>
                <a:lnTo>
                  <a:pt x="1714119" y="363727"/>
                </a:lnTo>
                <a:close/>
              </a:path>
              <a:path w="2685415" h="1029969">
                <a:moveTo>
                  <a:pt x="1677035" y="377697"/>
                </a:moveTo>
                <a:lnTo>
                  <a:pt x="1658493" y="384682"/>
                </a:lnTo>
                <a:lnTo>
                  <a:pt x="1665477" y="403224"/>
                </a:lnTo>
                <a:lnTo>
                  <a:pt x="1684020" y="396239"/>
                </a:lnTo>
                <a:lnTo>
                  <a:pt x="1677035" y="377697"/>
                </a:lnTo>
                <a:close/>
              </a:path>
              <a:path w="2685415" h="1029969">
                <a:moveTo>
                  <a:pt x="1639951" y="391667"/>
                </a:moveTo>
                <a:lnTo>
                  <a:pt x="1621409" y="398652"/>
                </a:lnTo>
                <a:lnTo>
                  <a:pt x="1628394" y="417194"/>
                </a:lnTo>
                <a:lnTo>
                  <a:pt x="1646936" y="410209"/>
                </a:lnTo>
                <a:lnTo>
                  <a:pt x="1639951" y="391667"/>
                </a:lnTo>
                <a:close/>
              </a:path>
              <a:path w="2685415" h="1029969">
                <a:moveTo>
                  <a:pt x="1602867" y="405637"/>
                </a:moveTo>
                <a:lnTo>
                  <a:pt x="1584325" y="412622"/>
                </a:lnTo>
                <a:lnTo>
                  <a:pt x="1591310" y="431164"/>
                </a:lnTo>
                <a:lnTo>
                  <a:pt x="1609852" y="424179"/>
                </a:lnTo>
                <a:lnTo>
                  <a:pt x="1602867" y="405637"/>
                </a:lnTo>
                <a:close/>
              </a:path>
              <a:path w="2685415" h="1029969">
                <a:moveTo>
                  <a:pt x="1565783" y="419607"/>
                </a:moveTo>
                <a:lnTo>
                  <a:pt x="1547240" y="426592"/>
                </a:lnTo>
                <a:lnTo>
                  <a:pt x="1554226" y="445134"/>
                </a:lnTo>
                <a:lnTo>
                  <a:pt x="1572768" y="438149"/>
                </a:lnTo>
                <a:lnTo>
                  <a:pt x="1565783" y="419607"/>
                </a:lnTo>
                <a:close/>
              </a:path>
              <a:path w="2685415" h="1029969">
                <a:moveTo>
                  <a:pt x="1528699" y="433577"/>
                </a:moveTo>
                <a:lnTo>
                  <a:pt x="1510157" y="440689"/>
                </a:lnTo>
                <a:lnTo>
                  <a:pt x="1517269" y="459231"/>
                </a:lnTo>
                <a:lnTo>
                  <a:pt x="1535811" y="452119"/>
                </a:lnTo>
                <a:lnTo>
                  <a:pt x="1528699" y="433577"/>
                </a:lnTo>
                <a:close/>
              </a:path>
              <a:path w="2685415" h="1029969">
                <a:moveTo>
                  <a:pt x="1491742" y="447674"/>
                </a:moveTo>
                <a:lnTo>
                  <a:pt x="1473200" y="454659"/>
                </a:lnTo>
                <a:lnTo>
                  <a:pt x="1480185" y="473201"/>
                </a:lnTo>
                <a:lnTo>
                  <a:pt x="1498727" y="466216"/>
                </a:lnTo>
                <a:lnTo>
                  <a:pt x="1491742" y="447674"/>
                </a:lnTo>
                <a:close/>
              </a:path>
              <a:path w="2685415" h="1029969">
                <a:moveTo>
                  <a:pt x="1454658" y="461644"/>
                </a:moveTo>
                <a:lnTo>
                  <a:pt x="1436115" y="468629"/>
                </a:lnTo>
                <a:lnTo>
                  <a:pt x="1443101" y="487171"/>
                </a:lnTo>
                <a:lnTo>
                  <a:pt x="1461643" y="480186"/>
                </a:lnTo>
                <a:lnTo>
                  <a:pt x="1454658" y="461644"/>
                </a:lnTo>
                <a:close/>
              </a:path>
              <a:path w="2685415" h="1029969">
                <a:moveTo>
                  <a:pt x="1417574" y="475614"/>
                </a:moveTo>
                <a:lnTo>
                  <a:pt x="1399032" y="482599"/>
                </a:lnTo>
                <a:lnTo>
                  <a:pt x="1406017" y="501141"/>
                </a:lnTo>
                <a:lnTo>
                  <a:pt x="1424559" y="494156"/>
                </a:lnTo>
                <a:lnTo>
                  <a:pt x="1417574" y="475614"/>
                </a:lnTo>
                <a:close/>
              </a:path>
              <a:path w="2685415" h="1029969">
                <a:moveTo>
                  <a:pt x="1380489" y="489584"/>
                </a:moveTo>
                <a:lnTo>
                  <a:pt x="1361948" y="496569"/>
                </a:lnTo>
                <a:lnTo>
                  <a:pt x="1368933" y="515111"/>
                </a:lnTo>
                <a:lnTo>
                  <a:pt x="1387475" y="508126"/>
                </a:lnTo>
                <a:lnTo>
                  <a:pt x="1380489" y="489584"/>
                </a:lnTo>
                <a:close/>
              </a:path>
              <a:path w="2685415" h="1029969">
                <a:moveTo>
                  <a:pt x="1343406" y="503554"/>
                </a:moveTo>
                <a:lnTo>
                  <a:pt x="1324864" y="510539"/>
                </a:lnTo>
                <a:lnTo>
                  <a:pt x="1331849" y="529081"/>
                </a:lnTo>
                <a:lnTo>
                  <a:pt x="1350390" y="522096"/>
                </a:lnTo>
                <a:lnTo>
                  <a:pt x="1343406" y="503554"/>
                </a:lnTo>
                <a:close/>
              </a:path>
              <a:path w="2685415" h="1029969">
                <a:moveTo>
                  <a:pt x="1306322" y="517524"/>
                </a:moveTo>
                <a:lnTo>
                  <a:pt x="1287780" y="524509"/>
                </a:lnTo>
                <a:lnTo>
                  <a:pt x="1294764" y="543051"/>
                </a:lnTo>
                <a:lnTo>
                  <a:pt x="1313307" y="536066"/>
                </a:lnTo>
                <a:lnTo>
                  <a:pt x="1306322" y="517524"/>
                </a:lnTo>
                <a:close/>
              </a:path>
              <a:path w="2685415" h="1029969">
                <a:moveTo>
                  <a:pt x="1269238" y="531494"/>
                </a:moveTo>
                <a:lnTo>
                  <a:pt x="1250696" y="538606"/>
                </a:lnTo>
                <a:lnTo>
                  <a:pt x="1257681" y="557148"/>
                </a:lnTo>
                <a:lnTo>
                  <a:pt x="1276223" y="550036"/>
                </a:lnTo>
                <a:lnTo>
                  <a:pt x="1269238" y="531494"/>
                </a:lnTo>
                <a:close/>
              </a:path>
              <a:path w="2685415" h="1029969">
                <a:moveTo>
                  <a:pt x="1232154" y="545591"/>
                </a:moveTo>
                <a:lnTo>
                  <a:pt x="1213612" y="552576"/>
                </a:lnTo>
                <a:lnTo>
                  <a:pt x="1220597" y="571118"/>
                </a:lnTo>
                <a:lnTo>
                  <a:pt x="1239139" y="564133"/>
                </a:lnTo>
                <a:lnTo>
                  <a:pt x="1232154" y="545591"/>
                </a:lnTo>
                <a:close/>
              </a:path>
              <a:path w="2685415" h="1029969">
                <a:moveTo>
                  <a:pt x="1195070" y="559561"/>
                </a:moveTo>
                <a:lnTo>
                  <a:pt x="1176527" y="566546"/>
                </a:lnTo>
                <a:lnTo>
                  <a:pt x="1183513" y="585088"/>
                </a:lnTo>
                <a:lnTo>
                  <a:pt x="1202055" y="578103"/>
                </a:lnTo>
                <a:lnTo>
                  <a:pt x="1195070" y="559561"/>
                </a:lnTo>
                <a:close/>
              </a:path>
              <a:path w="2685415" h="1029969">
                <a:moveTo>
                  <a:pt x="1157986" y="573531"/>
                </a:moveTo>
                <a:lnTo>
                  <a:pt x="1139444" y="580516"/>
                </a:lnTo>
                <a:lnTo>
                  <a:pt x="1146429" y="599058"/>
                </a:lnTo>
                <a:lnTo>
                  <a:pt x="1164971" y="592073"/>
                </a:lnTo>
                <a:lnTo>
                  <a:pt x="1157986" y="573531"/>
                </a:lnTo>
                <a:close/>
              </a:path>
              <a:path w="2685415" h="1029969">
                <a:moveTo>
                  <a:pt x="1120902" y="587501"/>
                </a:moveTo>
                <a:lnTo>
                  <a:pt x="1102360" y="594486"/>
                </a:lnTo>
                <a:lnTo>
                  <a:pt x="1109472" y="613028"/>
                </a:lnTo>
                <a:lnTo>
                  <a:pt x="1127887" y="606043"/>
                </a:lnTo>
                <a:lnTo>
                  <a:pt x="1120902" y="587501"/>
                </a:lnTo>
                <a:close/>
              </a:path>
              <a:path w="2685415" h="1029969">
                <a:moveTo>
                  <a:pt x="1083818" y="601471"/>
                </a:moveTo>
                <a:lnTo>
                  <a:pt x="1065402" y="608456"/>
                </a:lnTo>
                <a:lnTo>
                  <a:pt x="1072388" y="626998"/>
                </a:lnTo>
                <a:lnTo>
                  <a:pt x="1090930" y="620013"/>
                </a:lnTo>
                <a:lnTo>
                  <a:pt x="1083818" y="601471"/>
                </a:lnTo>
                <a:close/>
              </a:path>
              <a:path w="2685415" h="1029969">
                <a:moveTo>
                  <a:pt x="1046861" y="615441"/>
                </a:moveTo>
                <a:lnTo>
                  <a:pt x="1028319" y="622426"/>
                </a:lnTo>
                <a:lnTo>
                  <a:pt x="1035304" y="640968"/>
                </a:lnTo>
                <a:lnTo>
                  <a:pt x="1053846" y="633983"/>
                </a:lnTo>
                <a:lnTo>
                  <a:pt x="1046861" y="615441"/>
                </a:lnTo>
                <a:close/>
              </a:path>
              <a:path w="2685415" h="1029969">
                <a:moveTo>
                  <a:pt x="1009776" y="629538"/>
                </a:moveTo>
                <a:lnTo>
                  <a:pt x="991235" y="636523"/>
                </a:lnTo>
                <a:lnTo>
                  <a:pt x="998220" y="655065"/>
                </a:lnTo>
                <a:lnTo>
                  <a:pt x="1016762" y="647953"/>
                </a:lnTo>
                <a:lnTo>
                  <a:pt x="1009776" y="629538"/>
                </a:lnTo>
                <a:close/>
              </a:path>
              <a:path w="2685415" h="1029969">
                <a:moveTo>
                  <a:pt x="972693" y="643508"/>
                </a:moveTo>
                <a:lnTo>
                  <a:pt x="954151" y="650493"/>
                </a:lnTo>
                <a:lnTo>
                  <a:pt x="961136" y="669035"/>
                </a:lnTo>
                <a:lnTo>
                  <a:pt x="979677" y="662050"/>
                </a:lnTo>
                <a:lnTo>
                  <a:pt x="972693" y="643508"/>
                </a:lnTo>
                <a:close/>
              </a:path>
              <a:path w="2685415" h="1029969">
                <a:moveTo>
                  <a:pt x="935609" y="657478"/>
                </a:moveTo>
                <a:lnTo>
                  <a:pt x="917067" y="664463"/>
                </a:lnTo>
                <a:lnTo>
                  <a:pt x="924051" y="683005"/>
                </a:lnTo>
                <a:lnTo>
                  <a:pt x="942594" y="676020"/>
                </a:lnTo>
                <a:lnTo>
                  <a:pt x="935609" y="657478"/>
                </a:lnTo>
                <a:close/>
              </a:path>
              <a:path w="2685415" h="1029969">
                <a:moveTo>
                  <a:pt x="898525" y="671448"/>
                </a:moveTo>
                <a:lnTo>
                  <a:pt x="879983" y="678433"/>
                </a:lnTo>
                <a:lnTo>
                  <a:pt x="886968" y="696975"/>
                </a:lnTo>
                <a:lnTo>
                  <a:pt x="905510" y="689990"/>
                </a:lnTo>
                <a:lnTo>
                  <a:pt x="898525" y="671448"/>
                </a:lnTo>
                <a:close/>
              </a:path>
              <a:path w="2685415" h="1029969">
                <a:moveTo>
                  <a:pt x="861441" y="685418"/>
                </a:moveTo>
                <a:lnTo>
                  <a:pt x="842899" y="692403"/>
                </a:lnTo>
                <a:lnTo>
                  <a:pt x="849884" y="710945"/>
                </a:lnTo>
                <a:lnTo>
                  <a:pt x="868426" y="703960"/>
                </a:lnTo>
                <a:lnTo>
                  <a:pt x="861441" y="685418"/>
                </a:lnTo>
                <a:close/>
              </a:path>
              <a:path w="2685415" h="1029969">
                <a:moveTo>
                  <a:pt x="824357" y="699388"/>
                </a:moveTo>
                <a:lnTo>
                  <a:pt x="805815" y="706373"/>
                </a:lnTo>
                <a:lnTo>
                  <a:pt x="812800" y="724915"/>
                </a:lnTo>
                <a:lnTo>
                  <a:pt x="831342" y="717930"/>
                </a:lnTo>
                <a:lnTo>
                  <a:pt x="824357" y="699388"/>
                </a:lnTo>
                <a:close/>
              </a:path>
              <a:path w="2685415" h="1029969">
                <a:moveTo>
                  <a:pt x="787273" y="713358"/>
                </a:moveTo>
                <a:lnTo>
                  <a:pt x="768731" y="720343"/>
                </a:lnTo>
                <a:lnTo>
                  <a:pt x="775716" y="738885"/>
                </a:lnTo>
                <a:lnTo>
                  <a:pt x="794258" y="731900"/>
                </a:lnTo>
                <a:lnTo>
                  <a:pt x="787273" y="713358"/>
                </a:lnTo>
                <a:close/>
              </a:path>
              <a:path w="2685415" h="1029969">
                <a:moveTo>
                  <a:pt x="750189" y="727455"/>
                </a:moveTo>
                <a:lnTo>
                  <a:pt x="731647" y="734440"/>
                </a:lnTo>
                <a:lnTo>
                  <a:pt x="738632" y="752982"/>
                </a:lnTo>
                <a:lnTo>
                  <a:pt x="757174" y="745870"/>
                </a:lnTo>
                <a:lnTo>
                  <a:pt x="750189" y="727455"/>
                </a:lnTo>
                <a:close/>
              </a:path>
              <a:path w="2685415" h="1029969">
                <a:moveTo>
                  <a:pt x="713105" y="741425"/>
                </a:moveTo>
                <a:lnTo>
                  <a:pt x="694563" y="748410"/>
                </a:lnTo>
                <a:lnTo>
                  <a:pt x="701548" y="766952"/>
                </a:lnTo>
                <a:lnTo>
                  <a:pt x="720090" y="759967"/>
                </a:lnTo>
                <a:lnTo>
                  <a:pt x="713105" y="741425"/>
                </a:lnTo>
                <a:close/>
              </a:path>
              <a:path w="2685415" h="1029969">
                <a:moveTo>
                  <a:pt x="676021" y="755395"/>
                </a:moveTo>
                <a:lnTo>
                  <a:pt x="657606" y="762380"/>
                </a:lnTo>
                <a:lnTo>
                  <a:pt x="664591" y="780922"/>
                </a:lnTo>
                <a:lnTo>
                  <a:pt x="683133" y="773937"/>
                </a:lnTo>
                <a:lnTo>
                  <a:pt x="676021" y="755395"/>
                </a:lnTo>
                <a:close/>
              </a:path>
              <a:path w="2685415" h="1029969">
                <a:moveTo>
                  <a:pt x="639064" y="769365"/>
                </a:moveTo>
                <a:lnTo>
                  <a:pt x="620522" y="776350"/>
                </a:lnTo>
                <a:lnTo>
                  <a:pt x="627507" y="794892"/>
                </a:lnTo>
                <a:lnTo>
                  <a:pt x="646049" y="787907"/>
                </a:lnTo>
                <a:lnTo>
                  <a:pt x="639064" y="769365"/>
                </a:lnTo>
                <a:close/>
              </a:path>
              <a:path w="2685415" h="1029969">
                <a:moveTo>
                  <a:pt x="601980" y="783335"/>
                </a:moveTo>
                <a:lnTo>
                  <a:pt x="583438" y="790320"/>
                </a:lnTo>
                <a:lnTo>
                  <a:pt x="590423" y="808862"/>
                </a:lnTo>
                <a:lnTo>
                  <a:pt x="608965" y="801877"/>
                </a:lnTo>
                <a:lnTo>
                  <a:pt x="601980" y="783335"/>
                </a:lnTo>
                <a:close/>
              </a:path>
              <a:path w="2685415" h="1029969">
                <a:moveTo>
                  <a:pt x="564896" y="797305"/>
                </a:moveTo>
                <a:lnTo>
                  <a:pt x="546354" y="804290"/>
                </a:lnTo>
                <a:lnTo>
                  <a:pt x="553339" y="822832"/>
                </a:lnTo>
                <a:lnTo>
                  <a:pt x="571881" y="815847"/>
                </a:lnTo>
                <a:lnTo>
                  <a:pt x="564896" y="797305"/>
                </a:lnTo>
                <a:close/>
              </a:path>
              <a:path w="2685415" h="1029969">
                <a:moveTo>
                  <a:pt x="527812" y="811275"/>
                </a:moveTo>
                <a:lnTo>
                  <a:pt x="509270" y="818260"/>
                </a:lnTo>
                <a:lnTo>
                  <a:pt x="516255" y="836802"/>
                </a:lnTo>
                <a:lnTo>
                  <a:pt x="534797" y="829817"/>
                </a:lnTo>
                <a:lnTo>
                  <a:pt x="527812" y="811275"/>
                </a:lnTo>
                <a:close/>
              </a:path>
              <a:path w="2685415" h="1029969">
                <a:moveTo>
                  <a:pt x="490728" y="825372"/>
                </a:moveTo>
                <a:lnTo>
                  <a:pt x="472186" y="832357"/>
                </a:lnTo>
                <a:lnTo>
                  <a:pt x="479171" y="850899"/>
                </a:lnTo>
                <a:lnTo>
                  <a:pt x="497713" y="843787"/>
                </a:lnTo>
                <a:lnTo>
                  <a:pt x="490728" y="825372"/>
                </a:lnTo>
                <a:close/>
              </a:path>
              <a:path w="2685415" h="1029969">
                <a:moveTo>
                  <a:pt x="453644" y="839342"/>
                </a:moveTo>
                <a:lnTo>
                  <a:pt x="435102" y="846327"/>
                </a:lnTo>
                <a:lnTo>
                  <a:pt x="442087" y="864869"/>
                </a:lnTo>
                <a:lnTo>
                  <a:pt x="460629" y="857884"/>
                </a:lnTo>
                <a:lnTo>
                  <a:pt x="453644" y="839342"/>
                </a:lnTo>
                <a:close/>
              </a:path>
              <a:path w="2685415" h="1029969">
                <a:moveTo>
                  <a:pt x="416560" y="853312"/>
                </a:moveTo>
                <a:lnTo>
                  <a:pt x="398018" y="860297"/>
                </a:lnTo>
                <a:lnTo>
                  <a:pt x="405003" y="878839"/>
                </a:lnTo>
                <a:lnTo>
                  <a:pt x="423545" y="871854"/>
                </a:lnTo>
                <a:lnTo>
                  <a:pt x="416560" y="853312"/>
                </a:lnTo>
                <a:close/>
              </a:path>
              <a:path w="2685415" h="1029969">
                <a:moveTo>
                  <a:pt x="379476" y="867282"/>
                </a:moveTo>
                <a:lnTo>
                  <a:pt x="360934" y="874267"/>
                </a:lnTo>
                <a:lnTo>
                  <a:pt x="367919" y="892809"/>
                </a:lnTo>
                <a:lnTo>
                  <a:pt x="386461" y="885824"/>
                </a:lnTo>
                <a:lnTo>
                  <a:pt x="379476" y="867282"/>
                </a:lnTo>
                <a:close/>
              </a:path>
              <a:path w="2685415" h="1029969">
                <a:moveTo>
                  <a:pt x="342392" y="881252"/>
                </a:moveTo>
                <a:lnTo>
                  <a:pt x="323850" y="888237"/>
                </a:lnTo>
                <a:lnTo>
                  <a:pt x="330835" y="906779"/>
                </a:lnTo>
                <a:lnTo>
                  <a:pt x="349377" y="899794"/>
                </a:lnTo>
                <a:lnTo>
                  <a:pt x="342392" y="881252"/>
                </a:lnTo>
                <a:close/>
              </a:path>
              <a:path w="2685415" h="1029969">
                <a:moveTo>
                  <a:pt x="305308" y="895222"/>
                </a:moveTo>
                <a:lnTo>
                  <a:pt x="286766" y="902207"/>
                </a:lnTo>
                <a:lnTo>
                  <a:pt x="293751" y="920749"/>
                </a:lnTo>
                <a:lnTo>
                  <a:pt x="312293" y="913764"/>
                </a:lnTo>
                <a:lnTo>
                  <a:pt x="305308" y="895222"/>
                </a:lnTo>
                <a:close/>
              </a:path>
              <a:path w="2685415" h="1029969">
                <a:moveTo>
                  <a:pt x="268224" y="909192"/>
                </a:moveTo>
                <a:lnTo>
                  <a:pt x="249682" y="916177"/>
                </a:lnTo>
                <a:lnTo>
                  <a:pt x="256794" y="934719"/>
                </a:lnTo>
                <a:lnTo>
                  <a:pt x="275336" y="927734"/>
                </a:lnTo>
                <a:lnTo>
                  <a:pt x="268224" y="909192"/>
                </a:lnTo>
                <a:close/>
              </a:path>
              <a:path w="2685415" h="1029969">
                <a:moveTo>
                  <a:pt x="231267" y="923289"/>
                </a:moveTo>
                <a:lnTo>
                  <a:pt x="212725" y="930274"/>
                </a:lnTo>
                <a:lnTo>
                  <a:pt x="219710" y="948816"/>
                </a:lnTo>
                <a:lnTo>
                  <a:pt x="238252" y="941704"/>
                </a:lnTo>
                <a:lnTo>
                  <a:pt x="231267" y="923289"/>
                </a:lnTo>
                <a:close/>
              </a:path>
              <a:path w="2685415" h="1029969">
                <a:moveTo>
                  <a:pt x="194183" y="937259"/>
                </a:moveTo>
                <a:lnTo>
                  <a:pt x="175641" y="944244"/>
                </a:lnTo>
                <a:lnTo>
                  <a:pt x="182626" y="962786"/>
                </a:lnTo>
                <a:lnTo>
                  <a:pt x="201168" y="955801"/>
                </a:lnTo>
                <a:lnTo>
                  <a:pt x="194183" y="937259"/>
                </a:lnTo>
                <a:close/>
              </a:path>
              <a:path w="2685415" h="1029969">
                <a:moveTo>
                  <a:pt x="157099" y="951229"/>
                </a:moveTo>
                <a:lnTo>
                  <a:pt x="138557" y="958214"/>
                </a:lnTo>
                <a:lnTo>
                  <a:pt x="145542" y="976756"/>
                </a:lnTo>
                <a:lnTo>
                  <a:pt x="164084" y="969771"/>
                </a:lnTo>
                <a:lnTo>
                  <a:pt x="157099" y="951229"/>
                </a:lnTo>
                <a:close/>
              </a:path>
              <a:path w="2685415" h="1029969">
                <a:moveTo>
                  <a:pt x="120015" y="965199"/>
                </a:moveTo>
                <a:lnTo>
                  <a:pt x="101473" y="972184"/>
                </a:lnTo>
                <a:lnTo>
                  <a:pt x="108458" y="990726"/>
                </a:lnTo>
                <a:lnTo>
                  <a:pt x="127000" y="983741"/>
                </a:lnTo>
                <a:lnTo>
                  <a:pt x="120015" y="965199"/>
                </a:lnTo>
                <a:close/>
              </a:path>
              <a:path w="2685415" h="1029969">
                <a:moveTo>
                  <a:pt x="57785" y="958468"/>
                </a:moveTo>
                <a:lnTo>
                  <a:pt x="0" y="1021079"/>
                </a:lnTo>
                <a:lnTo>
                  <a:pt x="84709" y="1029842"/>
                </a:lnTo>
                <a:lnTo>
                  <a:pt x="75223" y="1004696"/>
                </a:lnTo>
                <a:lnTo>
                  <a:pt x="71374" y="1004696"/>
                </a:lnTo>
                <a:lnTo>
                  <a:pt x="64389" y="986154"/>
                </a:lnTo>
                <a:lnTo>
                  <a:pt x="67751" y="984888"/>
                </a:lnTo>
                <a:lnTo>
                  <a:pt x="57785" y="958468"/>
                </a:lnTo>
                <a:close/>
              </a:path>
              <a:path w="2685415" h="1029969">
                <a:moveTo>
                  <a:pt x="67751" y="984888"/>
                </a:moveTo>
                <a:lnTo>
                  <a:pt x="64389" y="986154"/>
                </a:lnTo>
                <a:lnTo>
                  <a:pt x="71374" y="1004696"/>
                </a:lnTo>
                <a:lnTo>
                  <a:pt x="74744" y="1003427"/>
                </a:lnTo>
                <a:lnTo>
                  <a:pt x="67751" y="984888"/>
                </a:lnTo>
                <a:close/>
              </a:path>
              <a:path w="2685415" h="1029969">
                <a:moveTo>
                  <a:pt x="74744" y="1003427"/>
                </a:moveTo>
                <a:lnTo>
                  <a:pt x="71374" y="1004696"/>
                </a:lnTo>
                <a:lnTo>
                  <a:pt x="75223" y="1004696"/>
                </a:lnTo>
                <a:lnTo>
                  <a:pt x="74744" y="1003427"/>
                </a:lnTo>
                <a:close/>
              </a:path>
              <a:path w="2685415" h="1029969">
                <a:moveTo>
                  <a:pt x="82931" y="979169"/>
                </a:moveTo>
                <a:lnTo>
                  <a:pt x="67751" y="984888"/>
                </a:lnTo>
                <a:lnTo>
                  <a:pt x="74744" y="1003427"/>
                </a:lnTo>
                <a:lnTo>
                  <a:pt x="89916" y="997711"/>
                </a:lnTo>
                <a:lnTo>
                  <a:pt x="82931" y="979169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4312284" y="1591944"/>
            <a:ext cx="727710" cy="1003935"/>
          </a:xfrm>
          <a:custGeom>
            <a:avLst/>
            <a:gdLst/>
            <a:ahLst/>
            <a:cxnLst/>
            <a:rect l="l" t="t" r="r" b="b"/>
            <a:pathLst>
              <a:path w="727710" h="1003935">
                <a:moveTo>
                  <a:pt x="677719" y="945495"/>
                </a:moveTo>
                <a:lnTo>
                  <a:pt x="652017" y="964056"/>
                </a:lnTo>
                <a:lnTo>
                  <a:pt x="727582" y="1003553"/>
                </a:lnTo>
                <a:lnTo>
                  <a:pt x="719720" y="955801"/>
                </a:lnTo>
                <a:lnTo>
                  <a:pt x="685164" y="955801"/>
                </a:lnTo>
                <a:lnTo>
                  <a:pt x="677719" y="945495"/>
                </a:lnTo>
                <a:close/>
              </a:path>
              <a:path w="727710" h="1003935">
                <a:moveTo>
                  <a:pt x="688036" y="938043"/>
                </a:moveTo>
                <a:lnTo>
                  <a:pt x="677719" y="945495"/>
                </a:lnTo>
                <a:lnTo>
                  <a:pt x="685164" y="955801"/>
                </a:lnTo>
                <a:lnTo>
                  <a:pt x="695451" y="948308"/>
                </a:lnTo>
                <a:lnTo>
                  <a:pt x="688036" y="938043"/>
                </a:lnTo>
                <a:close/>
              </a:path>
              <a:path w="727710" h="1003935">
                <a:moveTo>
                  <a:pt x="713739" y="919479"/>
                </a:moveTo>
                <a:lnTo>
                  <a:pt x="688036" y="938043"/>
                </a:lnTo>
                <a:lnTo>
                  <a:pt x="695451" y="948308"/>
                </a:lnTo>
                <a:lnTo>
                  <a:pt x="685164" y="955801"/>
                </a:lnTo>
                <a:lnTo>
                  <a:pt x="719720" y="955801"/>
                </a:lnTo>
                <a:lnTo>
                  <a:pt x="713739" y="919479"/>
                </a:lnTo>
                <a:close/>
              </a:path>
              <a:path w="727710" h="1003935">
                <a:moveTo>
                  <a:pt x="10413" y="0"/>
                </a:moveTo>
                <a:lnTo>
                  <a:pt x="0" y="7365"/>
                </a:lnTo>
                <a:lnTo>
                  <a:pt x="677719" y="945495"/>
                </a:lnTo>
                <a:lnTo>
                  <a:pt x="688036" y="938043"/>
                </a:lnTo>
                <a:lnTo>
                  <a:pt x="10413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4315586" y="1589532"/>
            <a:ext cx="3335020" cy="1032510"/>
          </a:xfrm>
          <a:custGeom>
            <a:avLst/>
            <a:gdLst/>
            <a:ahLst/>
            <a:cxnLst/>
            <a:rect l="l" t="t" r="r" b="b"/>
            <a:pathLst>
              <a:path w="3335020" h="1032510">
                <a:moveTo>
                  <a:pt x="3259786" y="1001781"/>
                </a:moveTo>
                <a:lnTo>
                  <a:pt x="3250565" y="1032255"/>
                </a:lnTo>
                <a:lnTo>
                  <a:pt x="3334512" y="1017904"/>
                </a:lnTo>
                <a:lnTo>
                  <a:pt x="3321392" y="1005458"/>
                </a:lnTo>
                <a:lnTo>
                  <a:pt x="3271901" y="1005458"/>
                </a:lnTo>
                <a:lnTo>
                  <a:pt x="3259786" y="1001781"/>
                </a:lnTo>
                <a:close/>
              </a:path>
              <a:path w="3335020" h="1032510">
                <a:moveTo>
                  <a:pt x="3263440" y="989706"/>
                </a:moveTo>
                <a:lnTo>
                  <a:pt x="3259786" y="1001781"/>
                </a:lnTo>
                <a:lnTo>
                  <a:pt x="3271901" y="1005458"/>
                </a:lnTo>
                <a:lnTo>
                  <a:pt x="3275584" y="993393"/>
                </a:lnTo>
                <a:lnTo>
                  <a:pt x="3263440" y="989706"/>
                </a:lnTo>
                <a:close/>
              </a:path>
              <a:path w="3335020" h="1032510">
                <a:moveTo>
                  <a:pt x="3272663" y="959230"/>
                </a:moveTo>
                <a:lnTo>
                  <a:pt x="3263440" y="989706"/>
                </a:lnTo>
                <a:lnTo>
                  <a:pt x="3275584" y="993393"/>
                </a:lnTo>
                <a:lnTo>
                  <a:pt x="3271901" y="1005458"/>
                </a:lnTo>
                <a:lnTo>
                  <a:pt x="3321392" y="1005458"/>
                </a:lnTo>
                <a:lnTo>
                  <a:pt x="3272663" y="959230"/>
                </a:lnTo>
                <a:close/>
              </a:path>
              <a:path w="3335020" h="1032510">
                <a:moveTo>
                  <a:pt x="3810" y="0"/>
                </a:moveTo>
                <a:lnTo>
                  <a:pt x="0" y="12191"/>
                </a:lnTo>
                <a:lnTo>
                  <a:pt x="3259786" y="1001781"/>
                </a:lnTo>
                <a:lnTo>
                  <a:pt x="3263440" y="989706"/>
                </a:lnTo>
                <a:lnTo>
                  <a:pt x="381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2358389" y="1591436"/>
            <a:ext cx="583565" cy="1017269"/>
          </a:xfrm>
          <a:custGeom>
            <a:avLst/>
            <a:gdLst/>
            <a:ahLst/>
            <a:cxnLst/>
            <a:rect l="l" t="t" r="r" b="b"/>
            <a:pathLst>
              <a:path w="583564" h="1017269">
                <a:moveTo>
                  <a:pt x="566293" y="0"/>
                </a:moveTo>
                <a:lnTo>
                  <a:pt x="556514" y="17272"/>
                </a:lnTo>
                <a:lnTo>
                  <a:pt x="573659" y="27050"/>
                </a:lnTo>
                <a:lnTo>
                  <a:pt x="583565" y="9905"/>
                </a:lnTo>
                <a:lnTo>
                  <a:pt x="566293" y="0"/>
                </a:lnTo>
                <a:close/>
              </a:path>
              <a:path w="583564" h="1017269">
                <a:moveTo>
                  <a:pt x="546735" y="34543"/>
                </a:moveTo>
                <a:lnTo>
                  <a:pt x="536956" y="51688"/>
                </a:lnTo>
                <a:lnTo>
                  <a:pt x="554101" y="61467"/>
                </a:lnTo>
                <a:lnTo>
                  <a:pt x="563880" y="44323"/>
                </a:lnTo>
                <a:lnTo>
                  <a:pt x="546735" y="34543"/>
                </a:lnTo>
                <a:close/>
              </a:path>
              <a:path w="583564" h="1017269">
                <a:moveTo>
                  <a:pt x="527177" y="68961"/>
                </a:moveTo>
                <a:lnTo>
                  <a:pt x="517398" y="86233"/>
                </a:lnTo>
                <a:lnTo>
                  <a:pt x="534543" y="96012"/>
                </a:lnTo>
                <a:lnTo>
                  <a:pt x="544322" y="78739"/>
                </a:lnTo>
                <a:lnTo>
                  <a:pt x="527177" y="68961"/>
                </a:lnTo>
                <a:close/>
              </a:path>
              <a:path w="583564" h="1017269">
                <a:moveTo>
                  <a:pt x="507492" y="103377"/>
                </a:moveTo>
                <a:lnTo>
                  <a:pt x="497713" y="120650"/>
                </a:lnTo>
                <a:lnTo>
                  <a:pt x="514985" y="130428"/>
                </a:lnTo>
                <a:lnTo>
                  <a:pt x="524764" y="113157"/>
                </a:lnTo>
                <a:lnTo>
                  <a:pt x="507492" y="103377"/>
                </a:lnTo>
                <a:close/>
              </a:path>
              <a:path w="583564" h="1017269">
                <a:moveTo>
                  <a:pt x="487934" y="137922"/>
                </a:moveTo>
                <a:lnTo>
                  <a:pt x="478155" y="155066"/>
                </a:lnTo>
                <a:lnTo>
                  <a:pt x="495427" y="164846"/>
                </a:lnTo>
                <a:lnTo>
                  <a:pt x="505206" y="147700"/>
                </a:lnTo>
                <a:lnTo>
                  <a:pt x="487934" y="137922"/>
                </a:lnTo>
                <a:close/>
              </a:path>
              <a:path w="583564" h="1017269">
                <a:moveTo>
                  <a:pt x="468376" y="172338"/>
                </a:moveTo>
                <a:lnTo>
                  <a:pt x="458597" y="189484"/>
                </a:lnTo>
                <a:lnTo>
                  <a:pt x="475869" y="199389"/>
                </a:lnTo>
                <a:lnTo>
                  <a:pt x="485648" y="182117"/>
                </a:lnTo>
                <a:lnTo>
                  <a:pt x="468376" y="172338"/>
                </a:lnTo>
                <a:close/>
              </a:path>
              <a:path w="583564" h="1017269">
                <a:moveTo>
                  <a:pt x="448818" y="206755"/>
                </a:moveTo>
                <a:lnTo>
                  <a:pt x="439039" y="224027"/>
                </a:lnTo>
                <a:lnTo>
                  <a:pt x="456311" y="233807"/>
                </a:lnTo>
                <a:lnTo>
                  <a:pt x="466090" y="216535"/>
                </a:lnTo>
                <a:lnTo>
                  <a:pt x="448818" y="206755"/>
                </a:lnTo>
                <a:close/>
              </a:path>
              <a:path w="583564" h="1017269">
                <a:moveTo>
                  <a:pt x="429260" y="241173"/>
                </a:moveTo>
                <a:lnTo>
                  <a:pt x="419481" y="258445"/>
                </a:lnTo>
                <a:lnTo>
                  <a:pt x="436753" y="268224"/>
                </a:lnTo>
                <a:lnTo>
                  <a:pt x="446532" y="250951"/>
                </a:lnTo>
                <a:lnTo>
                  <a:pt x="429260" y="241173"/>
                </a:lnTo>
                <a:close/>
              </a:path>
              <a:path w="583564" h="1017269">
                <a:moveTo>
                  <a:pt x="409702" y="275716"/>
                </a:moveTo>
                <a:lnTo>
                  <a:pt x="399923" y="292862"/>
                </a:lnTo>
                <a:lnTo>
                  <a:pt x="417068" y="302640"/>
                </a:lnTo>
                <a:lnTo>
                  <a:pt x="426847" y="285496"/>
                </a:lnTo>
                <a:lnTo>
                  <a:pt x="409702" y="275716"/>
                </a:lnTo>
                <a:close/>
              </a:path>
              <a:path w="583564" h="1017269">
                <a:moveTo>
                  <a:pt x="390144" y="310133"/>
                </a:moveTo>
                <a:lnTo>
                  <a:pt x="380365" y="327406"/>
                </a:lnTo>
                <a:lnTo>
                  <a:pt x="397510" y="337185"/>
                </a:lnTo>
                <a:lnTo>
                  <a:pt x="407289" y="319913"/>
                </a:lnTo>
                <a:lnTo>
                  <a:pt x="390144" y="310133"/>
                </a:lnTo>
                <a:close/>
              </a:path>
              <a:path w="583564" h="1017269">
                <a:moveTo>
                  <a:pt x="370586" y="344550"/>
                </a:moveTo>
                <a:lnTo>
                  <a:pt x="360680" y="361823"/>
                </a:lnTo>
                <a:lnTo>
                  <a:pt x="377952" y="371601"/>
                </a:lnTo>
                <a:lnTo>
                  <a:pt x="387731" y="354330"/>
                </a:lnTo>
                <a:lnTo>
                  <a:pt x="370586" y="344550"/>
                </a:lnTo>
                <a:close/>
              </a:path>
              <a:path w="583564" h="1017269">
                <a:moveTo>
                  <a:pt x="350901" y="378968"/>
                </a:moveTo>
                <a:lnTo>
                  <a:pt x="341122" y="396239"/>
                </a:lnTo>
                <a:lnTo>
                  <a:pt x="358394" y="406019"/>
                </a:lnTo>
                <a:lnTo>
                  <a:pt x="368173" y="388746"/>
                </a:lnTo>
                <a:lnTo>
                  <a:pt x="350901" y="378968"/>
                </a:lnTo>
                <a:close/>
              </a:path>
              <a:path w="583564" h="1017269">
                <a:moveTo>
                  <a:pt x="331343" y="413512"/>
                </a:moveTo>
                <a:lnTo>
                  <a:pt x="321564" y="430656"/>
                </a:lnTo>
                <a:lnTo>
                  <a:pt x="338836" y="440436"/>
                </a:lnTo>
                <a:lnTo>
                  <a:pt x="348615" y="423290"/>
                </a:lnTo>
                <a:lnTo>
                  <a:pt x="331343" y="413512"/>
                </a:lnTo>
                <a:close/>
              </a:path>
              <a:path w="583564" h="1017269">
                <a:moveTo>
                  <a:pt x="311785" y="447929"/>
                </a:moveTo>
                <a:lnTo>
                  <a:pt x="302006" y="465200"/>
                </a:lnTo>
                <a:lnTo>
                  <a:pt x="319278" y="474980"/>
                </a:lnTo>
                <a:lnTo>
                  <a:pt x="329057" y="457707"/>
                </a:lnTo>
                <a:lnTo>
                  <a:pt x="311785" y="447929"/>
                </a:lnTo>
                <a:close/>
              </a:path>
              <a:path w="583564" h="1017269">
                <a:moveTo>
                  <a:pt x="292227" y="482345"/>
                </a:moveTo>
                <a:lnTo>
                  <a:pt x="282448" y="499618"/>
                </a:lnTo>
                <a:lnTo>
                  <a:pt x="299720" y="509396"/>
                </a:lnTo>
                <a:lnTo>
                  <a:pt x="309499" y="492125"/>
                </a:lnTo>
                <a:lnTo>
                  <a:pt x="292227" y="482345"/>
                </a:lnTo>
                <a:close/>
              </a:path>
              <a:path w="583564" h="1017269">
                <a:moveTo>
                  <a:pt x="272669" y="516763"/>
                </a:moveTo>
                <a:lnTo>
                  <a:pt x="262890" y="534035"/>
                </a:lnTo>
                <a:lnTo>
                  <a:pt x="280035" y="543813"/>
                </a:lnTo>
                <a:lnTo>
                  <a:pt x="289941" y="526669"/>
                </a:lnTo>
                <a:lnTo>
                  <a:pt x="272669" y="516763"/>
                </a:lnTo>
                <a:close/>
              </a:path>
              <a:path w="583564" h="1017269">
                <a:moveTo>
                  <a:pt x="253111" y="551307"/>
                </a:moveTo>
                <a:lnTo>
                  <a:pt x="243332" y="568451"/>
                </a:lnTo>
                <a:lnTo>
                  <a:pt x="260477" y="578231"/>
                </a:lnTo>
                <a:lnTo>
                  <a:pt x="270256" y="561086"/>
                </a:lnTo>
                <a:lnTo>
                  <a:pt x="253111" y="551307"/>
                </a:lnTo>
                <a:close/>
              </a:path>
              <a:path w="583564" h="1017269">
                <a:moveTo>
                  <a:pt x="233553" y="585724"/>
                </a:moveTo>
                <a:lnTo>
                  <a:pt x="223774" y="602995"/>
                </a:lnTo>
                <a:lnTo>
                  <a:pt x="240919" y="612775"/>
                </a:lnTo>
                <a:lnTo>
                  <a:pt x="250698" y="595502"/>
                </a:lnTo>
                <a:lnTo>
                  <a:pt x="233553" y="585724"/>
                </a:lnTo>
                <a:close/>
              </a:path>
              <a:path w="583564" h="1017269">
                <a:moveTo>
                  <a:pt x="213868" y="620140"/>
                </a:moveTo>
                <a:lnTo>
                  <a:pt x="204089" y="637413"/>
                </a:lnTo>
                <a:lnTo>
                  <a:pt x="221361" y="647192"/>
                </a:lnTo>
                <a:lnTo>
                  <a:pt x="231140" y="629919"/>
                </a:lnTo>
                <a:lnTo>
                  <a:pt x="213868" y="620140"/>
                </a:lnTo>
                <a:close/>
              </a:path>
              <a:path w="583564" h="1017269">
                <a:moveTo>
                  <a:pt x="194310" y="654685"/>
                </a:moveTo>
                <a:lnTo>
                  <a:pt x="184531" y="671830"/>
                </a:lnTo>
                <a:lnTo>
                  <a:pt x="201803" y="681608"/>
                </a:lnTo>
                <a:lnTo>
                  <a:pt x="211582" y="664463"/>
                </a:lnTo>
                <a:lnTo>
                  <a:pt x="194310" y="654685"/>
                </a:lnTo>
                <a:close/>
              </a:path>
              <a:path w="583564" h="1017269">
                <a:moveTo>
                  <a:pt x="174752" y="689101"/>
                </a:moveTo>
                <a:lnTo>
                  <a:pt x="164973" y="706246"/>
                </a:lnTo>
                <a:lnTo>
                  <a:pt x="182245" y="716152"/>
                </a:lnTo>
                <a:lnTo>
                  <a:pt x="192024" y="698881"/>
                </a:lnTo>
                <a:lnTo>
                  <a:pt x="174752" y="689101"/>
                </a:lnTo>
                <a:close/>
              </a:path>
              <a:path w="583564" h="1017269">
                <a:moveTo>
                  <a:pt x="155194" y="723519"/>
                </a:moveTo>
                <a:lnTo>
                  <a:pt x="145415" y="740790"/>
                </a:lnTo>
                <a:lnTo>
                  <a:pt x="162687" y="750569"/>
                </a:lnTo>
                <a:lnTo>
                  <a:pt x="172466" y="733298"/>
                </a:lnTo>
                <a:lnTo>
                  <a:pt x="155194" y="723519"/>
                </a:lnTo>
                <a:close/>
              </a:path>
              <a:path w="583564" h="1017269">
                <a:moveTo>
                  <a:pt x="135636" y="757936"/>
                </a:moveTo>
                <a:lnTo>
                  <a:pt x="125857" y="775207"/>
                </a:lnTo>
                <a:lnTo>
                  <a:pt x="143129" y="784987"/>
                </a:lnTo>
                <a:lnTo>
                  <a:pt x="152908" y="767714"/>
                </a:lnTo>
                <a:lnTo>
                  <a:pt x="135636" y="757936"/>
                </a:lnTo>
                <a:close/>
              </a:path>
              <a:path w="583564" h="1017269">
                <a:moveTo>
                  <a:pt x="116078" y="792480"/>
                </a:moveTo>
                <a:lnTo>
                  <a:pt x="106299" y="809625"/>
                </a:lnTo>
                <a:lnTo>
                  <a:pt x="123443" y="819404"/>
                </a:lnTo>
                <a:lnTo>
                  <a:pt x="133223" y="802258"/>
                </a:lnTo>
                <a:lnTo>
                  <a:pt x="116078" y="792480"/>
                </a:lnTo>
                <a:close/>
              </a:path>
              <a:path w="583564" h="1017269">
                <a:moveTo>
                  <a:pt x="96520" y="826896"/>
                </a:moveTo>
                <a:lnTo>
                  <a:pt x="86741" y="844169"/>
                </a:lnTo>
                <a:lnTo>
                  <a:pt x="103886" y="853948"/>
                </a:lnTo>
                <a:lnTo>
                  <a:pt x="113665" y="836676"/>
                </a:lnTo>
                <a:lnTo>
                  <a:pt x="96520" y="826896"/>
                </a:lnTo>
                <a:close/>
              </a:path>
              <a:path w="583564" h="1017269">
                <a:moveTo>
                  <a:pt x="76962" y="861313"/>
                </a:moveTo>
                <a:lnTo>
                  <a:pt x="67056" y="878586"/>
                </a:lnTo>
                <a:lnTo>
                  <a:pt x="84328" y="888364"/>
                </a:lnTo>
                <a:lnTo>
                  <a:pt x="94107" y="871093"/>
                </a:lnTo>
                <a:lnTo>
                  <a:pt x="76962" y="861313"/>
                </a:lnTo>
                <a:close/>
              </a:path>
              <a:path w="583564" h="1017269">
                <a:moveTo>
                  <a:pt x="57277" y="895731"/>
                </a:moveTo>
                <a:lnTo>
                  <a:pt x="47498" y="913002"/>
                </a:lnTo>
                <a:lnTo>
                  <a:pt x="64770" y="922782"/>
                </a:lnTo>
                <a:lnTo>
                  <a:pt x="74549" y="905637"/>
                </a:lnTo>
                <a:lnTo>
                  <a:pt x="57277" y="895731"/>
                </a:lnTo>
                <a:close/>
              </a:path>
              <a:path w="583564" h="1017269">
                <a:moveTo>
                  <a:pt x="4572" y="931671"/>
                </a:moveTo>
                <a:lnTo>
                  <a:pt x="0" y="1016762"/>
                </a:lnTo>
                <a:lnTo>
                  <a:pt x="70739" y="969263"/>
                </a:lnTo>
                <a:lnTo>
                  <a:pt x="49502" y="957199"/>
                </a:lnTo>
                <a:lnTo>
                  <a:pt x="45212" y="957199"/>
                </a:lnTo>
                <a:lnTo>
                  <a:pt x="27940" y="947419"/>
                </a:lnTo>
                <a:lnTo>
                  <a:pt x="29004" y="945553"/>
                </a:lnTo>
                <a:lnTo>
                  <a:pt x="4572" y="931671"/>
                </a:lnTo>
                <a:close/>
              </a:path>
              <a:path w="583564" h="1017269">
                <a:moveTo>
                  <a:pt x="29004" y="945553"/>
                </a:moveTo>
                <a:lnTo>
                  <a:pt x="27940" y="947419"/>
                </a:lnTo>
                <a:lnTo>
                  <a:pt x="45212" y="957199"/>
                </a:lnTo>
                <a:lnTo>
                  <a:pt x="46262" y="955357"/>
                </a:lnTo>
                <a:lnTo>
                  <a:pt x="29004" y="945553"/>
                </a:lnTo>
                <a:close/>
              </a:path>
              <a:path w="583564" h="1017269">
                <a:moveTo>
                  <a:pt x="46262" y="955357"/>
                </a:moveTo>
                <a:lnTo>
                  <a:pt x="45212" y="957199"/>
                </a:lnTo>
                <a:lnTo>
                  <a:pt x="49502" y="957199"/>
                </a:lnTo>
                <a:lnTo>
                  <a:pt x="46262" y="955357"/>
                </a:lnTo>
                <a:close/>
              </a:path>
              <a:path w="583564" h="1017269">
                <a:moveTo>
                  <a:pt x="37718" y="930275"/>
                </a:moveTo>
                <a:lnTo>
                  <a:pt x="29004" y="945553"/>
                </a:lnTo>
                <a:lnTo>
                  <a:pt x="46262" y="955357"/>
                </a:lnTo>
                <a:lnTo>
                  <a:pt x="54991" y="940054"/>
                </a:lnTo>
                <a:lnTo>
                  <a:pt x="37718" y="930275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/>
          <p:nvPr/>
        </p:nvSpPr>
        <p:spPr>
          <a:xfrm>
            <a:off x="2358389" y="1590294"/>
            <a:ext cx="1229995" cy="1017905"/>
          </a:xfrm>
          <a:custGeom>
            <a:avLst/>
            <a:gdLst/>
            <a:ahLst/>
            <a:cxnLst/>
            <a:rect l="l" t="t" r="r" b="b"/>
            <a:pathLst>
              <a:path w="1229995" h="1017905">
                <a:moveTo>
                  <a:pt x="1217422" y="0"/>
                </a:moveTo>
                <a:lnTo>
                  <a:pt x="1202182" y="12572"/>
                </a:lnTo>
                <a:lnTo>
                  <a:pt x="1214755" y="27812"/>
                </a:lnTo>
                <a:lnTo>
                  <a:pt x="1229995" y="15239"/>
                </a:lnTo>
                <a:lnTo>
                  <a:pt x="1217422" y="0"/>
                </a:lnTo>
                <a:close/>
              </a:path>
              <a:path w="1229995" h="1017905">
                <a:moveTo>
                  <a:pt x="1186814" y="25145"/>
                </a:moveTo>
                <a:lnTo>
                  <a:pt x="1171575" y="37845"/>
                </a:lnTo>
                <a:lnTo>
                  <a:pt x="1184148" y="53085"/>
                </a:lnTo>
                <a:lnTo>
                  <a:pt x="1199514" y="40512"/>
                </a:lnTo>
                <a:lnTo>
                  <a:pt x="1186814" y="25145"/>
                </a:lnTo>
                <a:close/>
              </a:path>
              <a:path w="1229995" h="1017905">
                <a:moveTo>
                  <a:pt x="1156335" y="50418"/>
                </a:moveTo>
                <a:lnTo>
                  <a:pt x="1140968" y="62991"/>
                </a:lnTo>
                <a:lnTo>
                  <a:pt x="1153668" y="78358"/>
                </a:lnTo>
                <a:lnTo>
                  <a:pt x="1168908" y="65658"/>
                </a:lnTo>
                <a:lnTo>
                  <a:pt x="1156335" y="50418"/>
                </a:lnTo>
                <a:close/>
              </a:path>
              <a:path w="1229995" h="1017905">
                <a:moveTo>
                  <a:pt x="1125727" y="75691"/>
                </a:moveTo>
                <a:lnTo>
                  <a:pt x="1110488" y="88264"/>
                </a:lnTo>
                <a:lnTo>
                  <a:pt x="1123061" y="103504"/>
                </a:lnTo>
                <a:lnTo>
                  <a:pt x="1138301" y="90931"/>
                </a:lnTo>
                <a:lnTo>
                  <a:pt x="1125727" y="75691"/>
                </a:lnTo>
                <a:close/>
              </a:path>
              <a:path w="1229995" h="1017905">
                <a:moveTo>
                  <a:pt x="1095248" y="100837"/>
                </a:moveTo>
                <a:lnTo>
                  <a:pt x="1079881" y="113537"/>
                </a:lnTo>
                <a:lnTo>
                  <a:pt x="1092581" y="128777"/>
                </a:lnTo>
                <a:lnTo>
                  <a:pt x="1107821" y="116204"/>
                </a:lnTo>
                <a:lnTo>
                  <a:pt x="1095248" y="100837"/>
                </a:lnTo>
                <a:close/>
              </a:path>
              <a:path w="1229995" h="1017905">
                <a:moveTo>
                  <a:pt x="1064640" y="126110"/>
                </a:moveTo>
                <a:lnTo>
                  <a:pt x="1049401" y="138683"/>
                </a:lnTo>
                <a:lnTo>
                  <a:pt x="1061974" y="154050"/>
                </a:lnTo>
                <a:lnTo>
                  <a:pt x="1077214" y="141350"/>
                </a:lnTo>
                <a:lnTo>
                  <a:pt x="1064640" y="126110"/>
                </a:lnTo>
                <a:close/>
              </a:path>
              <a:path w="1229995" h="1017905">
                <a:moveTo>
                  <a:pt x="1034034" y="151383"/>
                </a:moveTo>
                <a:lnTo>
                  <a:pt x="1018794" y="163956"/>
                </a:lnTo>
                <a:lnTo>
                  <a:pt x="1031367" y="179196"/>
                </a:lnTo>
                <a:lnTo>
                  <a:pt x="1046734" y="166623"/>
                </a:lnTo>
                <a:lnTo>
                  <a:pt x="1034034" y="151383"/>
                </a:lnTo>
                <a:close/>
              </a:path>
              <a:path w="1229995" h="1017905">
                <a:moveTo>
                  <a:pt x="1003554" y="176529"/>
                </a:moveTo>
                <a:lnTo>
                  <a:pt x="988187" y="189229"/>
                </a:lnTo>
                <a:lnTo>
                  <a:pt x="1000887" y="204469"/>
                </a:lnTo>
                <a:lnTo>
                  <a:pt x="1016126" y="191896"/>
                </a:lnTo>
                <a:lnTo>
                  <a:pt x="1003554" y="176529"/>
                </a:lnTo>
                <a:close/>
              </a:path>
              <a:path w="1229995" h="1017905">
                <a:moveTo>
                  <a:pt x="972947" y="201802"/>
                </a:moveTo>
                <a:lnTo>
                  <a:pt x="957707" y="214375"/>
                </a:lnTo>
                <a:lnTo>
                  <a:pt x="970280" y="229742"/>
                </a:lnTo>
                <a:lnTo>
                  <a:pt x="985520" y="217042"/>
                </a:lnTo>
                <a:lnTo>
                  <a:pt x="972947" y="201802"/>
                </a:lnTo>
                <a:close/>
              </a:path>
              <a:path w="1229995" h="1017905">
                <a:moveTo>
                  <a:pt x="942467" y="227075"/>
                </a:moveTo>
                <a:lnTo>
                  <a:pt x="927100" y="239648"/>
                </a:lnTo>
                <a:lnTo>
                  <a:pt x="939800" y="254888"/>
                </a:lnTo>
                <a:lnTo>
                  <a:pt x="955039" y="242315"/>
                </a:lnTo>
                <a:lnTo>
                  <a:pt x="942467" y="227075"/>
                </a:lnTo>
                <a:close/>
              </a:path>
              <a:path w="1229995" h="1017905">
                <a:moveTo>
                  <a:pt x="911860" y="252221"/>
                </a:moveTo>
                <a:lnTo>
                  <a:pt x="896620" y="264794"/>
                </a:lnTo>
                <a:lnTo>
                  <a:pt x="909193" y="280161"/>
                </a:lnTo>
                <a:lnTo>
                  <a:pt x="924433" y="267461"/>
                </a:lnTo>
                <a:lnTo>
                  <a:pt x="911860" y="252221"/>
                </a:lnTo>
                <a:close/>
              </a:path>
              <a:path w="1229995" h="1017905">
                <a:moveTo>
                  <a:pt x="881253" y="277494"/>
                </a:moveTo>
                <a:lnTo>
                  <a:pt x="866013" y="290067"/>
                </a:lnTo>
                <a:lnTo>
                  <a:pt x="878586" y="305307"/>
                </a:lnTo>
                <a:lnTo>
                  <a:pt x="893952" y="292734"/>
                </a:lnTo>
                <a:lnTo>
                  <a:pt x="881253" y="277494"/>
                </a:lnTo>
                <a:close/>
              </a:path>
              <a:path w="1229995" h="1017905">
                <a:moveTo>
                  <a:pt x="850773" y="302640"/>
                </a:moveTo>
                <a:lnTo>
                  <a:pt x="835406" y="315340"/>
                </a:lnTo>
                <a:lnTo>
                  <a:pt x="848106" y="330580"/>
                </a:lnTo>
                <a:lnTo>
                  <a:pt x="863346" y="318007"/>
                </a:lnTo>
                <a:lnTo>
                  <a:pt x="850773" y="302640"/>
                </a:lnTo>
                <a:close/>
              </a:path>
              <a:path w="1229995" h="1017905">
                <a:moveTo>
                  <a:pt x="820166" y="327913"/>
                </a:moveTo>
                <a:lnTo>
                  <a:pt x="804926" y="340486"/>
                </a:lnTo>
                <a:lnTo>
                  <a:pt x="817499" y="355853"/>
                </a:lnTo>
                <a:lnTo>
                  <a:pt x="832739" y="343153"/>
                </a:lnTo>
                <a:lnTo>
                  <a:pt x="820166" y="327913"/>
                </a:lnTo>
                <a:close/>
              </a:path>
              <a:path w="1229995" h="1017905">
                <a:moveTo>
                  <a:pt x="789686" y="353186"/>
                </a:moveTo>
                <a:lnTo>
                  <a:pt x="774319" y="365759"/>
                </a:lnTo>
                <a:lnTo>
                  <a:pt x="787019" y="380999"/>
                </a:lnTo>
                <a:lnTo>
                  <a:pt x="802259" y="368426"/>
                </a:lnTo>
                <a:lnTo>
                  <a:pt x="789686" y="353186"/>
                </a:lnTo>
                <a:close/>
              </a:path>
              <a:path w="1229995" h="1017905">
                <a:moveTo>
                  <a:pt x="759079" y="378332"/>
                </a:moveTo>
                <a:lnTo>
                  <a:pt x="743839" y="391032"/>
                </a:lnTo>
                <a:lnTo>
                  <a:pt x="756412" y="406272"/>
                </a:lnTo>
                <a:lnTo>
                  <a:pt x="771652" y="393699"/>
                </a:lnTo>
                <a:lnTo>
                  <a:pt x="759079" y="378332"/>
                </a:lnTo>
                <a:close/>
              </a:path>
              <a:path w="1229995" h="1017905">
                <a:moveTo>
                  <a:pt x="728472" y="403605"/>
                </a:moveTo>
                <a:lnTo>
                  <a:pt x="713232" y="416178"/>
                </a:lnTo>
                <a:lnTo>
                  <a:pt x="725805" y="431545"/>
                </a:lnTo>
                <a:lnTo>
                  <a:pt x="741172" y="418845"/>
                </a:lnTo>
                <a:lnTo>
                  <a:pt x="728472" y="403605"/>
                </a:lnTo>
                <a:close/>
              </a:path>
              <a:path w="1229995" h="1017905">
                <a:moveTo>
                  <a:pt x="697992" y="428878"/>
                </a:moveTo>
                <a:lnTo>
                  <a:pt x="682625" y="441451"/>
                </a:lnTo>
                <a:lnTo>
                  <a:pt x="695325" y="456691"/>
                </a:lnTo>
                <a:lnTo>
                  <a:pt x="710565" y="444118"/>
                </a:lnTo>
                <a:lnTo>
                  <a:pt x="697992" y="428878"/>
                </a:lnTo>
                <a:close/>
              </a:path>
              <a:path w="1229995" h="1017905">
                <a:moveTo>
                  <a:pt x="667385" y="454024"/>
                </a:moveTo>
                <a:lnTo>
                  <a:pt x="652145" y="466724"/>
                </a:lnTo>
                <a:lnTo>
                  <a:pt x="664718" y="481964"/>
                </a:lnTo>
                <a:lnTo>
                  <a:pt x="679958" y="469391"/>
                </a:lnTo>
                <a:lnTo>
                  <a:pt x="667385" y="454024"/>
                </a:lnTo>
                <a:close/>
              </a:path>
              <a:path w="1229995" h="1017905">
                <a:moveTo>
                  <a:pt x="636905" y="479297"/>
                </a:moveTo>
                <a:lnTo>
                  <a:pt x="621538" y="491870"/>
                </a:lnTo>
                <a:lnTo>
                  <a:pt x="634238" y="507110"/>
                </a:lnTo>
                <a:lnTo>
                  <a:pt x="649478" y="494537"/>
                </a:lnTo>
                <a:lnTo>
                  <a:pt x="636905" y="479297"/>
                </a:lnTo>
                <a:close/>
              </a:path>
              <a:path w="1229995" h="1017905">
                <a:moveTo>
                  <a:pt x="606298" y="504443"/>
                </a:moveTo>
                <a:lnTo>
                  <a:pt x="591058" y="517143"/>
                </a:lnTo>
                <a:lnTo>
                  <a:pt x="603631" y="532383"/>
                </a:lnTo>
                <a:lnTo>
                  <a:pt x="618871" y="519810"/>
                </a:lnTo>
                <a:lnTo>
                  <a:pt x="606298" y="504443"/>
                </a:lnTo>
                <a:close/>
              </a:path>
              <a:path w="1229995" h="1017905">
                <a:moveTo>
                  <a:pt x="575691" y="529716"/>
                </a:moveTo>
                <a:lnTo>
                  <a:pt x="560451" y="542289"/>
                </a:lnTo>
                <a:lnTo>
                  <a:pt x="573024" y="557656"/>
                </a:lnTo>
                <a:lnTo>
                  <a:pt x="588391" y="544956"/>
                </a:lnTo>
                <a:lnTo>
                  <a:pt x="575691" y="529716"/>
                </a:lnTo>
                <a:close/>
              </a:path>
              <a:path w="1229995" h="1017905">
                <a:moveTo>
                  <a:pt x="545211" y="554989"/>
                </a:moveTo>
                <a:lnTo>
                  <a:pt x="529844" y="567562"/>
                </a:lnTo>
                <a:lnTo>
                  <a:pt x="542544" y="582802"/>
                </a:lnTo>
                <a:lnTo>
                  <a:pt x="557784" y="570229"/>
                </a:lnTo>
                <a:lnTo>
                  <a:pt x="545211" y="554989"/>
                </a:lnTo>
                <a:close/>
              </a:path>
              <a:path w="1229995" h="1017905">
                <a:moveTo>
                  <a:pt x="514604" y="580135"/>
                </a:moveTo>
                <a:lnTo>
                  <a:pt x="499364" y="592835"/>
                </a:lnTo>
                <a:lnTo>
                  <a:pt x="511937" y="608075"/>
                </a:lnTo>
                <a:lnTo>
                  <a:pt x="527177" y="595502"/>
                </a:lnTo>
                <a:lnTo>
                  <a:pt x="514604" y="580135"/>
                </a:lnTo>
                <a:close/>
              </a:path>
              <a:path w="1229995" h="1017905">
                <a:moveTo>
                  <a:pt x="484124" y="605408"/>
                </a:moveTo>
                <a:lnTo>
                  <a:pt x="468757" y="617981"/>
                </a:lnTo>
                <a:lnTo>
                  <a:pt x="481457" y="633348"/>
                </a:lnTo>
                <a:lnTo>
                  <a:pt x="496697" y="620648"/>
                </a:lnTo>
                <a:lnTo>
                  <a:pt x="484124" y="605408"/>
                </a:lnTo>
                <a:close/>
              </a:path>
              <a:path w="1229995" h="1017905">
                <a:moveTo>
                  <a:pt x="453517" y="630681"/>
                </a:moveTo>
                <a:lnTo>
                  <a:pt x="438277" y="643254"/>
                </a:lnTo>
                <a:lnTo>
                  <a:pt x="450850" y="658494"/>
                </a:lnTo>
                <a:lnTo>
                  <a:pt x="466090" y="645921"/>
                </a:lnTo>
                <a:lnTo>
                  <a:pt x="453517" y="630681"/>
                </a:lnTo>
                <a:close/>
              </a:path>
              <a:path w="1229995" h="1017905">
                <a:moveTo>
                  <a:pt x="422910" y="655827"/>
                </a:moveTo>
                <a:lnTo>
                  <a:pt x="407670" y="668527"/>
                </a:lnTo>
                <a:lnTo>
                  <a:pt x="420243" y="683767"/>
                </a:lnTo>
                <a:lnTo>
                  <a:pt x="435610" y="671194"/>
                </a:lnTo>
                <a:lnTo>
                  <a:pt x="422910" y="655827"/>
                </a:lnTo>
                <a:close/>
              </a:path>
              <a:path w="1229995" h="1017905">
                <a:moveTo>
                  <a:pt x="392430" y="681100"/>
                </a:moveTo>
                <a:lnTo>
                  <a:pt x="377063" y="693673"/>
                </a:lnTo>
                <a:lnTo>
                  <a:pt x="389763" y="709040"/>
                </a:lnTo>
                <a:lnTo>
                  <a:pt x="405003" y="696340"/>
                </a:lnTo>
                <a:lnTo>
                  <a:pt x="392430" y="681100"/>
                </a:lnTo>
                <a:close/>
              </a:path>
              <a:path w="1229995" h="1017905">
                <a:moveTo>
                  <a:pt x="361823" y="706373"/>
                </a:moveTo>
                <a:lnTo>
                  <a:pt x="346583" y="718946"/>
                </a:lnTo>
                <a:lnTo>
                  <a:pt x="359156" y="734186"/>
                </a:lnTo>
                <a:lnTo>
                  <a:pt x="374396" y="721613"/>
                </a:lnTo>
                <a:lnTo>
                  <a:pt x="361823" y="706373"/>
                </a:lnTo>
                <a:close/>
              </a:path>
              <a:path w="1229995" h="1017905">
                <a:moveTo>
                  <a:pt x="331216" y="731519"/>
                </a:moveTo>
                <a:lnTo>
                  <a:pt x="315976" y="744092"/>
                </a:lnTo>
                <a:lnTo>
                  <a:pt x="328676" y="759459"/>
                </a:lnTo>
                <a:lnTo>
                  <a:pt x="343916" y="746759"/>
                </a:lnTo>
                <a:lnTo>
                  <a:pt x="331216" y="731519"/>
                </a:lnTo>
                <a:close/>
              </a:path>
              <a:path w="1229995" h="1017905">
                <a:moveTo>
                  <a:pt x="300736" y="756792"/>
                </a:moveTo>
                <a:lnTo>
                  <a:pt x="285496" y="769365"/>
                </a:lnTo>
                <a:lnTo>
                  <a:pt x="298069" y="784605"/>
                </a:lnTo>
                <a:lnTo>
                  <a:pt x="313309" y="772032"/>
                </a:lnTo>
                <a:lnTo>
                  <a:pt x="300736" y="756792"/>
                </a:lnTo>
                <a:close/>
              </a:path>
              <a:path w="1229995" h="1017905">
                <a:moveTo>
                  <a:pt x="270129" y="781938"/>
                </a:moveTo>
                <a:lnTo>
                  <a:pt x="254889" y="794638"/>
                </a:lnTo>
                <a:lnTo>
                  <a:pt x="267462" y="809878"/>
                </a:lnTo>
                <a:lnTo>
                  <a:pt x="282829" y="797305"/>
                </a:lnTo>
                <a:lnTo>
                  <a:pt x="270129" y="781938"/>
                </a:lnTo>
                <a:close/>
              </a:path>
              <a:path w="1229995" h="1017905">
                <a:moveTo>
                  <a:pt x="239649" y="807211"/>
                </a:moveTo>
                <a:lnTo>
                  <a:pt x="224282" y="819784"/>
                </a:lnTo>
                <a:lnTo>
                  <a:pt x="236982" y="835151"/>
                </a:lnTo>
                <a:lnTo>
                  <a:pt x="252222" y="822451"/>
                </a:lnTo>
                <a:lnTo>
                  <a:pt x="239649" y="807211"/>
                </a:lnTo>
                <a:close/>
              </a:path>
              <a:path w="1229995" h="1017905">
                <a:moveTo>
                  <a:pt x="209042" y="832484"/>
                </a:moveTo>
                <a:lnTo>
                  <a:pt x="193802" y="845057"/>
                </a:lnTo>
                <a:lnTo>
                  <a:pt x="206375" y="860297"/>
                </a:lnTo>
                <a:lnTo>
                  <a:pt x="221615" y="847724"/>
                </a:lnTo>
                <a:lnTo>
                  <a:pt x="209042" y="832484"/>
                </a:lnTo>
                <a:close/>
              </a:path>
              <a:path w="1229995" h="1017905">
                <a:moveTo>
                  <a:pt x="178435" y="857630"/>
                </a:moveTo>
                <a:lnTo>
                  <a:pt x="163195" y="870330"/>
                </a:lnTo>
                <a:lnTo>
                  <a:pt x="175768" y="885570"/>
                </a:lnTo>
                <a:lnTo>
                  <a:pt x="191135" y="872997"/>
                </a:lnTo>
                <a:lnTo>
                  <a:pt x="178435" y="857630"/>
                </a:lnTo>
                <a:close/>
              </a:path>
              <a:path w="1229995" h="1017905">
                <a:moveTo>
                  <a:pt x="147955" y="882903"/>
                </a:moveTo>
                <a:lnTo>
                  <a:pt x="132715" y="895476"/>
                </a:lnTo>
                <a:lnTo>
                  <a:pt x="145287" y="910843"/>
                </a:lnTo>
                <a:lnTo>
                  <a:pt x="160528" y="898143"/>
                </a:lnTo>
                <a:lnTo>
                  <a:pt x="147955" y="882903"/>
                </a:lnTo>
                <a:close/>
              </a:path>
              <a:path w="1229995" h="1017905">
                <a:moveTo>
                  <a:pt x="117348" y="908176"/>
                </a:moveTo>
                <a:lnTo>
                  <a:pt x="102108" y="920749"/>
                </a:lnTo>
                <a:lnTo>
                  <a:pt x="114681" y="935989"/>
                </a:lnTo>
                <a:lnTo>
                  <a:pt x="130048" y="923416"/>
                </a:lnTo>
                <a:lnTo>
                  <a:pt x="117348" y="908176"/>
                </a:lnTo>
                <a:close/>
              </a:path>
              <a:path w="1229995" h="1017905">
                <a:moveTo>
                  <a:pt x="34543" y="939926"/>
                </a:moveTo>
                <a:lnTo>
                  <a:pt x="0" y="1017904"/>
                </a:lnTo>
                <a:lnTo>
                  <a:pt x="83058" y="998727"/>
                </a:lnTo>
                <a:lnTo>
                  <a:pt x="71846" y="985138"/>
                </a:lnTo>
                <a:lnTo>
                  <a:pt x="55245" y="985138"/>
                </a:lnTo>
                <a:lnTo>
                  <a:pt x="42672" y="969771"/>
                </a:lnTo>
                <a:lnTo>
                  <a:pt x="52499" y="961689"/>
                </a:lnTo>
                <a:lnTo>
                  <a:pt x="34543" y="939926"/>
                </a:lnTo>
                <a:close/>
              </a:path>
              <a:path w="1229995" h="1017905">
                <a:moveTo>
                  <a:pt x="52499" y="961689"/>
                </a:moveTo>
                <a:lnTo>
                  <a:pt x="42672" y="969771"/>
                </a:lnTo>
                <a:lnTo>
                  <a:pt x="55245" y="985138"/>
                </a:lnTo>
                <a:lnTo>
                  <a:pt x="65090" y="976950"/>
                </a:lnTo>
                <a:lnTo>
                  <a:pt x="52499" y="961689"/>
                </a:lnTo>
                <a:close/>
              </a:path>
              <a:path w="1229995" h="1017905">
                <a:moveTo>
                  <a:pt x="65090" y="976950"/>
                </a:moveTo>
                <a:lnTo>
                  <a:pt x="55245" y="985138"/>
                </a:lnTo>
                <a:lnTo>
                  <a:pt x="71846" y="985138"/>
                </a:lnTo>
                <a:lnTo>
                  <a:pt x="65090" y="976950"/>
                </a:lnTo>
                <a:close/>
              </a:path>
              <a:path w="1229995" h="1017905">
                <a:moveTo>
                  <a:pt x="56261" y="958595"/>
                </a:moveTo>
                <a:lnTo>
                  <a:pt x="52499" y="961689"/>
                </a:lnTo>
                <a:lnTo>
                  <a:pt x="65090" y="976950"/>
                </a:lnTo>
                <a:lnTo>
                  <a:pt x="68834" y="973835"/>
                </a:lnTo>
                <a:lnTo>
                  <a:pt x="56261" y="958595"/>
                </a:lnTo>
                <a:close/>
              </a:path>
              <a:path w="1229995" h="1017905">
                <a:moveTo>
                  <a:pt x="86868" y="933322"/>
                </a:moveTo>
                <a:lnTo>
                  <a:pt x="71501" y="946022"/>
                </a:lnTo>
                <a:lnTo>
                  <a:pt x="84201" y="961262"/>
                </a:lnTo>
                <a:lnTo>
                  <a:pt x="99441" y="948689"/>
                </a:lnTo>
                <a:lnTo>
                  <a:pt x="86868" y="933322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6" name="object 36"/>
          <p:cNvSpPr/>
          <p:nvPr/>
        </p:nvSpPr>
        <p:spPr>
          <a:xfrm>
            <a:off x="5002529" y="1595627"/>
            <a:ext cx="76200" cy="1000125"/>
          </a:xfrm>
          <a:custGeom>
            <a:avLst/>
            <a:gdLst/>
            <a:ahLst/>
            <a:cxnLst/>
            <a:rect l="l" t="t" r="r" b="b"/>
            <a:pathLst>
              <a:path w="76200" h="1000125">
                <a:moveTo>
                  <a:pt x="31739" y="923618"/>
                </a:moveTo>
                <a:lnTo>
                  <a:pt x="0" y="923671"/>
                </a:lnTo>
                <a:lnTo>
                  <a:pt x="38100" y="999871"/>
                </a:lnTo>
                <a:lnTo>
                  <a:pt x="69797" y="936371"/>
                </a:lnTo>
                <a:lnTo>
                  <a:pt x="31750" y="936371"/>
                </a:lnTo>
                <a:lnTo>
                  <a:pt x="31739" y="923618"/>
                </a:lnTo>
                <a:close/>
              </a:path>
              <a:path w="76200" h="1000125">
                <a:moveTo>
                  <a:pt x="44439" y="923596"/>
                </a:moveTo>
                <a:lnTo>
                  <a:pt x="31739" y="923618"/>
                </a:lnTo>
                <a:lnTo>
                  <a:pt x="31750" y="936371"/>
                </a:lnTo>
                <a:lnTo>
                  <a:pt x="44450" y="936371"/>
                </a:lnTo>
                <a:lnTo>
                  <a:pt x="44439" y="923596"/>
                </a:lnTo>
                <a:close/>
              </a:path>
              <a:path w="76200" h="1000125">
                <a:moveTo>
                  <a:pt x="76200" y="923544"/>
                </a:moveTo>
                <a:lnTo>
                  <a:pt x="44439" y="923596"/>
                </a:lnTo>
                <a:lnTo>
                  <a:pt x="44450" y="936371"/>
                </a:lnTo>
                <a:lnTo>
                  <a:pt x="69797" y="936371"/>
                </a:lnTo>
                <a:lnTo>
                  <a:pt x="76200" y="923544"/>
                </a:lnTo>
                <a:close/>
              </a:path>
              <a:path w="76200" h="1000125">
                <a:moveTo>
                  <a:pt x="43687" y="0"/>
                </a:moveTo>
                <a:lnTo>
                  <a:pt x="30987" y="0"/>
                </a:lnTo>
                <a:lnTo>
                  <a:pt x="31739" y="923618"/>
                </a:lnTo>
                <a:lnTo>
                  <a:pt x="44439" y="923596"/>
                </a:lnTo>
                <a:lnTo>
                  <a:pt x="4368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5039867" y="1591817"/>
            <a:ext cx="760730" cy="1003935"/>
          </a:xfrm>
          <a:custGeom>
            <a:avLst/>
            <a:gdLst/>
            <a:ahLst/>
            <a:cxnLst/>
            <a:rect l="l" t="t" r="r" b="b"/>
            <a:pathLst>
              <a:path w="760729" h="1003935">
                <a:moveTo>
                  <a:pt x="15494" y="919861"/>
                </a:moveTo>
                <a:lnTo>
                  <a:pt x="0" y="1003681"/>
                </a:lnTo>
                <a:lnTo>
                  <a:pt x="76327" y="965835"/>
                </a:lnTo>
                <a:lnTo>
                  <a:pt x="64395" y="956818"/>
                </a:lnTo>
                <a:lnTo>
                  <a:pt x="43307" y="956818"/>
                </a:lnTo>
                <a:lnTo>
                  <a:pt x="33274" y="949198"/>
                </a:lnTo>
                <a:lnTo>
                  <a:pt x="40921" y="939077"/>
                </a:lnTo>
                <a:lnTo>
                  <a:pt x="15494" y="919861"/>
                </a:lnTo>
                <a:close/>
              </a:path>
              <a:path w="760729" h="1003935">
                <a:moveTo>
                  <a:pt x="40921" y="939077"/>
                </a:moveTo>
                <a:lnTo>
                  <a:pt x="33274" y="949198"/>
                </a:lnTo>
                <a:lnTo>
                  <a:pt x="43307" y="956818"/>
                </a:lnTo>
                <a:lnTo>
                  <a:pt x="50973" y="946674"/>
                </a:lnTo>
                <a:lnTo>
                  <a:pt x="40921" y="939077"/>
                </a:lnTo>
                <a:close/>
              </a:path>
              <a:path w="760729" h="1003935">
                <a:moveTo>
                  <a:pt x="50973" y="946674"/>
                </a:moveTo>
                <a:lnTo>
                  <a:pt x="43307" y="956818"/>
                </a:lnTo>
                <a:lnTo>
                  <a:pt x="64395" y="956818"/>
                </a:lnTo>
                <a:lnTo>
                  <a:pt x="50973" y="946674"/>
                </a:lnTo>
                <a:close/>
              </a:path>
              <a:path w="760729" h="1003935">
                <a:moveTo>
                  <a:pt x="750570" y="0"/>
                </a:moveTo>
                <a:lnTo>
                  <a:pt x="40921" y="939077"/>
                </a:lnTo>
                <a:lnTo>
                  <a:pt x="50973" y="946674"/>
                </a:lnTo>
                <a:lnTo>
                  <a:pt x="760730" y="7620"/>
                </a:lnTo>
                <a:lnTo>
                  <a:pt x="750570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5792723" y="1590039"/>
            <a:ext cx="1858010" cy="1017905"/>
          </a:xfrm>
          <a:custGeom>
            <a:avLst/>
            <a:gdLst/>
            <a:ahLst/>
            <a:cxnLst/>
            <a:rect l="l" t="t" r="r" b="b"/>
            <a:pathLst>
              <a:path w="1858009" h="1017905">
                <a:moveTo>
                  <a:pt x="1787731" y="986451"/>
                </a:moveTo>
                <a:lnTo>
                  <a:pt x="1772539" y="1014349"/>
                </a:lnTo>
                <a:lnTo>
                  <a:pt x="1857628" y="1017397"/>
                </a:lnTo>
                <a:lnTo>
                  <a:pt x="1840326" y="992505"/>
                </a:lnTo>
                <a:lnTo>
                  <a:pt x="1798827" y="992505"/>
                </a:lnTo>
                <a:lnTo>
                  <a:pt x="1787731" y="986451"/>
                </a:lnTo>
                <a:close/>
              </a:path>
              <a:path w="1858009" h="1017905">
                <a:moveTo>
                  <a:pt x="1793820" y="975271"/>
                </a:moveTo>
                <a:lnTo>
                  <a:pt x="1787731" y="986451"/>
                </a:lnTo>
                <a:lnTo>
                  <a:pt x="1798827" y="992505"/>
                </a:lnTo>
                <a:lnTo>
                  <a:pt x="1804924" y="981329"/>
                </a:lnTo>
                <a:lnTo>
                  <a:pt x="1793820" y="975271"/>
                </a:lnTo>
                <a:close/>
              </a:path>
              <a:path w="1858009" h="1017905">
                <a:moveTo>
                  <a:pt x="1808987" y="947420"/>
                </a:moveTo>
                <a:lnTo>
                  <a:pt x="1793820" y="975271"/>
                </a:lnTo>
                <a:lnTo>
                  <a:pt x="1804924" y="981329"/>
                </a:lnTo>
                <a:lnTo>
                  <a:pt x="1798827" y="992505"/>
                </a:lnTo>
                <a:lnTo>
                  <a:pt x="1840326" y="992505"/>
                </a:lnTo>
                <a:lnTo>
                  <a:pt x="1808987" y="947420"/>
                </a:lnTo>
                <a:close/>
              </a:path>
              <a:path w="1858009" h="1017905">
                <a:moveTo>
                  <a:pt x="6096" y="0"/>
                </a:moveTo>
                <a:lnTo>
                  <a:pt x="0" y="11175"/>
                </a:lnTo>
                <a:lnTo>
                  <a:pt x="1787731" y="986451"/>
                </a:lnTo>
                <a:lnTo>
                  <a:pt x="1793820" y="975271"/>
                </a:lnTo>
                <a:lnTo>
                  <a:pt x="6096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/>
          <p:nvPr/>
        </p:nvSpPr>
        <p:spPr>
          <a:xfrm>
            <a:off x="5039867" y="1591436"/>
            <a:ext cx="2108200" cy="1005840"/>
          </a:xfrm>
          <a:custGeom>
            <a:avLst/>
            <a:gdLst/>
            <a:ahLst/>
            <a:cxnLst/>
            <a:rect l="l" t="t" r="r" b="b"/>
            <a:pathLst>
              <a:path w="2108200" h="1005839">
                <a:moveTo>
                  <a:pt x="52578" y="936879"/>
                </a:moveTo>
                <a:lnTo>
                  <a:pt x="0" y="1004062"/>
                </a:lnTo>
                <a:lnTo>
                  <a:pt x="85217" y="1005839"/>
                </a:lnTo>
                <a:lnTo>
                  <a:pt x="74217" y="982599"/>
                </a:lnTo>
                <a:lnTo>
                  <a:pt x="60071" y="982599"/>
                </a:lnTo>
                <a:lnTo>
                  <a:pt x="54610" y="971042"/>
                </a:lnTo>
                <a:lnTo>
                  <a:pt x="66155" y="965566"/>
                </a:lnTo>
                <a:lnTo>
                  <a:pt x="52578" y="936879"/>
                </a:lnTo>
                <a:close/>
              </a:path>
              <a:path w="2108200" h="1005839">
                <a:moveTo>
                  <a:pt x="66155" y="965566"/>
                </a:moveTo>
                <a:lnTo>
                  <a:pt x="54610" y="971042"/>
                </a:lnTo>
                <a:lnTo>
                  <a:pt x="60071" y="982599"/>
                </a:lnTo>
                <a:lnTo>
                  <a:pt x="71623" y="977119"/>
                </a:lnTo>
                <a:lnTo>
                  <a:pt x="66155" y="965566"/>
                </a:lnTo>
                <a:close/>
              </a:path>
              <a:path w="2108200" h="1005839">
                <a:moveTo>
                  <a:pt x="71623" y="977119"/>
                </a:moveTo>
                <a:lnTo>
                  <a:pt x="60071" y="982599"/>
                </a:lnTo>
                <a:lnTo>
                  <a:pt x="74217" y="982599"/>
                </a:lnTo>
                <a:lnTo>
                  <a:pt x="71623" y="977119"/>
                </a:lnTo>
                <a:close/>
              </a:path>
              <a:path w="2108200" h="1005839">
                <a:moveTo>
                  <a:pt x="2102358" y="0"/>
                </a:moveTo>
                <a:lnTo>
                  <a:pt x="66155" y="965566"/>
                </a:lnTo>
                <a:lnTo>
                  <a:pt x="71623" y="977119"/>
                </a:lnTo>
                <a:lnTo>
                  <a:pt x="2107818" y="11429"/>
                </a:lnTo>
                <a:lnTo>
                  <a:pt x="2102358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7138796" y="1594358"/>
            <a:ext cx="511175" cy="1013460"/>
          </a:xfrm>
          <a:custGeom>
            <a:avLst/>
            <a:gdLst/>
            <a:ahLst/>
            <a:cxnLst/>
            <a:rect l="l" t="t" r="r" b="b"/>
            <a:pathLst>
              <a:path w="511175" h="1013460">
                <a:moveTo>
                  <a:pt x="471179" y="947695"/>
                </a:moveTo>
                <a:lnTo>
                  <a:pt x="442722" y="961897"/>
                </a:lnTo>
                <a:lnTo>
                  <a:pt x="510921" y="1013078"/>
                </a:lnTo>
                <a:lnTo>
                  <a:pt x="510921" y="959103"/>
                </a:lnTo>
                <a:lnTo>
                  <a:pt x="476884" y="959103"/>
                </a:lnTo>
                <a:lnTo>
                  <a:pt x="471179" y="947695"/>
                </a:lnTo>
                <a:close/>
              </a:path>
              <a:path w="511175" h="1013460">
                <a:moveTo>
                  <a:pt x="482512" y="942039"/>
                </a:moveTo>
                <a:lnTo>
                  <a:pt x="471179" y="947695"/>
                </a:lnTo>
                <a:lnTo>
                  <a:pt x="476884" y="959103"/>
                </a:lnTo>
                <a:lnTo>
                  <a:pt x="488187" y="953388"/>
                </a:lnTo>
                <a:lnTo>
                  <a:pt x="482512" y="942039"/>
                </a:lnTo>
                <a:close/>
              </a:path>
              <a:path w="511175" h="1013460">
                <a:moveTo>
                  <a:pt x="510921" y="927861"/>
                </a:moveTo>
                <a:lnTo>
                  <a:pt x="482512" y="942039"/>
                </a:lnTo>
                <a:lnTo>
                  <a:pt x="488187" y="953388"/>
                </a:lnTo>
                <a:lnTo>
                  <a:pt x="476884" y="959103"/>
                </a:lnTo>
                <a:lnTo>
                  <a:pt x="510921" y="959103"/>
                </a:lnTo>
                <a:lnTo>
                  <a:pt x="510921" y="927861"/>
                </a:lnTo>
                <a:close/>
              </a:path>
              <a:path w="511175" h="1013460">
                <a:moveTo>
                  <a:pt x="11429" y="0"/>
                </a:moveTo>
                <a:lnTo>
                  <a:pt x="0" y="5587"/>
                </a:lnTo>
                <a:lnTo>
                  <a:pt x="471179" y="947695"/>
                </a:lnTo>
                <a:lnTo>
                  <a:pt x="482512" y="942039"/>
                </a:lnTo>
                <a:lnTo>
                  <a:pt x="11429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2929508" y="1589913"/>
            <a:ext cx="2110105" cy="1007744"/>
          </a:xfrm>
          <a:custGeom>
            <a:avLst/>
            <a:gdLst/>
            <a:ahLst/>
            <a:cxnLst/>
            <a:rect l="l" t="t" r="r" b="b"/>
            <a:pathLst>
              <a:path w="2110104" h="1007744">
                <a:moveTo>
                  <a:pt x="2038482" y="978641"/>
                </a:moveTo>
                <a:lnTo>
                  <a:pt x="2024888" y="1007363"/>
                </a:lnTo>
                <a:lnTo>
                  <a:pt x="2110105" y="1005586"/>
                </a:lnTo>
                <a:lnTo>
                  <a:pt x="2093307" y="984123"/>
                </a:lnTo>
                <a:lnTo>
                  <a:pt x="2050033" y="984123"/>
                </a:lnTo>
                <a:lnTo>
                  <a:pt x="2038482" y="978641"/>
                </a:lnTo>
                <a:close/>
              </a:path>
              <a:path w="2110104" h="1007744">
                <a:moveTo>
                  <a:pt x="2043926" y="967138"/>
                </a:moveTo>
                <a:lnTo>
                  <a:pt x="2038482" y="978641"/>
                </a:lnTo>
                <a:lnTo>
                  <a:pt x="2050033" y="984123"/>
                </a:lnTo>
                <a:lnTo>
                  <a:pt x="2055368" y="972566"/>
                </a:lnTo>
                <a:lnTo>
                  <a:pt x="2043926" y="967138"/>
                </a:lnTo>
                <a:close/>
              </a:path>
              <a:path w="2110104" h="1007744">
                <a:moveTo>
                  <a:pt x="2057527" y="938403"/>
                </a:moveTo>
                <a:lnTo>
                  <a:pt x="2043926" y="967138"/>
                </a:lnTo>
                <a:lnTo>
                  <a:pt x="2055368" y="972566"/>
                </a:lnTo>
                <a:lnTo>
                  <a:pt x="2050033" y="984123"/>
                </a:lnTo>
                <a:lnTo>
                  <a:pt x="2093307" y="984123"/>
                </a:lnTo>
                <a:lnTo>
                  <a:pt x="2057527" y="938403"/>
                </a:lnTo>
                <a:close/>
              </a:path>
              <a:path w="2110104" h="1007744">
                <a:moveTo>
                  <a:pt x="5334" y="0"/>
                </a:moveTo>
                <a:lnTo>
                  <a:pt x="0" y="11429"/>
                </a:lnTo>
                <a:lnTo>
                  <a:pt x="2038482" y="978641"/>
                </a:lnTo>
                <a:lnTo>
                  <a:pt x="2043926" y="967138"/>
                </a:lnTo>
                <a:lnTo>
                  <a:pt x="5334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2930905" y="1589405"/>
            <a:ext cx="4719320" cy="1039494"/>
          </a:xfrm>
          <a:custGeom>
            <a:avLst/>
            <a:gdLst/>
            <a:ahLst/>
            <a:cxnLst/>
            <a:rect l="l" t="t" r="r" b="b"/>
            <a:pathLst>
              <a:path w="4719320" h="1039494">
                <a:moveTo>
                  <a:pt x="4643126" y="1008252"/>
                </a:moveTo>
                <a:lnTo>
                  <a:pt x="4636516" y="1039241"/>
                </a:lnTo>
                <a:lnTo>
                  <a:pt x="4718939" y="1018032"/>
                </a:lnTo>
                <a:lnTo>
                  <a:pt x="4710044" y="1010920"/>
                </a:lnTo>
                <a:lnTo>
                  <a:pt x="4655566" y="1010920"/>
                </a:lnTo>
                <a:lnTo>
                  <a:pt x="4643126" y="1008252"/>
                </a:lnTo>
                <a:close/>
              </a:path>
              <a:path w="4719320" h="1039494">
                <a:moveTo>
                  <a:pt x="4645781" y="995803"/>
                </a:moveTo>
                <a:lnTo>
                  <a:pt x="4643126" y="1008252"/>
                </a:lnTo>
                <a:lnTo>
                  <a:pt x="4655566" y="1010920"/>
                </a:lnTo>
                <a:lnTo>
                  <a:pt x="4658233" y="998474"/>
                </a:lnTo>
                <a:lnTo>
                  <a:pt x="4645781" y="995803"/>
                </a:lnTo>
                <a:close/>
              </a:path>
              <a:path w="4719320" h="1039494">
                <a:moveTo>
                  <a:pt x="4652391" y="964819"/>
                </a:moveTo>
                <a:lnTo>
                  <a:pt x="4645781" y="995803"/>
                </a:lnTo>
                <a:lnTo>
                  <a:pt x="4658233" y="998474"/>
                </a:lnTo>
                <a:lnTo>
                  <a:pt x="4655566" y="1010920"/>
                </a:lnTo>
                <a:lnTo>
                  <a:pt x="4710044" y="1010920"/>
                </a:lnTo>
                <a:lnTo>
                  <a:pt x="4652391" y="964819"/>
                </a:lnTo>
                <a:close/>
              </a:path>
              <a:path w="4719320" h="1039494">
                <a:moveTo>
                  <a:pt x="2540" y="0"/>
                </a:moveTo>
                <a:lnTo>
                  <a:pt x="0" y="12446"/>
                </a:lnTo>
                <a:lnTo>
                  <a:pt x="4643126" y="1008252"/>
                </a:lnTo>
                <a:lnTo>
                  <a:pt x="4645781" y="995803"/>
                </a:lnTo>
                <a:lnTo>
                  <a:pt x="2540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1379219" y="2659392"/>
            <a:ext cx="1844802" cy="133730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1782572" y="2932887"/>
            <a:ext cx="104140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工件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4114800" y="2651760"/>
            <a:ext cx="1846326" cy="13373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 txBox="1"/>
          <p:nvPr/>
        </p:nvSpPr>
        <p:spPr>
          <a:xfrm>
            <a:off x="4519676" y="2925267"/>
            <a:ext cx="10407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10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工件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47" name="object 47"/>
          <p:cNvSpPr/>
          <p:nvPr/>
        </p:nvSpPr>
        <p:spPr>
          <a:xfrm>
            <a:off x="6725411" y="2645676"/>
            <a:ext cx="1846326" cy="133731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8" name="object 48"/>
          <p:cNvSpPr txBox="1"/>
          <p:nvPr/>
        </p:nvSpPr>
        <p:spPr>
          <a:xfrm>
            <a:off x="7131177" y="2920110"/>
            <a:ext cx="104076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5" dirty="0">
                <a:solidFill>
                  <a:srgbClr val="FFFFFF"/>
                </a:solidFill>
                <a:latin typeface="Noto Sans CJK JP Regular"/>
                <a:cs typeface="Noto Sans CJK JP Regular"/>
              </a:rPr>
              <a:t>工件</a:t>
            </a:r>
            <a:endParaRPr sz="4000">
              <a:latin typeface="Noto Sans CJK JP Regular"/>
              <a:cs typeface="Noto Sans CJK JP Regular"/>
            </a:endParaRPr>
          </a:p>
        </p:txBody>
      </p:sp>
      <p:sp>
        <p:nvSpPr>
          <p:cNvPr id="49" name="object 49"/>
          <p:cNvSpPr/>
          <p:nvPr/>
        </p:nvSpPr>
        <p:spPr>
          <a:xfrm>
            <a:off x="2358389" y="1586864"/>
            <a:ext cx="3279140" cy="1035685"/>
          </a:xfrm>
          <a:custGeom>
            <a:avLst/>
            <a:gdLst/>
            <a:ahLst/>
            <a:cxnLst/>
            <a:rect l="l" t="t" r="r" b="b"/>
            <a:pathLst>
              <a:path w="3279140" h="1035685">
                <a:moveTo>
                  <a:pt x="3273171" y="0"/>
                </a:moveTo>
                <a:lnTo>
                  <a:pt x="3254248" y="5969"/>
                </a:lnTo>
                <a:lnTo>
                  <a:pt x="3260090" y="24892"/>
                </a:lnTo>
                <a:lnTo>
                  <a:pt x="3279013" y="19050"/>
                </a:lnTo>
                <a:lnTo>
                  <a:pt x="3273171" y="0"/>
                </a:lnTo>
                <a:close/>
              </a:path>
              <a:path w="3279140" h="1035685">
                <a:moveTo>
                  <a:pt x="3235198" y="11811"/>
                </a:moveTo>
                <a:lnTo>
                  <a:pt x="3216275" y="17652"/>
                </a:lnTo>
                <a:lnTo>
                  <a:pt x="3222117" y="36575"/>
                </a:lnTo>
                <a:lnTo>
                  <a:pt x="3241167" y="30734"/>
                </a:lnTo>
                <a:lnTo>
                  <a:pt x="3235198" y="11811"/>
                </a:lnTo>
                <a:close/>
              </a:path>
              <a:path w="3279140" h="1035685">
                <a:moveTo>
                  <a:pt x="3197352" y="23495"/>
                </a:moveTo>
                <a:lnTo>
                  <a:pt x="3178429" y="29337"/>
                </a:lnTo>
                <a:lnTo>
                  <a:pt x="3184271" y="48260"/>
                </a:lnTo>
                <a:lnTo>
                  <a:pt x="3203194" y="42418"/>
                </a:lnTo>
                <a:lnTo>
                  <a:pt x="3197352" y="23495"/>
                </a:lnTo>
                <a:close/>
              </a:path>
              <a:path w="3279140" h="1035685">
                <a:moveTo>
                  <a:pt x="3159506" y="35179"/>
                </a:moveTo>
                <a:lnTo>
                  <a:pt x="3140583" y="41021"/>
                </a:lnTo>
                <a:lnTo>
                  <a:pt x="3146425" y="59944"/>
                </a:lnTo>
                <a:lnTo>
                  <a:pt x="3165348" y="54101"/>
                </a:lnTo>
                <a:lnTo>
                  <a:pt x="3159506" y="35179"/>
                </a:lnTo>
                <a:close/>
              </a:path>
              <a:path w="3279140" h="1035685">
                <a:moveTo>
                  <a:pt x="3121660" y="46862"/>
                </a:moveTo>
                <a:lnTo>
                  <a:pt x="3102737" y="52705"/>
                </a:lnTo>
                <a:lnTo>
                  <a:pt x="3108579" y="71627"/>
                </a:lnTo>
                <a:lnTo>
                  <a:pt x="3127502" y="65786"/>
                </a:lnTo>
                <a:lnTo>
                  <a:pt x="3121660" y="46862"/>
                </a:lnTo>
                <a:close/>
              </a:path>
              <a:path w="3279140" h="1035685">
                <a:moveTo>
                  <a:pt x="3083814" y="58547"/>
                </a:moveTo>
                <a:lnTo>
                  <a:pt x="3064891" y="64388"/>
                </a:lnTo>
                <a:lnTo>
                  <a:pt x="3070733" y="83312"/>
                </a:lnTo>
                <a:lnTo>
                  <a:pt x="3089656" y="77470"/>
                </a:lnTo>
                <a:lnTo>
                  <a:pt x="3083814" y="58547"/>
                </a:lnTo>
                <a:close/>
              </a:path>
              <a:path w="3279140" h="1035685">
                <a:moveTo>
                  <a:pt x="3045968" y="70231"/>
                </a:moveTo>
                <a:lnTo>
                  <a:pt x="3027045" y="76073"/>
                </a:lnTo>
                <a:lnTo>
                  <a:pt x="3032887" y="94996"/>
                </a:lnTo>
                <a:lnTo>
                  <a:pt x="3051810" y="89154"/>
                </a:lnTo>
                <a:lnTo>
                  <a:pt x="3045968" y="70231"/>
                </a:lnTo>
                <a:close/>
              </a:path>
              <a:path w="3279140" h="1035685">
                <a:moveTo>
                  <a:pt x="3008122" y="81914"/>
                </a:moveTo>
                <a:lnTo>
                  <a:pt x="2989199" y="87757"/>
                </a:lnTo>
                <a:lnTo>
                  <a:pt x="2995041" y="106680"/>
                </a:lnTo>
                <a:lnTo>
                  <a:pt x="3013964" y="100837"/>
                </a:lnTo>
                <a:lnTo>
                  <a:pt x="3008122" y="81914"/>
                </a:lnTo>
                <a:close/>
              </a:path>
              <a:path w="3279140" h="1035685">
                <a:moveTo>
                  <a:pt x="2970276" y="93599"/>
                </a:moveTo>
                <a:lnTo>
                  <a:pt x="2951353" y="99440"/>
                </a:lnTo>
                <a:lnTo>
                  <a:pt x="2957195" y="118363"/>
                </a:lnTo>
                <a:lnTo>
                  <a:pt x="2976118" y="112522"/>
                </a:lnTo>
                <a:lnTo>
                  <a:pt x="2970276" y="93599"/>
                </a:lnTo>
                <a:close/>
              </a:path>
              <a:path w="3279140" h="1035685">
                <a:moveTo>
                  <a:pt x="2932430" y="105283"/>
                </a:moveTo>
                <a:lnTo>
                  <a:pt x="2913507" y="111125"/>
                </a:lnTo>
                <a:lnTo>
                  <a:pt x="2919349" y="130048"/>
                </a:lnTo>
                <a:lnTo>
                  <a:pt x="2938272" y="124206"/>
                </a:lnTo>
                <a:lnTo>
                  <a:pt x="2932430" y="105283"/>
                </a:lnTo>
                <a:close/>
              </a:path>
              <a:path w="3279140" h="1035685">
                <a:moveTo>
                  <a:pt x="2894584" y="116967"/>
                </a:moveTo>
                <a:lnTo>
                  <a:pt x="2875534" y="122809"/>
                </a:lnTo>
                <a:lnTo>
                  <a:pt x="2881503" y="141732"/>
                </a:lnTo>
                <a:lnTo>
                  <a:pt x="2900426" y="135889"/>
                </a:lnTo>
                <a:lnTo>
                  <a:pt x="2894584" y="116967"/>
                </a:lnTo>
                <a:close/>
              </a:path>
              <a:path w="3279140" h="1035685">
                <a:moveTo>
                  <a:pt x="2856611" y="128650"/>
                </a:moveTo>
                <a:lnTo>
                  <a:pt x="2837688" y="134493"/>
                </a:lnTo>
                <a:lnTo>
                  <a:pt x="2843530" y="153415"/>
                </a:lnTo>
                <a:lnTo>
                  <a:pt x="2862453" y="147574"/>
                </a:lnTo>
                <a:lnTo>
                  <a:pt x="2856611" y="128650"/>
                </a:lnTo>
                <a:close/>
              </a:path>
              <a:path w="3279140" h="1035685">
                <a:moveTo>
                  <a:pt x="2818765" y="140335"/>
                </a:moveTo>
                <a:lnTo>
                  <a:pt x="2799842" y="146176"/>
                </a:lnTo>
                <a:lnTo>
                  <a:pt x="2805684" y="165100"/>
                </a:lnTo>
                <a:lnTo>
                  <a:pt x="2824607" y="159258"/>
                </a:lnTo>
                <a:lnTo>
                  <a:pt x="2818765" y="140335"/>
                </a:lnTo>
                <a:close/>
              </a:path>
              <a:path w="3279140" h="1035685">
                <a:moveTo>
                  <a:pt x="2780919" y="152019"/>
                </a:moveTo>
                <a:lnTo>
                  <a:pt x="2761996" y="157861"/>
                </a:lnTo>
                <a:lnTo>
                  <a:pt x="2767838" y="176784"/>
                </a:lnTo>
                <a:lnTo>
                  <a:pt x="2786761" y="170942"/>
                </a:lnTo>
                <a:lnTo>
                  <a:pt x="2780919" y="152019"/>
                </a:lnTo>
                <a:close/>
              </a:path>
              <a:path w="3279140" h="1035685">
                <a:moveTo>
                  <a:pt x="2743073" y="163702"/>
                </a:moveTo>
                <a:lnTo>
                  <a:pt x="2724150" y="169545"/>
                </a:lnTo>
                <a:lnTo>
                  <a:pt x="2729992" y="188595"/>
                </a:lnTo>
                <a:lnTo>
                  <a:pt x="2748915" y="182625"/>
                </a:lnTo>
                <a:lnTo>
                  <a:pt x="2743073" y="163702"/>
                </a:lnTo>
                <a:close/>
              </a:path>
              <a:path w="3279140" h="1035685">
                <a:moveTo>
                  <a:pt x="2705227" y="175387"/>
                </a:moveTo>
                <a:lnTo>
                  <a:pt x="2686304" y="181356"/>
                </a:lnTo>
                <a:lnTo>
                  <a:pt x="2692146" y="200279"/>
                </a:lnTo>
                <a:lnTo>
                  <a:pt x="2711069" y="194437"/>
                </a:lnTo>
                <a:lnTo>
                  <a:pt x="2705227" y="175387"/>
                </a:lnTo>
                <a:close/>
              </a:path>
              <a:path w="3279140" h="1035685">
                <a:moveTo>
                  <a:pt x="2667381" y="187198"/>
                </a:moveTo>
                <a:lnTo>
                  <a:pt x="2648458" y="193039"/>
                </a:lnTo>
                <a:lnTo>
                  <a:pt x="2654300" y="211962"/>
                </a:lnTo>
                <a:lnTo>
                  <a:pt x="2673223" y="206121"/>
                </a:lnTo>
                <a:lnTo>
                  <a:pt x="2667381" y="187198"/>
                </a:lnTo>
                <a:close/>
              </a:path>
              <a:path w="3279140" h="1035685">
                <a:moveTo>
                  <a:pt x="2629535" y="198882"/>
                </a:moveTo>
                <a:lnTo>
                  <a:pt x="2610612" y="204724"/>
                </a:lnTo>
                <a:lnTo>
                  <a:pt x="2616454" y="223647"/>
                </a:lnTo>
                <a:lnTo>
                  <a:pt x="2635377" y="217805"/>
                </a:lnTo>
                <a:lnTo>
                  <a:pt x="2629535" y="198882"/>
                </a:lnTo>
                <a:close/>
              </a:path>
              <a:path w="3279140" h="1035685">
                <a:moveTo>
                  <a:pt x="2591689" y="210565"/>
                </a:moveTo>
                <a:lnTo>
                  <a:pt x="2572766" y="216408"/>
                </a:lnTo>
                <a:lnTo>
                  <a:pt x="2578608" y="235331"/>
                </a:lnTo>
                <a:lnTo>
                  <a:pt x="2597531" y="229488"/>
                </a:lnTo>
                <a:lnTo>
                  <a:pt x="2591689" y="210565"/>
                </a:lnTo>
                <a:close/>
              </a:path>
              <a:path w="3279140" h="1035685">
                <a:moveTo>
                  <a:pt x="2553843" y="222250"/>
                </a:moveTo>
                <a:lnTo>
                  <a:pt x="2534920" y="228092"/>
                </a:lnTo>
                <a:lnTo>
                  <a:pt x="2540762" y="247014"/>
                </a:lnTo>
                <a:lnTo>
                  <a:pt x="2559685" y="241173"/>
                </a:lnTo>
                <a:lnTo>
                  <a:pt x="2553843" y="222250"/>
                </a:lnTo>
                <a:close/>
              </a:path>
              <a:path w="3279140" h="1035685">
                <a:moveTo>
                  <a:pt x="2515870" y="233934"/>
                </a:moveTo>
                <a:lnTo>
                  <a:pt x="2496947" y="239775"/>
                </a:lnTo>
                <a:lnTo>
                  <a:pt x="2502789" y="258699"/>
                </a:lnTo>
                <a:lnTo>
                  <a:pt x="2521839" y="252857"/>
                </a:lnTo>
                <a:lnTo>
                  <a:pt x="2515870" y="233934"/>
                </a:lnTo>
                <a:close/>
              </a:path>
              <a:path w="3279140" h="1035685">
                <a:moveTo>
                  <a:pt x="2478024" y="245618"/>
                </a:moveTo>
                <a:lnTo>
                  <a:pt x="2459101" y="251460"/>
                </a:lnTo>
                <a:lnTo>
                  <a:pt x="2464943" y="270383"/>
                </a:lnTo>
                <a:lnTo>
                  <a:pt x="2483866" y="264540"/>
                </a:lnTo>
                <a:lnTo>
                  <a:pt x="2478024" y="245618"/>
                </a:lnTo>
                <a:close/>
              </a:path>
              <a:path w="3279140" h="1035685">
                <a:moveTo>
                  <a:pt x="2440178" y="257301"/>
                </a:moveTo>
                <a:lnTo>
                  <a:pt x="2421255" y="263144"/>
                </a:lnTo>
                <a:lnTo>
                  <a:pt x="2427097" y="282067"/>
                </a:lnTo>
                <a:lnTo>
                  <a:pt x="2446020" y="276225"/>
                </a:lnTo>
                <a:lnTo>
                  <a:pt x="2440178" y="257301"/>
                </a:lnTo>
                <a:close/>
              </a:path>
              <a:path w="3279140" h="1035685">
                <a:moveTo>
                  <a:pt x="2402332" y="268986"/>
                </a:moveTo>
                <a:lnTo>
                  <a:pt x="2383409" y="274827"/>
                </a:lnTo>
                <a:lnTo>
                  <a:pt x="2389251" y="293750"/>
                </a:lnTo>
                <a:lnTo>
                  <a:pt x="2408174" y="287909"/>
                </a:lnTo>
                <a:lnTo>
                  <a:pt x="2402332" y="268986"/>
                </a:lnTo>
                <a:close/>
              </a:path>
              <a:path w="3279140" h="1035685">
                <a:moveTo>
                  <a:pt x="2364486" y="280670"/>
                </a:moveTo>
                <a:lnTo>
                  <a:pt x="2345563" y="286512"/>
                </a:lnTo>
                <a:lnTo>
                  <a:pt x="2351405" y="305435"/>
                </a:lnTo>
                <a:lnTo>
                  <a:pt x="2370328" y="299593"/>
                </a:lnTo>
                <a:lnTo>
                  <a:pt x="2364486" y="280670"/>
                </a:lnTo>
                <a:close/>
              </a:path>
              <a:path w="3279140" h="1035685">
                <a:moveTo>
                  <a:pt x="2326640" y="292354"/>
                </a:moveTo>
                <a:lnTo>
                  <a:pt x="2307717" y="298196"/>
                </a:lnTo>
                <a:lnTo>
                  <a:pt x="2313559" y="317119"/>
                </a:lnTo>
                <a:lnTo>
                  <a:pt x="2332482" y="311277"/>
                </a:lnTo>
                <a:lnTo>
                  <a:pt x="2326640" y="292354"/>
                </a:lnTo>
                <a:close/>
              </a:path>
              <a:path w="3279140" h="1035685">
                <a:moveTo>
                  <a:pt x="2288794" y="304038"/>
                </a:moveTo>
                <a:lnTo>
                  <a:pt x="2269871" y="309880"/>
                </a:lnTo>
                <a:lnTo>
                  <a:pt x="2275713" y="328803"/>
                </a:lnTo>
                <a:lnTo>
                  <a:pt x="2294636" y="322961"/>
                </a:lnTo>
                <a:lnTo>
                  <a:pt x="2288794" y="304038"/>
                </a:lnTo>
                <a:close/>
              </a:path>
              <a:path w="3279140" h="1035685">
                <a:moveTo>
                  <a:pt x="2250948" y="315722"/>
                </a:moveTo>
                <a:lnTo>
                  <a:pt x="2232025" y="321564"/>
                </a:lnTo>
                <a:lnTo>
                  <a:pt x="2237867" y="340487"/>
                </a:lnTo>
                <a:lnTo>
                  <a:pt x="2256790" y="334645"/>
                </a:lnTo>
                <a:lnTo>
                  <a:pt x="2250948" y="315722"/>
                </a:lnTo>
                <a:close/>
              </a:path>
              <a:path w="3279140" h="1035685">
                <a:moveTo>
                  <a:pt x="2213102" y="327406"/>
                </a:moveTo>
                <a:lnTo>
                  <a:pt x="2194179" y="333248"/>
                </a:lnTo>
                <a:lnTo>
                  <a:pt x="2200021" y="352171"/>
                </a:lnTo>
                <a:lnTo>
                  <a:pt x="2218944" y="346329"/>
                </a:lnTo>
                <a:lnTo>
                  <a:pt x="2213102" y="327406"/>
                </a:lnTo>
                <a:close/>
              </a:path>
              <a:path w="3279140" h="1035685">
                <a:moveTo>
                  <a:pt x="2175256" y="339090"/>
                </a:moveTo>
                <a:lnTo>
                  <a:pt x="2156206" y="344932"/>
                </a:lnTo>
                <a:lnTo>
                  <a:pt x="2162048" y="363982"/>
                </a:lnTo>
                <a:lnTo>
                  <a:pt x="2181098" y="358140"/>
                </a:lnTo>
                <a:lnTo>
                  <a:pt x="2175256" y="339090"/>
                </a:lnTo>
                <a:close/>
              </a:path>
              <a:path w="3279140" h="1035685">
                <a:moveTo>
                  <a:pt x="2137283" y="350901"/>
                </a:moveTo>
                <a:lnTo>
                  <a:pt x="2118360" y="356743"/>
                </a:lnTo>
                <a:lnTo>
                  <a:pt x="2124202" y="375666"/>
                </a:lnTo>
                <a:lnTo>
                  <a:pt x="2143125" y="369824"/>
                </a:lnTo>
                <a:lnTo>
                  <a:pt x="2137283" y="350901"/>
                </a:lnTo>
                <a:close/>
              </a:path>
              <a:path w="3279140" h="1035685">
                <a:moveTo>
                  <a:pt x="2099437" y="362585"/>
                </a:moveTo>
                <a:lnTo>
                  <a:pt x="2080514" y="368427"/>
                </a:lnTo>
                <a:lnTo>
                  <a:pt x="2086356" y="387350"/>
                </a:lnTo>
                <a:lnTo>
                  <a:pt x="2105279" y="381508"/>
                </a:lnTo>
                <a:lnTo>
                  <a:pt x="2099437" y="362585"/>
                </a:lnTo>
                <a:close/>
              </a:path>
              <a:path w="3279140" h="1035685">
                <a:moveTo>
                  <a:pt x="2061590" y="374269"/>
                </a:moveTo>
                <a:lnTo>
                  <a:pt x="2042668" y="380111"/>
                </a:lnTo>
                <a:lnTo>
                  <a:pt x="2048510" y="399034"/>
                </a:lnTo>
                <a:lnTo>
                  <a:pt x="2067433" y="393192"/>
                </a:lnTo>
                <a:lnTo>
                  <a:pt x="2061590" y="374269"/>
                </a:lnTo>
                <a:close/>
              </a:path>
              <a:path w="3279140" h="1035685">
                <a:moveTo>
                  <a:pt x="2023745" y="385953"/>
                </a:moveTo>
                <a:lnTo>
                  <a:pt x="2004822" y="391795"/>
                </a:lnTo>
                <a:lnTo>
                  <a:pt x="2010664" y="410718"/>
                </a:lnTo>
                <a:lnTo>
                  <a:pt x="2029587" y="404876"/>
                </a:lnTo>
                <a:lnTo>
                  <a:pt x="2023745" y="385953"/>
                </a:lnTo>
                <a:close/>
              </a:path>
              <a:path w="3279140" h="1035685">
                <a:moveTo>
                  <a:pt x="1985899" y="397637"/>
                </a:moveTo>
                <a:lnTo>
                  <a:pt x="1966976" y="403479"/>
                </a:lnTo>
                <a:lnTo>
                  <a:pt x="1972818" y="422402"/>
                </a:lnTo>
                <a:lnTo>
                  <a:pt x="1991740" y="416560"/>
                </a:lnTo>
                <a:lnTo>
                  <a:pt x="1985899" y="397637"/>
                </a:lnTo>
                <a:close/>
              </a:path>
              <a:path w="3279140" h="1035685">
                <a:moveTo>
                  <a:pt x="1948052" y="409321"/>
                </a:moveTo>
                <a:lnTo>
                  <a:pt x="1929130" y="415163"/>
                </a:lnTo>
                <a:lnTo>
                  <a:pt x="1934972" y="434086"/>
                </a:lnTo>
                <a:lnTo>
                  <a:pt x="1953895" y="428244"/>
                </a:lnTo>
                <a:lnTo>
                  <a:pt x="1948052" y="409321"/>
                </a:lnTo>
                <a:close/>
              </a:path>
              <a:path w="3279140" h="1035685">
                <a:moveTo>
                  <a:pt x="1910207" y="421005"/>
                </a:moveTo>
                <a:lnTo>
                  <a:pt x="1891284" y="426847"/>
                </a:lnTo>
                <a:lnTo>
                  <a:pt x="1897126" y="445770"/>
                </a:lnTo>
                <a:lnTo>
                  <a:pt x="1916049" y="439928"/>
                </a:lnTo>
                <a:lnTo>
                  <a:pt x="1910207" y="421005"/>
                </a:lnTo>
                <a:close/>
              </a:path>
              <a:path w="3279140" h="1035685">
                <a:moveTo>
                  <a:pt x="1872361" y="432689"/>
                </a:moveTo>
                <a:lnTo>
                  <a:pt x="1853438" y="438531"/>
                </a:lnTo>
                <a:lnTo>
                  <a:pt x="1859280" y="457454"/>
                </a:lnTo>
                <a:lnTo>
                  <a:pt x="1878202" y="451612"/>
                </a:lnTo>
                <a:lnTo>
                  <a:pt x="1872361" y="432689"/>
                </a:lnTo>
                <a:close/>
              </a:path>
              <a:path w="3279140" h="1035685">
                <a:moveTo>
                  <a:pt x="1834514" y="444373"/>
                </a:moveTo>
                <a:lnTo>
                  <a:pt x="1815592" y="450215"/>
                </a:lnTo>
                <a:lnTo>
                  <a:pt x="1821434" y="469138"/>
                </a:lnTo>
                <a:lnTo>
                  <a:pt x="1840357" y="463296"/>
                </a:lnTo>
                <a:lnTo>
                  <a:pt x="1834514" y="444373"/>
                </a:lnTo>
                <a:close/>
              </a:path>
              <a:path w="3279140" h="1035685">
                <a:moveTo>
                  <a:pt x="1796542" y="456057"/>
                </a:moveTo>
                <a:lnTo>
                  <a:pt x="1777619" y="461899"/>
                </a:lnTo>
                <a:lnTo>
                  <a:pt x="1783461" y="480822"/>
                </a:lnTo>
                <a:lnTo>
                  <a:pt x="1802384" y="474980"/>
                </a:lnTo>
                <a:lnTo>
                  <a:pt x="1796542" y="456057"/>
                </a:lnTo>
                <a:close/>
              </a:path>
              <a:path w="3279140" h="1035685">
                <a:moveTo>
                  <a:pt x="1758696" y="467741"/>
                </a:moveTo>
                <a:lnTo>
                  <a:pt x="1739773" y="473583"/>
                </a:lnTo>
                <a:lnTo>
                  <a:pt x="1745614" y="492506"/>
                </a:lnTo>
                <a:lnTo>
                  <a:pt x="1764538" y="486664"/>
                </a:lnTo>
                <a:lnTo>
                  <a:pt x="1758696" y="467741"/>
                </a:lnTo>
                <a:close/>
              </a:path>
              <a:path w="3279140" h="1035685">
                <a:moveTo>
                  <a:pt x="1720850" y="479425"/>
                </a:moveTo>
                <a:lnTo>
                  <a:pt x="1701927" y="485267"/>
                </a:lnTo>
                <a:lnTo>
                  <a:pt x="1707769" y="504190"/>
                </a:lnTo>
                <a:lnTo>
                  <a:pt x="1726692" y="498348"/>
                </a:lnTo>
                <a:lnTo>
                  <a:pt x="1720850" y="479425"/>
                </a:lnTo>
                <a:close/>
              </a:path>
              <a:path w="3279140" h="1035685">
                <a:moveTo>
                  <a:pt x="1683004" y="491109"/>
                </a:moveTo>
                <a:lnTo>
                  <a:pt x="1664081" y="496951"/>
                </a:lnTo>
                <a:lnTo>
                  <a:pt x="1669923" y="515874"/>
                </a:lnTo>
                <a:lnTo>
                  <a:pt x="1688846" y="510032"/>
                </a:lnTo>
                <a:lnTo>
                  <a:pt x="1683004" y="491109"/>
                </a:lnTo>
                <a:close/>
              </a:path>
              <a:path w="3279140" h="1035685">
                <a:moveTo>
                  <a:pt x="1645158" y="502793"/>
                </a:moveTo>
                <a:lnTo>
                  <a:pt x="1626235" y="508635"/>
                </a:lnTo>
                <a:lnTo>
                  <a:pt x="1632077" y="527558"/>
                </a:lnTo>
                <a:lnTo>
                  <a:pt x="1651000" y="521716"/>
                </a:lnTo>
                <a:lnTo>
                  <a:pt x="1645158" y="502793"/>
                </a:lnTo>
                <a:close/>
              </a:path>
              <a:path w="3279140" h="1035685">
                <a:moveTo>
                  <a:pt x="1607312" y="514477"/>
                </a:moveTo>
                <a:lnTo>
                  <a:pt x="1588389" y="520446"/>
                </a:lnTo>
                <a:lnTo>
                  <a:pt x="1594231" y="539369"/>
                </a:lnTo>
                <a:lnTo>
                  <a:pt x="1613154" y="533527"/>
                </a:lnTo>
                <a:lnTo>
                  <a:pt x="1607312" y="514477"/>
                </a:lnTo>
                <a:close/>
              </a:path>
              <a:path w="3279140" h="1035685">
                <a:moveTo>
                  <a:pt x="1569465" y="526288"/>
                </a:moveTo>
                <a:lnTo>
                  <a:pt x="1550543" y="532130"/>
                </a:lnTo>
                <a:lnTo>
                  <a:pt x="1556385" y="551053"/>
                </a:lnTo>
                <a:lnTo>
                  <a:pt x="1575308" y="545211"/>
                </a:lnTo>
                <a:lnTo>
                  <a:pt x="1569465" y="526288"/>
                </a:lnTo>
                <a:close/>
              </a:path>
              <a:path w="3279140" h="1035685">
                <a:moveTo>
                  <a:pt x="1531620" y="537972"/>
                </a:moveTo>
                <a:lnTo>
                  <a:pt x="1512697" y="543814"/>
                </a:lnTo>
                <a:lnTo>
                  <a:pt x="1518539" y="562737"/>
                </a:lnTo>
                <a:lnTo>
                  <a:pt x="1537462" y="556895"/>
                </a:lnTo>
                <a:lnTo>
                  <a:pt x="1531620" y="537972"/>
                </a:lnTo>
                <a:close/>
              </a:path>
              <a:path w="3279140" h="1035685">
                <a:moveTo>
                  <a:pt x="1493774" y="549656"/>
                </a:moveTo>
                <a:lnTo>
                  <a:pt x="1474851" y="555498"/>
                </a:lnTo>
                <a:lnTo>
                  <a:pt x="1480693" y="574421"/>
                </a:lnTo>
                <a:lnTo>
                  <a:pt x="1499615" y="568579"/>
                </a:lnTo>
                <a:lnTo>
                  <a:pt x="1493774" y="549656"/>
                </a:lnTo>
                <a:close/>
              </a:path>
              <a:path w="3279140" h="1035685">
                <a:moveTo>
                  <a:pt x="1455801" y="561340"/>
                </a:moveTo>
                <a:lnTo>
                  <a:pt x="1436877" y="567182"/>
                </a:lnTo>
                <a:lnTo>
                  <a:pt x="1442720" y="586105"/>
                </a:lnTo>
                <a:lnTo>
                  <a:pt x="1461770" y="580263"/>
                </a:lnTo>
                <a:lnTo>
                  <a:pt x="1455801" y="561340"/>
                </a:lnTo>
                <a:close/>
              </a:path>
              <a:path w="3279140" h="1035685">
                <a:moveTo>
                  <a:pt x="1417955" y="573024"/>
                </a:moveTo>
                <a:lnTo>
                  <a:pt x="1399032" y="578866"/>
                </a:lnTo>
                <a:lnTo>
                  <a:pt x="1404874" y="597789"/>
                </a:lnTo>
                <a:lnTo>
                  <a:pt x="1423797" y="591947"/>
                </a:lnTo>
                <a:lnTo>
                  <a:pt x="1417955" y="573024"/>
                </a:lnTo>
                <a:close/>
              </a:path>
              <a:path w="3279140" h="1035685">
                <a:moveTo>
                  <a:pt x="1380109" y="584708"/>
                </a:moveTo>
                <a:lnTo>
                  <a:pt x="1361186" y="590550"/>
                </a:lnTo>
                <a:lnTo>
                  <a:pt x="1367027" y="609473"/>
                </a:lnTo>
                <a:lnTo>
                  <a:pt x="1385951" y="603631"/>
                </a:lnTo>
                <a:lnTo>
                  <a:pt x="1380109" y="584708"/>
                </a:lnTo>
                <a:close/>
              </a:path>
              <a:path w="3279140" h="1035685">
                <a:moveTo>
                  <a:pt x="1342263" y="596392"/>
                </a:moveTo>
                <a:lnTo>
                  <a:pt x="1323339" y="602234"/>
                </a:lnTo>
                <a:lnTo>
                  <a:pt x="1329182" y="621157"/>
                </a:lnTo>
                <a:lnTo>
                  <a:pt x="1348105" y="615315"/>
                </a:lnTo>
                <a:lnTo>
                  <a:pt x="1342263" y="596392"/>
                </a:lnTo>
                <a:close/>
              </a:path>
              <a:path w="3279140" h="1035685">
                <a:moveTo>
                  <a:pt x="1304417" y="608076"/>
                </a:moveTo>
                <a:lnTo>
                  <a:pt x="1285494" y="613918"/>
                </a:lnTo>
                <a:lnTo>
                  <a:pt x="1291336" y="632841"/>
                </a:lnTo>
                <a:lnTo>
                  <a:pt x="1310259" y="626999"/>
                </a:lnTo>
                <a:lnTo>
                  <a:pt x="1304417" y="608076"/>
                </a:lnTo>
                <a:close/>
              </a:path>
              <a:path w="3279140" h="1035685">
                <a:moveTo>
                  <a:pt x="1266571" y="619760"/>
                </a:moveTo>
                <a:lnTo>
                  <a:pt x="1247648" y="625602"/>
                </a:lnTo>
                <a:lnTo>
                  <a:pt x="1253489" y="644525"/>
                </a:lnTo>
                <a:lnTo>
                  <a:pt x="1272413" y="638683"/>
                </a:lnTo>
                <a:lnTo>
                  <a:pt x="1266571" y="619760"/>
                </a:lnTo>
                <a:close/>
              </a:path>
              <a:path w="3279140" h="1035685">
                <a:moveTo>
                  <a:pt x="1228725" y="631444"/>
                </a:moveTo>
                <a:lnTo>
                  <a:pt x="1209802" y="637286"/>
                </a:lnTo>
                <a:lnTo>
                  <a:pt x="1215644" y="656209"/>
                </a:lnTo>
                <a:lnTo>
                  <a:pt x="1234567" y="650367"/>
                </a:lnTo>
                <a:lnTo>
                  <a:pt x="1228725" y="631444"/>
                </a:lnTo>
                <a:close/>
              </a:path>
              <a:path w="3279140" h="1035685">
                <a:moveTo>
                  <a:pt x="1190879" y="643128"/>
                </a:moveTo>
                <a:lnTo>
                  <a:pt x="1171956" y="648970"/>
                </a:lnTo>
                <a:lnTo>
                  <a:pt x="1177798" y="667893"/>
                </a:lnTo>
                <a:lnTo>
                  <a:pt x="1196721" y="662051"/>
                </a:lnTo>
                <a:lnTo>
                  <a:pt x="1190879" y="643128"/>
                </a:lnTo>
                <a:close/>
              </a:path>
              <a:path w="3279140" h="1035685">
                <a:moveTo>
                  <a:pt x="1153033" y="654812"/>
                </a:moveTo>
                <a:lnTo>
                  <a:pt x="1134110" y="660654"/>
                </a:lnTo>
                <a:lnTo>
                  <a:pt x="1139952" y="679577"/>
                </a:lnTo>
                <a:lnTo>
                  <a:pt x="1158875" y="673735"/>
                </a:lnTo>
                <a:lnTo>
                  <a:pt x="1153033" y="654812"/>
                </a:lnTo>
                <a:close/>
              </a:path>
              <a:path w="3279140" h="1035685">
                <a:moveTo>
                  <a:pt x="1115187" y="666496"/>
                </a:moveTo>
                <a:lnTo>
                  <a:pt x="1096137" y="672338"/>
                </a:lnTo>
                <a:lnTo>
                  <a:pt x="1102106" y="691261"/>
                </a:lnTo>
                <a:lnTo>
                  <a:pt x="1121029" y="685419"/>
                </a:lnTo>
                <a:lnTo>
                  <a:pt x="1115187" y="666496"/>
                </a:lnTo>
                <a:close/>
              </a:path>
              <a:path w="3279140" h="1035685">
                <a:moveTo>
                  <a:pt x="1077214" y="678180"/>
                </a:moveTo>
                <a:lnTo>
                  <a:pt x="1058290" y="684022"/>
                </a:lnTo>
                <a:lnTo>
                  <a:pt x="1064133" y="703072"/>
                </a:lnTo>
                <a:lnTo>
                  <a:pt x="1083056" y="697103"/>
                </a:lnTo>
                <a:lnTo>
                  <a:pt x="1077214" y="678180"/>
                </a:lnTo>
                <a:close/>
              </a:path>
              <a:path w="3279140" h="1035685">
                <a:moveTo>
                  <a:pt x="1039368" y="689991"/>
                </a:moveTo>
                <a:lnTo>
                  <a:pt x="1020445" y="695833"/>
                </a:lnTo>
                <a:lnTo>
                  <a:pt x="1026287" y="714756"/>
                </a:lnTo>
                <a:lnTo>
                  <a:pt x="1045210" y="708914"/>
                </a:lnTo>
                <a:lnTo>
                  <a:pt x="1039368" y="689991"/>
                </a:lnTo>
                <a:close/>
              </a:path>
              <a:path w="3279140" h="1035685">
                <a:moveTo>
                  <a:pt x="1001522" y="701675"/>
                </a:moveTo>
                <a:lnTo>
                  <a:pt x="982599" y="707517"/>
                </a:lnTo>
                <a:lnTo>
                  <a:pt x="988440" y="726440"/>
                </a:lnTo>
                <a:lnTo>
                  <a:pt x="1007363" y="720598"/>
                </a:lnTo>
                <a:lnTo>
                  <a:pt x="1001522" y="701675"/>
                </a:lnTo>
                <a:close/>
              </a:path>
              <a:path w="3279140" h="1035685">
                <a:moveTo>
                  <a:pt x="963676" y="713359"/>
                </a:moveTo>
                <a:lnTo>
                  <a:pt x="944752" y="719201"/>
                </a:lnTo>
                <a:lnTo>
                  <a:pt x="950595" y="738124"/>
                </a:lnTo>
                <a:lnTo>
                  <a:pt x="969518" y="732282"/>
                </a:lnTo>
                <a:lnTo>
                  <a:pt x="963676" y="713359"/>
                </a:lnTo>
                <a:close/>
              </a:path>
              <a:path w="3279140" h="1035685">
                <a:moveTo>
                  <a:pt x="925830" y="725043"/>
                </a:moveTo>
                <a:lnTo>
                  <a:pt x="906907" y="730885"/>
                </a:lnTo>
                <a:lnTo>
                  <a:pt x="912749" y="749808"/>
                </a:lnTo>
                <a:lnTo>
                  <a:pt x="931672" y="743966"/>
                </a:lnTo>
                <a:lnTo>
                  <a:pt x="925830" y="725043"/>
                </a:lnTo>
                <a:close/>
              </a:path>
              <a:path w="3279140" h="1035685">
                <a:moveTo>
                  <a:pt x="887984" y="736727"/>
                </a:moveTo>
                <a:lnTo>
                  <a:pt x="869061" y="742569"/>
                </a:lnTo>
                <a:lnTo>
                  <a:pt x="874903" y="761492"/>
                </a:lnTo>
                <a:lnTo>
                  <a:pt x="893826" y="755650"/>
                </a:lnTo>
                <a:lnTo>
                  <a:pt x="887984" y="736727"/>
                </a:lnTo>
                <a:close/>
              </a:path>
              <a:path w="3279140" h="1035685">
                <a:moveTo>
                  <a:pt x="850138" y="748411"/>
                </a:moveTo>
                <a:lnTo>
                  <a:pt x="831215" y="754253"/>
                </a:lnTo>
                <a:lnTo>
                  <a:pt x="837057" y="773176"/>
                </a:lnTo>
                <a:lnTo>
                  <a:pt x="855980" y="767334"/>
                </a:lnTo>
                <a:lnTo>
                  <a:pt x="850138" y="748411"/>
                </a:lnTo>
                <a:close/>
              </a:path>
              <a:path w="3279140" h="1035685">
                <a:moveTo>
                  <a:pt x="812292" y="760095"/>
                </a:moveTo>
                <a:lnTo>
                  <a:pt x="793369" y="765937"/>
                </a:lnTo>
                <a:lnTo>
                  <a:pt x="799211" y="784860"/>
                </a:lnTo>
                <a:lnTo>
                  <a:pt x="818134" y="779018"/>
                </a:lnTo>
                <a:lnTo>
                  <a:pt x="812292" y="760095"/>
                </a:lnTo>
                <a:close/>
              </a:path>
              <a:path w="3279140" h="1035685">
                <a:moveTo>
                  <a:pt x="774446" y="771779"/>
                </a:moveTo>
                <a:lnTo>
                  <a:pt x="755523" y="777621"/>
                </a:lnTo>
                <a:lnTo>
                  <a:pt x="761365" y="796544"/>
                </a:lnTo>
                <a:lnTo>
                  <a:pt x="780288" y="790702"/>
                </a:lnTo>
                <a:lnTo>
                  <a:pt x="774446" y="771779"/>
                </a:lnTo>
                <a:close/>
              </a:path>
              <a:path w="3279140" h="1035685">
                <a:moveTo>
                  <a:pt x="736473" y="783463"/>
                </a:moveTo>
                <a:lnTo>
                  <a:pt x="717550" y="789305"/>
                </a:lnTo>
                <a:lnTo>
                  <a:pt x="723392" y="808228"/>
                </a:lnTo>
                <a:lnTo>
                  <a:pt x="742442" y="802386"/>
                </a:lnTo>
                <a:lnTo>
                  <a:pt x="736473" y="783463"/>
                </a:lnTo>
                <a:close/>
              </a:path>
              <a:path w="3279140" h="1035685">
                <a:moveTo>
                  <a:pt x="698627" y="795147"/>
                </a:moveTo>
                <a:lnTo>
                  <a:pt x="679704" y="800989"/>
                </a:lnTo>
                <a:lnTo>
                  <a:pt x="685546" y="819912"/>
                </a:lnTo>
                <a:lnTo>
                  <a:pt x="704469" y="814070"/>
                </a:lnTo>
                <a:lnTo>
                  <a:pt x="698627" y="795147"/>
                </a:lnTo>
                <a:close/>
              </a:path>
              <a:path w="3279140" h="1035685">
                <a:moveTo>
                  <a:pt x="660781" y="806831"/>
                </a:moveTo>
                <a:lnTo>
                  <a:pt x="641858" y="812673"/>
                </a:lnTo>
                <a:lnTo>
                  <a:pt x="647700" y="831596"/>
                </a:lnTo>
                <a:lnTo>
                  <a:pt x="666623" y="825754"/>
                </a:lnTo>
                <a:lnTo>
                  <a:pt x="660781" y="806831"/>
                </a:lnTo>
                <a:close/>
              </a:path>
              <a:path w="3279140" h="1035685">
                <a:moveTo>
                  <a:pt x="622935" y="818515"/>
                </a:moveTo>
                <a:lnTo>
                  <a:pt x="604012" y="824357"/>
                </a:lnTo>
                <a:lnTo>
                  <a:pt x="609854" y="843280"/>
                </a:lnTo>
                <a:lnTo>
                  <a:pt x="628777" y="837438"/>
                </a:lnTo>
                <a:lnTo>
                  <a:pt x="622935" y="818515"/>
                </a:lnTo>
                <a:close/>
              </a:path>
              <a:path w="3279140" h="1035685">
                <a:moveTo>
                  <a:pt x="585089" y="830199"/>
                </a:moveTo>
                <a:lnTo>
                  <a:pt x="566166" y="836041"/>
                </a:lnTo>
                <a:lnTo>
                  <a:pt x="572008" y="854964"/>
                </a:lnTo>
                <a:lnTo>
                  <a:pt x="590931" y="849122"/>
                </a:lnTo>
                <a:lnTo>
                  <a:pt x="585089" y="830199"/>
                </a:lnTo>
                <a:close/>
              </a:path>
              <a:path w="3279140" h="1035685">
                <a:moveTo>
                  <a:pt x="547243" y="841883"/>
                </a:moveTo>
                <a:lnTo>
                  <a:pt x="528320" y="847725"/>
                </a:lnTo>
                <a:lnTo>
                  <a:pt x="534162" y="866648"/>
                </a:lnTo>
                <a:lnTo>
                  <a:pt x="553085" y="860806"/>
                </a:lnTo>
                <a:lnTo>
                  <a:pt x="547243" y="841883"/>
                </a:lnTo>
                <a:close/>
              </a:path>
              <a:path w="3279140" h="1035685">
                <a:moveTo>
                  <a:pt x="509397" y="853567"/>
                </a:moveTo>
                <a:lnTo>
                  <a:pt x="490474" y="859536"/>
                </a:lnTo>
                <a:lnTo>
                  <a:pt x="496316" y="878459"/>
                </a:lnTo>
                <a:lnTo>
                  <a:pt x="515239" y="872617"/>
                </a:lnTo>
                <a:lnTo>
                  <a:pt x="509397" y="853567"/>
                </a:lnTo>
                <a:close/>
              </a:path>
              <a:path w="3279140" h="1035685">
                <a:moveTo>
                  <a:pt x="471551" y="865378"/>
                </a:moveTo>
                <a:lnTo>
                  <a:pt x="452628" y="871220"/>
                </a:lnTo>
                <a:lnTo>
                  <a:pt x="458470" y="890143"/>
                </a:lnTo>
                <a:lnTo>
                  <a:pt x="477393" y="884301"/>
                </a:lnTo>
                <a:lnTo>
                  <a:pt x="471551" y="865378"/>
                </a:lnTo>
                <a:close/>
              </a:path>
              <a:path w="3279140" h="1035685">
                <a:moveTo>
                  <a:pt x="433705" y="877062"/>
                </a:moveTo>
                <a:lnTo>
                  <a:pt x="414782" y="882904"/>
                </a:lnTo>
                <a:lnTo>
                  <a:pt x="420624" y="901827"/>
                </a:lnTo>
                <a:lnTo>
                  <a:pt x="439547" y="895985"/>
                </a:lnTo>
                <a:lnTo>
                  <a:pt x="433705" y="877062"/>
                </a:lnTo>
                <a:close/>
              </a:path>
              <a:path w="3279140" h="1035685">
                <a:moveTo>
                  <a:pt x="395859" y="888746"/>
                </a:moveTo>
                <a:lnTo>
                  <a:pt x="376809" y="894588"/>
                </a:lnTo>
                <a:lnTo>
                  <a:pt x="382651" y="913511"/>
                </a:lnTo>
                <a:lnTo>
                  <a:pt x="401701" y="907669"/>
                </a:lnTo>
                <a:lnTo>
                  <a:pt x="395859" y="888746"/>
                </a:lnTo>
                <a:close/>
              </a:path>
              <a:path w="3279140" h="1035685">
                <a:moveTo>
                  <a:pt x="357886" y="900430"/>
                </a:moveTo>
                <a:lnTo>
                  <a:pt x="338963" y="906272"/>
                </a:lnTo>
                <a:lnTo>
                  <a:pt x="344805" y="925195"/>
                </a:lnTo>
                <a:lnTo>
                  <a:pt x="363728" y="919353"/>
                </a:lnTo>
                <a:lnTo>
                  <a:pt x="357886" y="900430"/>
                </a:lnTo>
                <a:close/>
              </a:path>
              <a:path w="3279140" h="1035685">
                <a:moveTo>
                  <a:pt x="320040" y="912114"/>
                </a:moveTo>
                <a:lnTo>
                  <a:pt x="301117" y="917956"/>
                </a:lnTo>
                <a:lnTo>
                  <a:pt x="306959" y="936879"/>
                </a:lnTo>
                <a:lnTo>
                  <a:pt x="325882" y="931037"/>
                </a:lnTo>
                <a:lnTo>
                  <a:pt x="320040" y="912114"/>
                </a:lnTo>
                <a:close/>
              </a:path>
              <a:path w="3279140" h="1035685">
                <a:moveTo>
                  <a:pt x="282194" y="923798"/>
                </a:moveTo>
                <a:lnTo>
                  <a:pt x="263271" y="929640"/>
                </a:lnTo>
                <a:lnTo>
                  <a:pt x="269113" y="948563"/>
                </a:lnTo>
                <a:lnTo>
                  <a:pt x="288036" y="942721"/>
                </a:lnTo>
                <a:lnTo>
                  <a:pt x="282194" y="923798"/>
                </a:lnTo>
                <a:close/>
              </a:path>
              <a:path w="3279140" h="1035685">
                <a:moveTo>
                  <a:pt x="244348" y="935482"/>
                </a:moveTo>
                <a:lnTo>
                  <a:pt x="225425" y="941324"/>
                </a:lnTo>
                <a:lnTo>
                  <a:pt x="231267" y="960247"/>
                </a:lnTo>
                <a:lnTo>
                  <a:pt x="250190" y="954405"/>
                </a:lnTo>
                <a:lnTo>
                  <a:pt x="244348" y="935482"/>
                </a:lnTo>
                <a:close/>
              </a:path>
              <a:path w="3279140" h="1035685">
                <a:moveTo>
                  <a:pt x="206502" y="947166"/>
                </a:moveTo>
                <a:lnTo>
                  <a:pt x="187579" y="953008"/>
                </a:lnTo>
                <a:lnTo>
                  <a:pt x="193421" y="971931"/>
                </a:lnTo>
                <a:lnTo>
                  <a:pt x="212344" y="966089"/>
                </a:lnTo>
                <a:lnTo>
                  <a:pt x="206502" y="947166"/>
                </a:lnTo>
                <a:close/>
              </a:path>
              <a:path w="3279140" h="1035685">
                <a:moveTo>
                  <a:pt x="168656" y="958850"/>
                </a:moveTo>
                <a:lnTo>
                  <a:pt x="149733" y="964692"/>
                </a:lnTo>
                <a:lnTo>
                  <a:pt x="155575" y="983615"/>
                </a:lnTo>
                <a:lnTo>
                  <a:pt x="174498" y="977773"/>
                </a:lnTo>
                <a:lnTo>
                  <a:pt x="168656" y="958850"/>
                </a:lnTo>
                <a:close/>
              </a:path>
              <a:path w="3279140" h="1035685">
                <a:moveTo>
                  <a:pt x="130810" y="970534"/>
                </a:moveTo>
                <a:lnTo>
                  <a:pt x="111887" y="976376"/>
                </a:lnTo>
                <a:lnTo>
                  <a:pt x="117729" y="995299"/>
                </a:lnTo>
                <a:lnTo>
                  <a:pt x="136652" y="989457"/>
                </a:lnTo>
                <a:lnTo>
                  <a:pt x="130810" y="970534"/>
                </a:lnTo>
                <a:close/>
              </a:path>
              <a:path w="3279140" h="1035685">
                <a:moveTo>
                  <a:pt x="61595" y="962406"/>
                </a:moveTo>
                <a:lnTo>
                  <a:pt x="0" y="1021334"/>
                </a:lnTo>
                <a:lnTo>
                  <a:pt x="84074" y="1035177"/>
                </a:lnTo>
                <a:lnTo>
                  <a:pt x="61595" y="962406"/>
                </a:lnTo>
                <a:close/>
              </a:path>
              <a:path w="3279140" h="1035685">
                <a:moveTo>
                  <a:pt x="92964" y="982218"/>
                </a:moveTo>
                <a:lnTo>
                  <a:pt x="74041" y="988060"/>
                </a:lnTo>
                <a:lnTo>
                  <a:pt x="79883" y="1006983"/>
                </a:lnTo>
                <a:lnTo>
                  <a:pt x="98806" y="1001141"/>
                </a:lnTo>
                <a:lnTo>
                  <a:pt x="92964" y="982218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7721" y="3786680"/>
            <a:ext cx="1569720" cy="960119"/>
          </a:xfrm>
          <a:prstGeom prst="rect">
            <a:avLst/>
          </a:prstGeom>
        </p:spPr>
        <p:txBody>
          <a:bodyPr vert="horz" wrap="square" lIns="0" tIns="241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90"/>
              </a:spcBef>
            </a:pPr>
            <a:r>
              <a:rPr sz="1200" dirty="0">
                <a:latin typeface="Wingdings"/>
                <a:cs typeface="Wingdings"/>
              </a:rPr>
              <a:t></a:t>
            </a:r>
            <a:r>
              <a:rPr sz="1200" spc="-11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机工作</a:t>
            </a:r>
            <a:endParaRPr sz="12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Wingdings"/>
                <a:cs typeface="Wingdings"/>
              </a:rPr>
              <a:t></a:t>
            </a:r>
            <a:r>
              <a:rPr sz="1200" spc="-11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人工作</a:t>
            </a:r>
            <a:endParaRPr sz="12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Wingdings"/>
                <a:cs typeface="Wingdings"/>
              </a:rPr>
              <a:t></a:t>
            </a:r>
            <a:r>
              <a:rPr sz="1200" spc="-95" dirty="0">
                <a:latin typeface="Times New Roman"/>
                <a:cs typeface="Times New Roman"/>
              </a:rPr>
              <a:t> </a:t>
            </a:r>
            <a:r>
              <a:rPr sz="1200" spc="-5" dirty="0">
                <a:latin typeface="Noto Sans CJK JP Regular"/>
                <a:cs typeface="Noto Sans CJK JP Regular"/>
              </a:rPr>
              <a:t>机工作，人辅助工作</a:t>
            </a:r>
            <a:endParaRPr sz="12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Wingdings"/>
                <a:cs typeface="Wingdings"/>
              </a:rPr>
              <a:t></a:t>
            </a:r>
            <a:r>
              <a:rPr sz="1200" spc="-114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人工作、机辅助工作</a:t>
            </a:r>
            <a:endParaRPr sz="12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</a:pPr>
            <a:r>
              <a:rPr sz="1200" dirty="0">
                <a:latin typeface="Wingdings"/>
                <a:cs typeface="Wingdings"/>
              </a:rPr>
              <a:t></a:t>
            </a:r>
            <a:r>
              <a:rPr sz="1200" spc="-25" dirty="0">
                <a:latin typeface="Times New Roman"/>
                <a:cs typeface="Times New Roman"/>
              </a:rPr>
              <a:t> </a:t>
            </a:r>
            <a:r>
              <a:rPr sz="1200" dirty="0">
                <a:latin typeface="Noto Sans CJK JP Regular"/>
                <a:cs typeface="Noto Sans CJK JP Regular"/>
              </a:rPr>
              <a:t>人机共同工作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51" name="object 51"/>
          <p:cNvSpPr txBox="1"/>
          <p:nvPr/>
        </p:nvSpPr>
        <p:spPr>
          <a:xfrm>
            <a:off x="2947797" y="4170596"/>
            <a:ext cx="3230245" cy="262890"/>
          </a:xfrm>
          <a:prstGeom prst="rect">
            <a:avLst/>
          </a:prstGeom>
        </p:spPr>
        <p:txBody>
          <a:bodyPr vert="horz" wrap="square" lIns="0" tIns="2667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10"/>
              </a:spcBef>
            </a:pPr>
            <a:r>
              <a:rPr sz="1400" dirty="0">
                <a:latin typeface="Noto Sans CJK JP Regular"/>
                <a:cs typeface="Noto Sans CJK JP Regular"/>
              </a:rPr>
              <a:t>作业单工序组装能力、</a:t>
            </a:r>
            <a:r>
              <a:rPr sz="1400" spc="-15" dirty="0">
                <a:latin typeface="Noto Sans CJK JP Regular"/>
                <a:cs typeface="Noto Sans CJK JP Regular"/>
              </a:rPr>
              <a:t>多</a:t>
            </a:r>
            <a:r>
              <a:rPr sz="1400" dirty="0">
                <a:latin typeface="Noto Sans CJK JP Regular"/>
                <a:cs typeface="Noto Sans CJK JP Regular"/>
              </a:rPr>
              <a:t>任务</a:t>
            </a:r>
            <a:r>
              <a:rPr sz="1400" spc="-15" dirty="0">
                <a:latin typeface="Noto Sans CJK JP Regular"/>
                <a:cs typeface="Noto Sans CJK JP Regular"/>
              </a:rPr>
              <a:t>序</a:t>
            </a:r>
            <a:r>
              <a:rPr sz="1400" dirty="0">
                <a:latin typeface="Noto Sans CJK JP Regular"/>
                <a:cs typeface="Noto Sans CJK JP Regular"/>
              </a:rPr>
              <a:t>组装</a:t>
            </a:r>
            <a:r>
              <a:rPr sz="1400" spc="-15" dirty="0">
                <a:latin typeface="Noto Sans CJK JP Regular"/>
                <a:cs typeface="Noto Sans CJK JP Regular"/>
              </a:rPr>
              <a:t>能</a:t>
            </a:r>
            <a:r>
              <a:rPr sz="1400" dirty="0">
                <a:latin typeface="Noto Sans CJK JP Regular"/>
                <a:cs typeface="Noto Sans CJK JP Regular"/>
              </a:rPr>
              <a:t>力</a:t>
            </a:r>
            <a:endParaRPr sz="14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941628" y="365252"/>
            <a:ext cx="690943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-5" dirty="0">
                <a:solidFill>
                  <a:srgbClr val="FFFFFF"/>
                </a:solidFill>
              </a:rPr>
              <a:t>-------</a:t>
            </a:r>
            <a:r>
              <a:rPr spc="10" dirty="0">
                <a:solidFill>
                  <a:srgbClr val="FFFFFF"/>
                </a:solidFill>
              </a:rPr>
              <a:t>车间产线-制造模式设计的未</a:t>
            </a:r>
            <a:r>
              <a:rPr spc="15" dirty="0">
                <a:solidFill>
                  <a:srgbClr val="FFFFFF"/>
                </a:solidFill>
              </a:rPr>
              <a:t>来</a:t>
            </a:r>
            <a:r>
              <a:rPr spc="10" dirty="0">
                <a:solidFill>
                  <a:srgbClr val="FFFFFF"/>
                </a:solidFill>
              </a:rPr>
              <a:t>趋势</a:t>
            </a:r>
            <a:r>
              <a:rPr dirty="0">
                <a:solidFill>
                  <a:srgbClr val="FFFFFF"/>
                </a:solidFill>
              </a:rPr>
              <a:t>-------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513080" y="886009"/>
            <a:ext cx="5085080" cy="2901315"/>
          </a:xfrm>
          <a:prstGeom prst="rect">
            <a:avLst/>
          </a:prstGeom>
        </p:spPr>
        <p:txBody>
          <a:bodyPr vert="horz" wrap="square" lIns="0" tIns="107950" rIns="0" bIns="0" rtlCol="0">
            <a:spAutoFit/>
          </a:bodyPr>
          <a:lstStyle/>
          <a:p>
            <a:pPr marL="462280" indent="-449580">
              <a:lnSpc>
                <a:spcPct val="100000"/>
              </a:lnSpc>
              <a:spcBef>
                <a:spcPts val="850"/>
              </a:spcBef>
              <a:buClr>
                <a:srgbClr val="5B9BD4"/>
              </a:buClr>
              <a:buSzPct val="75000"/>
              <a:buFont typeface="Wingdings"/>
              <a:buChar char=""/>
              <a:tabLst>
                <a:tab pos="462280" algn="l"/>
                <a:tab pos="462915" algn="l"/>
              </a:tabLst>
            </a:pPr>
            <a:r>
              <a:rPr sz="2200" dirty="0">
                <a:latin typeface="Noto Sans Mono CJK JP Regular"/>
                <a:cs typeface="Noto Sans Mono CJK JP Regular"/>
              </a:rPr>
              <a:t>上</a:t>
            </a:r>
            <a:r>
              <a:rPr sz="2200" spc="-5" dirty="0">
                <a:latin typeface="Noto Sans Mono CJK JP Regular"/>
                <a:cs typeface="Noto Sans Mono CJK JP Regular"/>
              </a:rPr>
              <a:t>天下</a:t>
            </a:r>
            <a:r>
              <a:rPr sz="2200" dirty="0">
                <a:latin typeface="Noto Sans Mono CJK JP Regular"/>
                <a:cs typeface="Noto Sans Mono CJK JP Regular"/>
              </a:rPr>
              <a:t>地</a:t>
            </a:r>
            <a:r>
              <a:rPr sz="2200" spc="-15" dirty="0">
                <a:latin typeface="Noto Sans Mono CJK JP Regular"/>
                <a:cs typeface="Noto Sans Mono CJK JP Regular"/>
              </a:rPr>
              <a:t>-</a:t>
            </a:r>
            <a:r>
              <a:rPr sz="2200" spc="-5" dirty="0">
                <a:latin typeface="Noto Sans Mono CJK JP Regular"/>
                <a:cs typeface="Noto Sans Mono CJK JP Regular"/>
              </a:rPr>
              <a:t>立体化的设计</a:t>
            </a:r>
            <a:endParaRPr sz="2200">
              <a:latin typeface="Noto Sans Mono CJK JP Regular"/>
              <a:cs typeface="Noto Sans Mono CJK JP Regular"/>
            </a:endParaRPr>
          </a:p>
          <a:p>
            <a:pPr marL="756285" lvl="1" indent="-286385">
              <a:lnSpc>
                <a:spcPct val="100000"/>
              </a:lnSpc>
              <a:spcBef>
                <a:spcPts val="745"/>
              </a:spcBef>
              <a:buFont typeface="Wingdings"/>
              <a:buChar char=""/>
              <a:tabLst>
                <a:tab pos="756920" algn="l"/>
              </a:tabLst>
            </a:pPr>
            <a:r>
              <a:rPr sz="22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输</a:t>
            </a:r>
            <a:r>
              <a:rPr sz="22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送自</a:t>
            </a:r>
            <a:r>
              <a:rPr sz="22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动</a:t>
            </a:r>
            <a:r>
              <a:rPr sz="22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化</a:t>
            </a:r>
            <a:endParaRPr sz="2200">
              <a:latin typeface="Noto Sans Mono CJK JP Regular"/>
              <a:cs typeface="Noto Sans Mono CJK JP Regular"/>
            </a:endParaRPr>
          </a:p>
          <a:p>
            <a:pPr marL="756285" lvl="1" indent="-286385">
              <a:lnSpc>
                <a:spcPct val="100000"/>
              </a:lnSpc>
              <a:spcBef>
                <a:spcPts val="145"/>
              </a:spcBef>
              <a:buFont typeface="Wingdings"/>
              <a:buChar char=""/>
              <a:tabLst>
                <a:tab pos="756920" algn="l"/>
              </a:tabLst>
            </a:pPr>
            <a:r>
              <a:rPr sz="22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输</a:t>
            </a:r>
            <a:r>
              <a:rPr sz="22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送立</a:t>
            </a:r>
            <a:r>
              <a:rPr sz="22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体</a:t>
            </a:r>
            <a:r>
              <a:rPr sz="22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化</a:t>
            </a:r>
            <a:endParaRPr sz="2200">
              <a:latin typeface="Noto Sans Mono CJK JP Regular"/>
              <a:cs typeface="Noto Sans Mono CJK JP Regular"/>
            </a:endParaRPr>
          </a:p>
          <a:p>
            <a:pPr marL="756285" lvl="1" indent="-286385">
              <a:lnSpc>
                <a:spcPct val="100000"/>
              </a:lnSpc>
              <a:spcBef>
                <a:spcPts val="130"/>
              </a:spcBef>
              <a:buFont typeface="Wingdings"/>
              <a:buChar char=""/>
              <a:tabLst>
                <a:tab pos="756920" algn="l"/>
              </a:tabLst>
            </a:pPr>
            <a:r>
              <a:rPr sz="22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单</a:t>
            </a:r>
            <a:r>
              <a:rPr sz="22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设备自动化</a:t>
            </a:r>
            <a:endParaRPr sz="2200">
              <a:latin typeface="Noto Sans Mono CJK JP Regular"/>
              <a:cs typeface="Noto Sans Mono CJK JP Regular"/>
            </a:endParaRPr>
          </a:p>
          <a:p>
            <a:pPr marL="756285" lvl="1" indent="-286385">
              <a:lnSpc>
                <a:spcPct val="100000"/>
              </a:lnSpc>
              <a:spcBef>
                <a:spcPts val="135"/>
              </a:spcBef>
              <a:buFont typeface="Wingdings"/>
              <a:buChar char=""/>
              <a:tabLst>
                <a:tab pos="756920" algn="l"/>
              </a:tabLst>
            </a:pPr>
            <a:r>
              <a:rPr sz="22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多</a:t>
            </a:r>
            <a:r>
              <a:rPr sz="22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元设</a:t>
            </a:r>
            <a:r>
              <a:rPr sz="22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备</a:t>
            </a:r>
            <a:r>
              <a:rPr sz="22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连</a:t>
            </a:r>
            <a:r>
              <a:rPr sz="22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线</a:t>
            </a:r>
            <a:r>
              <a:rPr sz="22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集成</a:t>
            </a:r>
            <a:r>
              <a:rPr sz="22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自</a:t>
            </a:r>
            <a:r>
              <a:rPr sz="22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动化</a:t>
            </a:r>
            <a:endParaRPr sz="2200">
              <a:latin typeface="Noto Sans Mono CJK JP Regular"/>
              <a:cs typeface="Noto Sans Mono CJK JP Regular"/>
            </a:endParaRPr>
          </a:p>
          <a:p>
            <a:pPr marL="462280" indent="-449580">
              <a:lnSpc>
                <a:spcPct val="100000"/>
              </a:lnSpc>
              <a:spcBef>
                <a:spcPts val="1515"/>
              </a:spcBef>
              <a:buClr>
                <a:srgbClr val="5B9BD4"/>
              </a:buClr>
              <a:buSzPct val="75000"/>
              <a:buFont typeface="Wingdings"/>
              <a:buChar char=""/>
              <a:tabLst>
                <a:tab pos="462280" algn="l"/>
                <a:tab pos="462915" algn="l"/>
              </a:tabLst>
            </a:pPr>
            <a:r>
              <a:rPr sz="2200" dirty="0">
                <a:latin typeface="Noto Sans Mono CJK JP Regular"/>
                <a:cs typeface="Noto Sans Mono CJK JP Regular"/>
              </a:rPr>
              <a:t>柔</a:t>
            </a:r>
            <a:r>
              <a:rPr sz="2200" spc="-5" dirty="0">
                <a:latin typeface="Noto Sans Mono CJK JP Regular"/>
                <a:cs typeface="Noto Sans Mono CJK JP Regular"/>
              </a:rPr>
              <a:t>性制</a:t>
            </a:r>
            <a:r>
              <a:rPr sz="2200" dirty="0">
                <a:latin typeface="Noto Sans Mono CJK JP Regular"/>
                <a:cs typeface="Noto Sans Mono CJK JP Regular"/>
              </a:rPr>
              <a:t>造</a:t>
            </a:r>
            <a:r>
              <a:rPr sz="2200" spc="-5" dirty="0">
                <a:latin typeface="Noto Sans Mono CJK JP Regular"/>
                <a:cs typeface="Noto Sans Mono CJK JP Regular"/>
              </a:rPr>
              <a:t>产</a:t>
            </a:r>
            <a:r>
              <a:rPr sz="2200" spc="15" dirty="0">
                <a:latin typeface="Noto Sans Mono CJK JP Regular"/>
                <a:cs typeface="Noto Sans Mono CJK JP Regular"/>
              </a:rPr>
              <a:t>线</a:t>
            </a:r>
            <a:r>
              <a:rPr sz="2200" spc="-15" dirty="0">
                <a:latin typeface="Noto Sans Mono CJK JP Regular"/>
                <a:cs typeface="Noto Sans Mono CJK JP Regular"/>
              </a:rPr>
              <a:t>-</a:t>
            </a:r>
            <a:r>
              <a:rPr sz="2200" dirty="0">
                <a:latin typeface="Noto Sans Mono CJK JP Regular"/>
                <a:cs typeface="Noto Sans Mono CJK JP Regular"/>
              </a:rPr>
              <a:t>快</a:t>
            </a:r>
            <a:r>
              <a:rPr sz="2200" spc="-5" dirty="0">
                <a:latin typeface="Noto Sans Mono CJK JP Regular"/>
                <a:cs typeface="Noto Sans Mono CJK JP Regular"/>
              </a:rPr>
              <a:t>速变换</a:t>
            </a:r>
            <a:r>
              <a:rPr sz="2200" dirty="0">
                <a:latin typeface="Noto Sans Mono CJK JP Regular"/>
                <a:cs typeface="Noto Sans Mono CJK JP Regular"/>
              </a:rPr>
              <a:t>生</a:t>
            </a:r>
            <a:r>
              <a:rPr sz="2200" spc="-5" dirty="0">
                <a:latin typeface="Noto Sans Mono CJK JP Regular"/>
                <a:cs typeface="Noto Sans Mono CJK JP Regular"/>
              </a:rPr>
              <a:t>产品</a:t>
            </a:r>
            <a:r>
              <a:rPr sz="2200" dirty="0">
                <a:latin typeface="Noto Sans Mono CJK JP Regular"/>
                <a:cs typeface="Noto Sans Mono CJK JP Regular"/>
              </a:rPr>
              <a:t>的</a:t>
            </a:r>
            <a:r>
              <a:rPr sz="2200" spc="-5" dirty="0">
                <a:latin typeface="Noto Sans Mono CJK JP Regular"/>
                <a:cs typeface="Noto Sans Mono CJK JP Regular"/>
              </a:rPr>
              <a:t>设计</a:t>
            </a:r>
            <a:endParaRPr sz="2200">
              <a:latin typeface="Noto Sans Mono CJK JP Regular"/>
              <a:cs typeface="Noto Sans Mono CJK JP Regular"/>
            </a:endParaRPr>
          </a:p>
          <a:p>
            <a:pPr marL="756285" lvl="1" indent="-286385">
              <a:lnSpc>
                <a:spcPct val="100000"/>
              </a:lnSpc>
              <a:spcBef>
                <a:spcPts val="740"/>
              </a:spcBef>
              <a:buFont typeface="Wingdings"/>
              <a:buChar char=""/>
              <a:tabLst>
                <a:tab pos="756920" algn="l"/>
              </a:tabLst>
            </a:pPr>
            <a:r>
              <a:rPr sz="22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岗</a:t>
            </a:r>
            <a:r>
              <a:rPr sz="2200" spc="-1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位</a:t>
            </a:r>
            <a:r>
              <a:rPr sz="2200" spc="-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/</a:t>
            </a:r>
            <a:r>
              <a:rPr sz="2200" spc="-1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设备组</a:t>
            </a:r>
            <a:r>
              <a:rPr sz="2200" spc="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合</a:t>
            </a:r>
            <a:r>
              <a:rPr sz="2200" spc="-1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弹性化</a:t>
            </a:r>
            <a:endParaRPr sz="2200">
              <a:latin typeface="Noto Sans Mono CJK JP Regular"/>
              <a:cs typeface="Noto Sans Mono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0" y="4823459"/>
            <a:ext cx="475615" cy="314325"/>
          </a:xfrm>
          <a:custGeom>
            <a:avLst/>
            <a:gdLst/>
            <a:ahLst/>
            <a:cxnLst/>
            <a:rect l="l" t="t" r="r" b="b"/>
            <a:pathLst>
              <a:path w="475615" h="314325">
                <a:moveTo>
                  <a:pt x="475488" y="0"/>
                </a:moveTo>
                <a:lnTo>
                  <a:pt x="95097" y="0"/>
                </a:lnTo>
                <a:lnTo>
                  <a:pt x="0" y="156971"/>
                </a:lnTo>
                <a:lnTo>
                  <a:pt x="95097" y="313943"/>
                </a:lnTo>
                <a:lnTo>
                  <a:pt x="475488" y="313943"/>
                </a:lnTo>
                <a:lnTo>
                  <a:pt x="47548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5264" y="365252"/>
            <a:ext cx="7988934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Clr>
                <a:srgbClr val="FF0000"/>
              </a:buClr>
              <a:buSzPct val="75000"/>
              <a:buFont typeface="Wingdings"/>
              <a:buChar char=""/>
              <a:tabLst>
                <a:tab pos="355600" algn="l"/>
              </a:tabLst>
            </a:pPr>
            <a:r>
              <a:rPr sz="24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案例演练------------------------------------------</a:t>
            </a:r>
            <a:endParaRPr sz="2400">
              <a:latin typeface="Noto Sans Mono CJK JP Regular"/>
              <a:cs typeface="Noto Sans Mono CJK JP Regular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92100" y="2057145"/>
            <a:ext cx="8560435" cy="1496695"/>
          </a:xfrm>
          <a:prstGeom prst="rect">
            <a:avLst/>
          </a:prstGeom>
        </p:spPr>
        <p:txBody>
          <a:bodyPr vert="horz" wrap="square" lIns="0" tIns="5080" rIns="0" bIns="0" rtlCol="0">
            <a:spAutoFit/>
          </a:bodyPr>
          <a:lstStyle/>
          <a:p>
            <a:pPr marL="1009650" marR="5080" indent="-996950">
              <a:lnSpc>
                <a:spcPct val="101000"/>
              </a:lnSpc>
              <a:spcBef>
                <a:spcPts val="40"/>
              </a:spcBef>
            </a:pPr>
            <a:r>
              <a:rPr sz="48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请问贵</a:t>
            </a:r>
            <a:r>
              <a:rPr sz="48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司</a:t>
            </a:r>
            <a:r>
              <a:rPr sz="48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属于哪一种制造模型？ </a:t>
            </a:r>
            <a:r>
              <a:rPr sz="48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或者有多种制造模型？</a:t>
            </a:r>
            <a:endParaRPr sz="4800">
              <a:latin typeface="Noto Sans CJK JP Regular"/>
              <a:cs typeface="Noto Sans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32103" y="931163"/>
            <a:ext cx="2156460" cy="11841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8559" y="71373"/>
            <a:ext cx="493331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FFFF"/>
                </a:solidFill>
              </a:rPr>
              <a:t>1.已有ERP生产管理系统为何需</a:t>
            </a:r>
            <a:r>
              <a:rPr spc="-10" dirty="0">
                <a:solidFill>
                  <a:srgbClr val="FFFFFF"/>
                </a:solidFill>
              </a:rPr>
              <a:t>要</a:t>
            </a:r>
            <a:r>
              <a:rPr spc="10" dirty="0">
                <a:solidFill>
                  <a:srgbClr val="FFFFFF"/>
                </a:solidFill>
              </a:rPr>
              <a:t>MES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2005964" y="808545"/>
            <a:ext cx="6598284" cy="3489960"/>
          </a:xfrm>
          <a:prstGeom prst="rect">
            <a:avLst/>
          </a:prstGeom>
        </p:spPr>
        <p:txBody>
          <a:bodyPr vert="horz" wrap="square" lIns="0" tIns="38735" rIns="0" bIns="0" rtlCol="0">
            <a:spAutoFit/>
          </a:bodyPr>
          <a:lstStyle/>
          <a:p>
            <a:pPr marL="280670" indent="-267970">
              <a:lnSpc>
                <a:spcPct val="100000"/>
              </a:lnSpc>
              <a:spcBef>
                <a:spcPts val="305"/>
              </a:spcBef>
              <a:buFont typeface="Wingdings"/>
              <a:buChar char=""/>
              <a:tabLst>
                <a:tab pos="281305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疑问：</a:t>
            </a:r>
            <a:endParaRPr sz="20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175"/>
              </a:spcBef>
              <a:buFont typeface="Wingdings"/>
              <a:buChar char=""/>
              <a:tabLst>
                <a:tab pos="640715" algn="l"/>
              </a:tabLst>
            </a:pP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我们现在管制的很好，财务结算也</a:t>
            </a:r>
            <a:r>
              <a:rPr sz="1800" spc="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很</a:t>
            </a: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OK啊；</a:t>
            </a:r>
            <a:endParaRPr sz="18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180"/>
              </a:spcBef>
              <a:buFont typeface="Wingdings"/>
              <a:buChar char=""/>
              <a:tabLst>
                <a:tab pos="640715" algn="l"/>
              </a:tabLst>
            </a:pP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看到许多MES服务商的资料，和ERP生产管理系</a:t>
            </a:r>
            <a:r>
              <a:rPr sz="1800" spc="-1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统</a:t>
            </a: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差不多啊；</a:t>
            </a:r>
            <a:endParaRPr sz="18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195"/>
              </a:spcBef>
              <a:buFont typeface="Wingdings"/>
              <a:buChar char=""/>
              <a:tabLst>
                <a:tab pos="640715" algn="l"/>
              </a:tabLst>
            </a:pP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我们的制造管理分析现在很够用啊</a:t>
            </a:r>
            <a:endParaRPr sz="1800">
              <a:latin typeface="Noto Sans Mono CJK JP Regular"/>
              <a:cs typeface="Noto Sans Mono CJK JP Regular"/>
            </a:endParaRPr>
          </a:p>
          <a:p>
            <a:pPr marL="280670" indent="-267970">
              <a:lnSpc>
                <a:spcPct val="100000"/>
              </a:lnSpc>
              <a:spcBef>
                <a:spcPts val="565"/>
              </a:spcBef>
              <a:buFont typeface="Wingdings"/>
              <a:buChar char=""/>
              <a:tabLst>
                <a:tab pos="281305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澄清：</a:t>
            </a:r>
            <a:endParaRPr sz="20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180"/>
              </a:spcBef>
              <a:buFont typeface="Wingdings"/>
              <a:buChar char=""/>
              <a:tabLst>
                <a:tab pos="640715" algn="l"/>
              </a:tabLst>
            </a:pP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并不是所有制造型企业都需</a:t>
            </a:r>
            <a:r>
              <a:rPr sz="1800" spc="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要</a:t>
            </a: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MES</a:t>
            </a:r>
            <a:endParaRPr sz="1800">
              <a:latin typeface="Noto Sans Mono CJK JP Regular"/>
              <a:cs typeface="Noto Sans Mono CJK JP Regular"/>
            </a:endParaRPr>
          </a:p>
          <a:p>
            <a:pPr marL="280670" indent="-267970">
              <a:lnSpc>
                <a:spcPct val="100000"/>
              </a:lnSpc>
              <a:spcBef>
                <a:spcPts val="570"/>
              </a:spcBef>
              <a:buFont typeface="Wingdings"/>
              <a:buChar char=""/>
              <a:tabLst>
                <a:tab pos="281305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为何要</a:t>
            </a:r>
            <a:r>
              <a:rPr sz="2000" spc="-15" dirty="0">
                <a:latin typeface="Noto Sans Mono CJK JP Regular"/>
                <a:cs typeface="Noto Sans Mono CJK JP Regular"/>
              </a:rPr>
              <a:t>因</a:t>
            </a:r>
            <a:r>
              <a:rPr sz="2000" dirty="0">
                <a:latin typeface="Noto Sans Mono CJK JP Regular"/>
                <a:cs typeface="Noto Sans Mono CJK JP Regular"/>
              </a:rPr>
              <a:t>为：</a:t>
            </a:r>
            <a:endParaRPr sz="20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175"/>
              </a:spcBef>
              <a:buFont typeface="Wingdings"/>
              <a:buChar char=""/>
              <a:tabLst>
                <a:tab pos="640715" algn="l"/>
              </a:tabLst>
            </a:pPr>
            <a:r>
              <a:rPr sz="1800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我感觉ERP的制造管理数据支撑不了分析能量</a:t>
            </a:r>
            <a:endParaRPr sz="18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180"/>
              </a:spcBef>
              <a:buFont typeface="Wingdings"/>
              <a:buChar char=""/>
              <a:tabLst>
                <a:tab pos="640715" algn="l"/>
              </a:tabLst>
            </a:pPr>
            <a:r>
              <a:rPr sz="1800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ERP的生产管理系统无法做好工艺流程管制</a:t>
            </a:r>
            <a:endParaRPr sz="18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180"/>
              </a:spcBef>
              <a:buFont typeface="Wingdings"/>
              <a:buChar char=""/>
              <a:tabLst>
                <a:tab pos="640715" algn="l"/>
              </a:tabLst>
            </a:pPr>
            <a:r>
              <a:rPr sz="1800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虽然ER</a:t>
            </a:r>
            <a:r>
              <a:rPr sz="1800" spc="-5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P</a:t>
            </a:r>
            <a:r>
              <a:rPr sz="1800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有质量、设备管理模块，但很难用</a:t>
            </a:r>
            <a:endParaRPr sz="18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195"/>
              </a:spcBef>
              <a:buFont typeface="Wingdings"/>
              <a:buChar char=""/>
              <a:tabLst>
                <a:tab pos="640715" algn="l"/>
              </a:tabLst>
            </a:pPr>
            <a:r>
              <a:rPr sz="1800" dirty="0">
                <a:solidFill>
                  <a:srgbClr val="C00000"/>
                </a:solidFill>
                <a:latin typeface="Noto Sans Mono CJK JP Regular"/>
                <a:cs typeface="Noto Sans Mono CJK JP Regular"/>
              </a:rPr>
              <a:t>ERP的生产管理系统数据反馈太慢，无法快速解决问题</a:t>
            </a:r>
            <a:endParaRPr sz="1800">
              <a:latin typeface="Noto Sans Mono CJK JP Regular"/>
              <a:cs typeface="Noto Sans Mono CJK JP Regular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86868" y="2359151"/>
            <a:ext cx="1766316" cy="183332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4904" y="984310"/>
            <a:ext cx="1170432" cy="124682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/>
              <a:t>制造管制模型</a:t>
            </a:r>
          </a:p>
        </p:txBody>
      </p:sp>
      <p:sp>
        <p:nvSpPr>
          <p:cNvPr id="3" name="object 3"/>
          <p:cNvSpPr/>
          <p:nvPr/>
        </p:nvSpPr>
        <p:spPr>
          <a:xfrm>
            <a:off x="562355" y="1281683"/>
            <a:ext cx="3868420" cy="3615054"/>
          </a:xfrm>
          <a:custGeom>
            <a:avLst/>
            <a:gdLst/>
            <a:ahLst/>
            <a:cxnLst/>
            <a:rect l="l" t="t" r="r" b="b"/>
            <a:pathLst>
              <a:path w="3868420" h="3615054">
                <a:moveTo>
                  <a:pt x="0" y="3614928"/>
                </a:moveTo>
                <a:lnTo>
                  <a:pt x="3867912" y="3614928"/>
                </a:lnTo>
                <a:lnTo>
                  <a:pt x="3867912" y="0"/>
                </a:lnTo>
                <a:lnTo>
                  <a:pt x="0" y="0"/>
                </a:lnTo>
                <a:lnTo>
                  <a:pt x="0" y="3614928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675538" y="1545082"/>
            <a:ext cx="3455035" cy="142811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700"/>
              </a:spcBef>
              <a:buFont typeface="Wingdings"/>
              <a:buChar char=""/>
              <a:tabLst>
                <a:tab pos="355600" algn="l"/>
              </a:tabLst>
            </a:pPr>
            <a:r>
              <a:rPr sz="1800" dirty="0">
                <a:latin typeface="Noto Sans Mono CJK JP Regular"/>
                <a:cs typeface="Noto Sans Mono CJK JP Regular"/>
              </a:rPr>
              <a:t>工单式跟踪（WO）</a:t>
            </a:r>
            <a:endParaRPr sz="1800">
              <a:latin typeface="Noto Sans Mono CJK JP Regular"/>
              <a:cs typeface="Noto Sans Mono CJK JP Regular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Font typeface="Wingdings"/>
              <a:buChar char=""/>
              <a:tabLst>
                <a:tab pos="355600" algn="l"/>
              </a:tabLst>
            </a:pPr>
            <a:r>
              <a:rPr sz="1800" dirty="0">
                <a:latin typeface="Noto Sans Mono CJK JP Regular"/>
                <a:cs typeface="Noto Sans Mono CJK JP Regular"/>
              </a:rPr>
              <a:t>小批量式跟踪（Lot）</a:t>
            </a:r>
            <a:endParaRPr sz="1800">
              <a:latin typeface="Noto Sans Mono CJK JP Regular"/>
              <a:cs typeface="Noto Sans Mono CJK JP Regular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Font typeface="Wingdings"/>
              <a:buChar char=""/>
              <a:tabLst>
                <a:tab pos="355600" algn="l"/>
              </a:tabLst>
            </a:pPr>
            <a:r>
              <a:rPr sz="1800" spc="-5" dirty="0">
                <a:latin typeface="Noto Sans Mono CJK JP Regular"/>
                <a:cs typeface="Noto Sans Mono CJK JP Regular"/>
              </a:rPr>
              <a:t>单件</a:t>
            </a:r>
            <a:r>
              <a:rPr sz="1800" dirty="0">
                <a:latin typeface="Noto Sans Mono CJK JP Regular"/>
                <a:cs typeface="Noto Sans Mono CJK JP Regular"/>
              </a:rPr>
              <a:t>式</a:t>
            </a:r>
            <a:r>
              <a:rPr sz="1800" spc="-5" dirty="0">
                <a:latin typeface="Noto Sans Mono CJK JP Regular"/>
                <a:cs typeface="Noto Sans Mono CJK JP Regular"/>
              </a:rPr>
              <a:t>跟踪（Piece</a:t>
            </a:r>
            <a:r>
              <a:rPr sz="1800" dirty="0">
                <a:latin typeface="Noto Sans Mono CJK JP Regular"/>
                <a:cs typeface="Noto Sans Mono CJK JP Regular"/>
              </a:rPr>
              <a:t>）</a:t>
            </a:r>
            <a:endParaRPr sz="1800">
              <a:latin typeface="Noto Sans Mono CJK JP Regular"/>
              <a:cs typeface="Noto Sans Mono CJK JP Regular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Font typeface="Wingdings"/>
              <a:buChar char=""/>
              <a:tabLst>
                <a:tab pos="355600" algn="l"/>
              </a:tabLst>
            </a:pPr>
            <a:r>
              <a:rPr sz="1800" dirty="0">
                <a:latin typeface="Noto Sans Mono CJK JP Regular"/>
                <a:cs typeface="Noto Sans Mono CJK JP Regular"/>
              </a:rPr>
              <a:t>工单小批量式跟踪</a:t>
            </a:r>
            <a:r>
              <a:rPr sz="1800" spc="-5" dirty="0">
                <a:latin typeface="Noto Sans Mono CJK JP Regular"/>
                <a:cs typeface="Noto Sans Mono CJK JP Regular"/>
              </a:rPr>
              <a:t>（WO-&gt;Lot）</a:t>
            </a:r>
            <a:endParaRPr sz="1800">
              <a:latin typeface="Noto Sans Mono CJK JP Regular"/>
              <a:cs typeface="Noto Sans Mono CJK JP Regular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675538" y="3023742"/>
            <a:ext cx="3797935" cy="29972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/>
              <a:buChar char=""/>
              <a:tabLst>
                <a:tab pos="355600" algn="l"/>
              </a:tabLst>
            </a:pPr>
            <a:r>
              <a:rPr sz="1800" dirty="0">
                <a:latin typeface="Noto Sans Mono CJK JP Regular"/>
                <a:cs typeface="Noto Sans Mono CJK JP Regular"/>
              </a:rPr>
              <a:t>小批量单件式跟踪（Lot-&gt;Piece）</a:t>
            </a:r>
            <a:endParaRPr sz="1800">
              <a:latin typeface="Noto Sans Mono CJK JP Regular"/>
              <a:cs typeface="Noto Sans Mono CJK JP Regular"/>
            </a:endParaRPr>
          </a:p>
        </p:txBody>
      </p:sp>
      <p:sp>
        <p:nvSpPr>
          <p:cNvPr id="6" name="object 6"/>
          <p:cNvSpPr txBox="1"/>
          <p:nvPr/>
        </p:nvSpPr>
        <p:spPr>
          <a:xfrm>
            <a:off x="675538" y="3373958"/>
            <a:ext cx="3569970" cy="119951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Font typeface="Wingdings"/>
              <a:buChar char=""/>
              <a:tabLst>
                <a:tab pos="355600" algn="l"/>
              </a:tabLst>
            </a:pPr>
            <a:r>
              <a:rPr sz="1800" spc="-5" dirty="0">
                <a:latin typeface="Noto Sans Mono CJK JP Regular"/>
                <a:cs typeface="Noto Sans Mono CJK JP Regular"/>
              </a:rPr>
              <a:t>工单小批量载具跟踪</a:t>
            </a:r>
            <a:r>
              <a:rPr sz="1800" dirty="0">
                <a:latin typeface="Noto Sans Mono CJK JP Regular"/>
                <a:cs typeface="Noto Sans Mono CJK JP Regular"/>
              </a:rPr>
              <a:t>（</a:t>
            </a:r>
            <a:r>
              <a:rPr sz="1800" spc="-5" dirty="0">
                <a:latin typeface="Noto Sans Mono CJK JP Regular"/>
                <a:cs typeface="Noto Sans Mono CJK JP Regular"/>
              </a:rPr>
              <a:t>W</a:t>
            </a:r>
            <a:r>
              <a:rPr sz="1800" dirty="0">
                <a:latin typeface="Noto Sans Mono CJK JP Regular"/>
                <a:cs typeface="Noto Sans Mono CJK JP Regular"/>
              </a:rPr>
              <a:t>O</a:t>
            </a:r>
            <a:r>
              <a:rPr sz="1800" spc="-5" dirty="0">
                <a:latin typeface="Noto Sans Mono CJK JP Regular"/>
                <a:cs typeface="Noto Sans Mono CJK JP Regular"/>
              </a:rPr>
              <a:t>-&gt;Lot</a:t>
            </a:r>
            <a:r>
              <a:rPr sz="1800" dirty="0">
                <a:latin typeface="Noto Sans Mono CJK JP Regular"/>
                <a:cs typeface="Noto Sans Mono CJK JP Regular"/>
              </a:rPr>
              <a:t>-</a:t>
            </a:r>
            <a:endParaRPr sz="1800">
              <a:latin typeface="Noto Sans Mono CJK JP Regular"/>
              <a:cs typeface="Noto Sans Mono CJK JP Regular"/>
            </a:endParaRPr>
          </a:p>
          <a:p>
            <a:pPr marL="354965">
              <a:lnSpc>
                <a:spcPct val="100000"/>
              </a:lnSpc>
              <a:spcBef>
                <a:spcPts val="5"/>
              </a:spcBef>
            </a:pPr>
            <a:r>
              <a:rPr sz="1800" dirty="0">
                <a:latin typeface="Noto Sans Mono CJK JP Regular"/>
                <a:cs typeface="Noto Sans Mono CJK JP Regular"/>
              </a:rPr>
              <a:t>&gt;Carrier）</a:t>
            </a:r>
            <a:endParaRPr sz="1800">
              <a:latin typeface="Noto Sans Mono CJK JP Regular"/>
              <a:cs typeface="Noto Sans Mono CJK JP Regular"/>
            </a:endParaRPr>
          </a:p>
          <a:p>
            <a:pPr marL="355600" indent="-342900">
              <a:lnSpc>
                <a:spcPct val="100000"/>
              </a:lnSpc>
              <a:spcBef>
                <a:spcPts val="600"/>
              </a:spcBef>
              <a:buFont typeface="Wingdings"/>
              <a:buChar char=""/>
              <a:tabLst>
                <a:tab pos="355600" algn="l"/>
              </a:tabLst>
            </a:pPr>
            <a:r>
              <a:rPr sz="1800" dirty="0">
                <a:latin typeface="Noto Sans Mono CJK JP Regular"/>
                <a:cs typeface="Noto Sans Mono CJK JP Regular"/>
              </a:rPr>
              <a:t>工单小批量载具单件跟踪（WO-</a:t>
            </a:r>
            <a:endParaRPr sz="1800">
              <a:latin typeface="Noto Sans Mono CJK JP Regular"/>
              <a:cs typeface="Noto Sans Mono CJK JP Regular"/>
            </a:endParaRPr>
          </a:p>
          <a:p>
            <a:pPr marL="354965">
              <a:lnSpc>
                <a:spcPct val="100000"/>
              </a:lnSpc>
            </a:pPr>
            <a:r>
              <a:rPr sz="1800" spc="-5" dirty="0">
                <a:latin typeface="Noto Sans Mono CJK JP Regular"/>
                <a:cs typeface="Noto Sans Mono CJK JP Regular"/>
              </a:rPr>
              <a:t>&gt;Lot-&gt;Carrier-&gt;Piece </a:t>
            </a:r>
            <a:r>
              <a:rPr sz="1800" dirty="0">
                <a:latin typeface="Noto Sans Mono CJK JP Regular"/>
                <a:cs typeface="Noto Sans Mono CJK JP Regular"/>
              </a:rPr>
              <a:t>）</a:t>
            </a:r>
            <a:endParaRPr sz="1800">
              <a:latin typeface="Noto Sans Mono CJK JP Regular"/>
              <a:cs typeface="Noto Sans Mono CJK JP Regular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4730496" y="1281683"/>
            <a:ext cx="3888104" cy="3615054"/>
          </a:xfrm>
          <a:custGeom>
            <a:avLst/>
            <a:gdLst/>
            <a:ahLst/>
            <a:cxnLst/>
            <a:rect l="l" t="t" r="r" b="b"/>
            <a:pathLst>
              <a:path w="3888104" h="3615054">
                <a:moveTo>
                  <a:pt x="0" y="3614928"/>
                </a:moveTo>
                <a:lnTo>
                  <a:pt x="3887724" y="3614928"/>
                </a:lnTo>
                <a:lnTo>
                  <a:pt x="3887724" y="0"/>
                </a:lnTo>
                <a:lnTo>
                  <a:pt x="0" y="0"/>
                </a:lnTo>
                <a:lnTo>
                  <a:pt x="0" y="3614928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4787265" y="1506982"/>
            <a:ext cx="3750945" cy="283083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373380" indent="-360680">
              <a:lnSpc>
                <a:spcPct val="100000"/>
              </a:lnSpc>
              <a:spcBef>
                <a:spcPts val="700"/>
              </a:spcBef>
              <a:buClr>
                <a:srgbClr val="5B9BD4"/>
              </a:buClr>
              <a:buFont typeface="Wingdings"/>
              <a:buChar char=""/>
              <a:tabLst>
                <a:tab pos="373380" algn="l"/>
                <a:tab pos="374015" algn="l"/>
              </a:tabLst>
            </a:pPr>
            <a:r>
              <a:rPr sz="1800" dirty="0">
                <a:latin typeface="Noto Sans Mono CJK JP Regular"/>
                <a:cs typeface="Noto Sans Mono CJK JP Regular"/>
              </a:rPr>
              <a:t>工艺生产中-机检</a:t>
            </a:r>
            <a:endParaRPr sz="1800">
              <a:latin typeface="Noto Sans Mono CJK JP Regular"/>
              <a:cs typeface="Noto Sans Mono CJK JP Regular"/>
            </a:endParaRPr>
          </a:p>
          <a:p>
            <a:pPr marL="537845" lvl="1" indent="-182245">
              <a:lnSpc>
                <a:spcPct val="100000"/>
              </a:lnSpc>
              <a:spcBef>
                <a:spcPts val="600"/>
              </a:spcBef>
              <a:buSzPct val="94444"/>
              <a:buFont typeface="Wingdings"/>
              <a:buChar char=""/>
              <a:tabLst>
                <a:tab pos="537845" algn="l"/>
              </a:tabLst>
            </a:pPr>
            <a:r>
              <a:rPr sz="1800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抽样-定时检/抽样-定量</a:t>
            </a:r>
            <a:r>
              <a:rPr sz="1800" spc="-5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检</a:t>
            </a:r>
            <a:r>
              <a:rPr sz="1800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/全检</a:t>
            </a:r>
            <a:endParaRPr sz="1800">
              <a:latin typeface="Noto Sans Mono CJK JP Regular"/>
              <a:cs typeface="Noto Sans Mono CJK JP Regular"/>
            </a:endParaRPr>
          </a:p>
          <a:p>
            <a:pPr marL="373380" indent="-360680">
              <a:lnSpc>
                <a:spcPct val="100000"/>
              </a:lnSpc>
              <a:spcBef>
                <a:spcPts val="600"/>
              </a:spcBef>
              <a:buClr>
                <a:srgbClr val="5B9BD4"/>
              </a:buClr>
              <a:buFont typeface="Wingdings"/>
              <a:buChar char=""/>
              <a:tabLst>
                <a:tab pos="373380" algn="l"/>
                <a:tab pos="374015" algn="l"/>
              </a:tabLst>
            </a:pPr>
            <a:r>
              <a:rPr sz="1800" spc="-5" dirty="0">
                <a:latin typeface="Noto Sans Mono CJK JP Regular"/>
                <a:cs typeface="Noto Sans Mono CJK JP Regular"/>
              </a:rPr>
              <a:t>工艺生产</a:t>
            </a:r>
            <a:r>
              <a:rPr sz="1800" dirty="0">
                <a:latin typeface="Noto Sans Mono CJK JP Regular"/>
                <a:cs typeface="Noto Sans Mono CJK JP Regular"/>
              </a:rPr>
              <a:t>中</a:t>
            </a:r>
            <a:r>
              <a:rPr sz="1800" spc="-5" dirty="0">
                <a:latin typeface="Noto Sans Mono CJK JP Regular"/>
                <a:cs typeface="Noto Sans Mono CJK JP Regular"/>
              </a:rPr>
              <a:t>-人检（自主检）</a:t>
            </a:r>
            <a:endParaRPr sz="1800">
              <a:latin typeface="Noto Sans Mono CJK JP Regular"/>
              <a:cs typeface="Noto Sans Mono CJK JP Regular"/>
            </a:endParaRPr>
          </a:p>
          <a:p>
            <a:pPr marL="537845" lvl="1" indent="-182245">
              <a:lnSpc>
                <a:spcPct val="100000"/>
              </a:lnSpc>
              <a:spcBef>
                <a:spcPts val="600"/>
              </a:spcBef>
              <a:buSzPct val="94444"/>
              <a:buFont typeface="Wingdings"/>
              <a:buChar char=""/>
              <a:tabLst>
                <a:tab pos="537845" algn="l"/>
              </a:tabLst>
            </a:pPr>
            <a:r>
              <a:rPr sz="1800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自检-全检-抽检</a:t>
            </a:r>
            <a:endParaRPr sz="1800">
              <a:latin typeface="Noto Sans Mono CJK JP Regular"/>
              <a:cs typeface="Noto Sans Mono CJK JP Regular"/>
            </a:endParaRPr>
          </a:p>
          <a:p>
            <a:pPr marL="373380" indent="-360680">
              <a:lnSpc>
                <a:spcPct val="100000"/>
              </a:lnSpc>
              <a:spcBef>
                <a:spcPts val="600"/>
              </a:spcBef>
              <a:buClr>
                <a:srgbClr val="5B9BD4"/>
              </a:buClr>
              <a:buFont typeface="Wingdings"/>
              <a:buChar char=""/>
              <a:tabLst>
                <a:tab pos="373380" algn="l"/>
                <a:tab pos="374015" algn="l"/>
              </a:tabLst>
            </a:pPr>
            <a:r>
              <a:rPr sz="1800" dirty="0">
                <a:latin typeface="Noto Sans Mono CJK JP Regular"/>
                <a:cs typeface="Noto Sans Mono CJK JP Regular"/>
              </a:rPr>
              <a:t>工艺生产中-人检（质量检）</a:t>
            </a:r>
            <a:endParaRPr sz="1800">
              <a:latin typeface="Noto Sans Mono CJK JP Regular"/>
              <a:cs typeface="Noto Sans Mono CJK JP Regular"/>
            </a:endParaRPr>
          </a:p>
          <a:p>
            <a:pPr marL="537845" lvl="1" indent="-182245">
              <a:lnSpc>
                <a:spcPct val="100000"/>
              </a:lnSpc>
              <a:spcBef>
                <a:spcPts val="600"/>
              </a:spcBef>
              <a:buSzPct val="94444"/>
              <a:buFont typeface="Wingdings"/>
              <a:buChar char=""/>
              <a:tabLst>
                <a:tab pos="537845" algn="l"/>
              </a:tabLst>
            </a:pPr>
            <a:r>
              <a:rPr sz="1800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抽检-巡检</a:t>
            </a:r>
            <a:endParaRPr sz="1800">
              <a:latin typeface="Noto Sans Mono CJK JP Regular"/>
              <a:cs typeface="Noto Sans Mono CJK JP Regular"/>
            </a:endParaRPr>
          </a:p>
          <a:p>
            <a:pPr marL="373380" indent="-360680">
              <a:lnSpc>
                <a:spcPct val="100000"/>
              </a:lnSpc>
              <a:spcBef>
                <a:spcPts val="605"/>
              </a:spcBef>
              <a:buClr>
                <a:srgbClr val="5B9BD4"/>
              </a:buClr>
              <a:buFont typeface="Wingdings"/>
              <a:buChar char=""/>
              <a:tabLst>
                <a:tab pos="373380" algn="l"/>
                <a:tab pos="374015" algn="l"/>
              </a:tabLst>
            </a:pPr>
            <a:r>
              <a:rPr sz="1800" dirty="0">
                <a:latin typeface="Noto Sans Mono CJK JP Regular"/>
                <a:cs typeface="Noto Sans Mono CJK JP Regular"/>
              </a:rPr>
              <a:t>工艺生产后-人检（质量检）</a:t>
            </a:r>
            <a:endParaRPr sz="1800">
              <a:latin typeface="Noto Sans Mono CJK JP Regular"/>
              <a:cs typeface="Noto Sans Mono CJK JP Regular"/>
            </a:endParaRPr>
          </a:p>
          <a:p>
            <a:pPr marL="537845" lvl="1" indent="-182245">
              <a:lnSpc>
                <a:spcPct val="100000"/>
              </a:lnSpc>
              <a:spcBef>
                <a:spcPts val="600"/>
              </a:spcBef>
              <a:buSzPct val="94444"/>
              <a:buFont typeface="Wingdings"/>
              <a:buChar char=""/>
              <a:tabLst>
                <a:tab pos="537845" algn="l"/>
              </a:tabLst>
            </a:pPr>
            <a:r>
              <a:rPr sz="1800" dirty="0">
                <a:solidFill>
                  <a:srgbClr val="4471C4"/>
                </a:solidFill>
                <a:latin typeface="Noto Sans Mono CJK JP Regular"/>
                <a:cs typeface="Noto Sans Mono CJK JP Regular"/>
              </a:rPr>
              <a:t>抽检-全检</a:t>
            </a:r>
            <a:endParaRPr sz="1800">
              <a:latin typeface="Noto Sans Mono CJK JP Regular"/>
              <a:cs typeface="Noto Sans Mono CJK JP Regular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62355" y="937260"/>
            <a:ext cx="3868420" cy="344805"/>
          </a:xfrm>
          <a:custGeom>
            <a:avLst/>
            <a:gdLst/>
            <a:ahLst/>
            <a:cxnLst/>
            <a:rect l="l" t="t" r="r" b="b"/>
            <a:pathLst>
              <a:path w="3868420" h="344805">
                <a:moveTo>
                  <a:pt x="0" y="344424"/>
                </a:moveTo>
                <a:lnTo>
                  <a:pt x="3867912" y="344424"/>
                </a:lnTo>
                <a:lnTo>
                  <a:pt x="3867912" y="0"/>
                </a:lnTo>
                <a:lnTo>
                  <a:pt x="0" y="0"/>
                </a:lnTo>
                <a:lnTo>
                  <a:pt x="0" y="344424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62355" y="937260"/>
            <a:ext cx="3868420" cy="344805"/>
          </a:xfrm>
          <a:custGeom>
            <a:avLst/>
            <a:gdLst/>
            <a:ahLst/>
            <a:cxnLst/>
            <a:rect l="l" t="t" r="r" b="b"/>
            <a:pathLst>
              <a:path w="3868420" h="344805">
                <a:moveTo>
                  <a:pt x="0" y="344424"/>
                </a:moveTo>
                <a:lnTo>
                  <a:pt x="3867912" y="344424"/>
                </a:lnTo>
                <a:lnTo>
                  <a:pt x="3867912" y="0"/>
                </a:lnTo>
                <a:lnTo>
                  <a:pt x="0" y="0"/>
                </a:lnTo>
                <a:lnTo>
                  <a:pt x="0" y="344424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4730496" y="935736"/>
            <a:ext cx="3888104" cy="344805"/>
          </a:xfrm>
          <a:custGeom>
            <a:avLst/>
            <a:gdLst/>
            <a:ahLst/>
            <a:cxnLst/>
            <a:rect l="l" t="t" r="r" b="b"/>
            <a:pathLst>
              <a:path w="3888104" h="344805">
                <a:moveTo>
                  <a:pt x="0" y="344424"/>
                </a:moveTo>
                <a:lnTo>
                  <a:pt x="3887724" y="344424"/>
                </a:lnTo>
                <a:lnTo>
                  <a:pt x="3887724" y="0"/>
                </a:lnTo>
                <a:lnTo>
                  <a:pt x="0" y="0"/>
                </a:lnTo>
                <a:lnTo>
                  <a:pt x="0" y="344424"/>
                </a:lnTo>
                <a:close/>
              </a:path>
            </a:pathLst>
          </a:custGeom>
          <a:solidFill>
            <a:srgbClr val="FF99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730496" y="935736"/>
            <a:ext cx="3888104" cy="344805"/>
          </a:xfrm>
          <a:custGeom>
            <a:avLst/>
            <a:gdLst/>
            <a:ahLst/>
            <a:cxnLst/>
            <a:rect l="l" t="t" r="r" b="b"/>
            <a:pathLst>
              <a:path w="3888104" h="344805">
                <a:moveTo>
                  <a:pt x="0" y="344424"/>
                </a:moveTo>
                <a:lnTo>
                  <a:pt x="3887724" y="344424"/>
                </a:lnTo>
                <a:lnTo>
                  <a:pt x="3887724" y="0"/>
                </a:lnTo>
                <a:lnTo>
                  <a:pt x="0" y="0"/>
                </a:lnTo>
                <a:lnTo>
                  <a:pt x="0" y="344424"/>
                </a:lnTo>
                <a:close/>
              </a:path>
            </a:pathLst>
          </a:custGeom>
          <a:ln w="9144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08559" y="435686"/>
            <a:ext cx="7943215" cy="81216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9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1/2-</a:t>
            </a:r>
            <a:r>
              <a:rPr sz="19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生</a:t>
            </a:r>
            <a:r>
              <a:rPr sz="19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产管</a:t>
            </a:r>
            <a:r>
              <a:rPr sz="19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制</a:t>
            </a:r>
            <a:r>
              <a:rPr sz="190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＆质量</a:t>
            </a:r>
            <a:r>
              <a:rPr sz="1900" spc="1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管</a:t>
            </a:r>
            <a:r>
              <a:rPr sz="1900" spc="20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制</a:t>
            </a:r>
            <a:r>
              <a:rPr sz="1900" spc="5" dirty="0">
                <a:solidFill>
                  <a:srgbClr val="FFFFFF"/>
                </a:solidFill>
                <a:latin typeface="Noto Sans Mono CJK JP Regular"/>
                <a:cs typeface="Noto Sans Mono CJK JP Regular"/>
              </a:rPr>
              <a:t>-------------------------------------------</a:t>
            </a:r>
            <a:endParaRPr sz="1900">
              <a:latin typeface="Noto Sans Mono CJK JP Regular"/>
              <a:cs typeface="Noto Sans Mono CJK JP Regular"/>
            </a:endParaRPr>
          </a:p>
          <a:p>
            <a:pPr marL="1425575">
              <a:lnSpc>
                <a:spcPct val="100000"/>
              </a:lnSpc>
              <a:spcBef>
                <a:spcPts val="1515"/>
              </a:spcBef>
              <a:tabLst>
                <a:tab pos="5604510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生产管</a:t>
            </a:r>
            <a:r>
              <a:rPr sz="2000" spc="-15" dirty="0">
                <a:latin typeface="Noto Sans Mono CJK JP Regular"/>
                <a:cs typeface="Noto Sans Mono CJK JP Regular"/>
              </a:rPr>
              <a:t>制</a:t>
            </a:r>
            <a:r>
              <a:rPr sz="2000" dirty="0">
                <a:latin typeface="Noto Sans Mono CJK JP Regular"/>
                <a:cs typeface="Noto Sans Mono CJK JP Regular"/>
              </a:rPr>
              <a:t>模型	质量管</a:t>
            </a:r>
            <a:r>
              <a:rPr sz="2000" spc="-15" dirty="0">
                <a:latin typeface="Noto Sans Mono CJK JP Regular"/>
                <a:cs typeface="Noto Sans Mono CJK JP Regular"/>
              </a:rPr>
              <a:t>制</a:t>
            </a:r>
            <a:r>
              <a:rPr sz="2000" dirty="0">
                <a:latin typeface="Noto Sans Mono CJK JP Regular"/>
                <a:cs typeface="Noto Sans Mono CJK JP Regular"/>
              </a:rPr>
              <a:t>模型</a:t>
            </a:r>
            <a:endParaRPr sz="2000">
              <a:latin typeface="Noto Sans Mono CJK JP Regular"/>
              <a:cs typeface="Noto Sans Mono CJK JP Regular"/>
            </a:endParaRP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8559" y="71373"/>
            <a:ext cx="645985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FFFF"/>
                </a:solidFill>
              </a:rPr>
              <a:t>3.多维思考、定义自家需求目标和性能的重要性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4682" y="868484"/>
            <a:ext cx="7283450" cy="3601085"/>
          </a:xfrm>
          <a:prstGeom prst="rect">
            <a:avLst/>
          </a:prstGeom>
        </p:spPr>
        <p:txBody>
          <a:bodyPr vert="horz" wrap="square" lIns="0" tIns="97790" rIns="0" bIns="0" rtlCol="0">
            <a:spAutoFit/>
          </a:bodyPr>
          <a:lstStyle/>
          <a:p>
            <a:pPr marL="280670" indent="-267970">
              <a:lnSpc>
                <a:spcPct val="100000"/>
              </a:lnSpc>
              <a:spcBef>
                <a:spcPts val="770"/>
              </a:spcBef>
              <a:buFont typeface="Wingdings"/>
              <a:buChar char=""/>
              <a:tabLst>
                <a:tab pos="281305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创新</a:t>
            </a:r>
            <a:endParaRPr sz="20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600"/>
              </a:spcBef>
              <a:buFont typeface="Wingdings"/>
              <a:buChar char=""/>
              <a:tabLst>
                <a:tab pos="640715" algn="l"/>
              </a:tabLst>
            </a:pP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产品规格竞争力衰退----------------------------------------</a:t>
            </a:r>
            <a:endParaRPr sz="18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600"/>
              </a:spcBef>
              <a:buFont typeface="Wingdings"/>
              <a:buChar char=""/>
              <a:tabLst>
                <a:tab pos="640715" algn="l"/>
              </a:tabLst>
            </a:pP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产品利润率衰退--------------------------------------------</a:t>
            </a:r>
            <a:endParaRPr sz="18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600"/>
              </a:spcBef>
              <a:buFont typeface="Wingdings"/>
              <a:buChar char=""/>
              <a:tabLst>
                <a:tab pos="640715" algn="l"/>
              </a:tabLst>
            </a:pP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消费者使用习惯改变----------------------------------------</a:t>
            </a:r>
            <a:endParaRPr sz="1800">
              <a:latin typeface="Noto Sans Mono CJK JP Regular"/>
              <a:cs typeface="Noto Sans Mono CJK JP Regular"/>
            </a:endParaRPr>
          </a:p>
          <a:p>
            <a:pPr marL="280670" indent="-267970">
              <a:lnSpc>
                <a:spcPct val="100000"/>
              </a:lnSpc>
              <a:spcBef>
                <a:spcPts val="605"/>
              </a:spcBef>
              <a:buFont typeface="Wingdings"/>
              <a:buChar char=""/>
              <a:tabLst>
                <a:tab pos="281305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内控与</a:t>
            </a:r>
            <a:r>
              <a:rPr sz="2000" spc="-15" dirty="0">
                <a:latin typeface="Noto Sans Mono CJK JP Regular"/>
                <a:cs typeface="Noto Sans Mono CJK JP Regular"/>
              </a:rPr>
              <a:t>维</a:t>
            </a:r>
            <a:r>
              <a:rPr sz="2000" dirty="0">
                <a:latin typeface="Noto Sans Mono CJK JP Regular"/>
                <a:cs typeface="Noto Sans Mono CJK JP Regular"/>
              </a:rPr>
              <a:t>持</a:t>
            </a:r>
            <a:endParaRPr sz="20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595"/>
              </a:spcBef>
              <a:buFont typeface="Wingdings"/>
              <a:buChar char=""/>
              <a:tabLst>
                <a:tab pos="640715" algn="l"/>
              </a:tabLst>
            </a:pP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产品质量改善---------------------------------------------</a:t>
            </a:r>
            <a:endParaRPr sz="18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600"/>
              </a:spcBef>
              <a:buFont typeface="Wingdings"/>
              <a:buChar char=""/>
              <a:tabLst>
                <a:tab pos="640715" algn="l"/>
              </a:tabLst>
            </a:pP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设备制造能力改善-----------------------------------------</a:t>
            </a:r>
            <a:endParaRPr sz="18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605"/>
              </a:spcBef>
              <a:buFont typeface="Wingdings"/>
              <a:buChar char=""/>
              <a:tabLst>
                <a:tab pos="640715" algn="l"/>
              </a:tabLst>
            </a:pP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人员工作品质改善-----------------------------------------</a:t>
            </a:r>
            <a:endParaRPr sz="18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600"/>
              </a:spcBef>
              <a:buFont typeface="Wingdings"/>
              <a:buChar char=""/>
              <a:tabLst>
                <a:tab pos="640715" algn="l"/>
              </a:tabLst>
            </a:pP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制造流程改善---------------------------------------------</a:t>
            </a:r>
            <a:endParaRPr sz="1800">
              <a:latin typeface="Noto Sans Mono CJK JP Regular"/>
              <a:cs typeface="Noto Sans Mono CJK JP Regular"/>
            </a:endParaRPr>
          </a:p>
          <a:p>
            <a:pPr marL="640080" lvl="1" indent="-284480">
              <a:lnSpc>
                <a:spcPct val="100000"/>
              </a:lnSpc>
              <a:spcBef>
                <a:spcPts val="600"/>
              </a:spcBef>
              <a:buFont typeface="Wingdings"/>
              <a:buChar char=""/>
              <a:tabLst>
                <a:tab pos="640715" algn="l"/>
              </a:tabLst>
            </a:pPr>
            <a:r>
              <a:rPr sz="18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制造环境的改善-------------------------------------------</a:t>
            </a:r>
            <a:endParaRPr sz="1800">
              <a:latin typeface="Noto Sans Mono CJK JP Regular"/>
              <a:cs typeface="Noto Sans Mono CJK JP Regular"/>
            </a:endParaRPr>
          </a:p>
        </p:txBody>
      </p:sp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8559" y="94615"/>
            <a:ext cx="585216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FFFF"/>
                </a:solidFill>
              </a:rPr>
              <a:t>4.以[TD＆BU]模式破解并疏理鸟巢式的需求</a:t>
            </a:r>
          </a:p>
        </p:txBody>
      </p:sp>
      <p:sp>
        <p:nvSpPr>
          <p:cNvPr id="3" name="object 3"/>
          <p:cNvSpPr txBox="1"/>
          <p:nvPr/>
        </p:nvSpPr>
        <p:spPr>
          <a:xfrm>
            <a:off x="684682" y="980947"/>
            <a:ext cx="3262629" cy="89026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80670" indent="-267970">
              <a:lnSpc>
                <a:spcPct val="100000"/>
              </a:lnSpc>
              <a:spcBef>
                <a:spcPts val="105"/>
              </a:spcBef>
              <a:buSzPct val="75000"/>
              <a:buFont typeface="Wingdings"/>
              <a:buChar char=""/>
              <a:tabLst>
                <a:tab pos="281305" algn="l"/>
              </a:tabLst>
            </a:pPr>
            <a:r>
              <a:rPr sz="2000" spc="-220" dirty="0">
                <a:solidFill>
                  <a:srgbClr val="0033CC"/>
                </a:solidFill>
                <a:latin typeface="Arial"/>
                <a:cs typeface="Arial"/>
              </a:rPr>
              <a:t>T</a:t>
            </a:r>
            <a:r>
              <a:rPr sz="2000" dirty="0">
                <a:solidFill>
                  <a:srgbClr val="0033CC"/>
                </a:solidFill>
                <a:latin typeface="Arial"/>
                <a:cs typeface="Arial"/>
              </a:rPr>
              <a:t>op-Down(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由上而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下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需求</a:t>
            </a:r>
            <a:r>
              <a:rPr sz="2000" dirty="0">
                <a:solidFill>
                  <a:srgbClr val="0033CC"/>
                </a:solidFill>
                <a:latin typeface="Arial"/>
                <a:cs typeface="Arial"/>
              </a:rPr>
              <a:t>)</a:t>
            </a:r>
            <a:endParaRPr sz="20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5"/>
              </a:spcBef>
              <a:buClr>
                <a:srgbClr val="0033CC"/>
              </a:buClr>
              <a:buFont typeface="Wingdings"/>
              <a:buChar char=""/>
            </a:pPr>
            <a:endParaRPr sz="1700">
              <a:latin typeface="Times New Roman"/>
              <a:cs typeface="Times New Roman"/>
            </a:endParaRPr>
          </a:p>
          <a:p>
            <a:pPr marL="280670" indent="-267970">
              <a:lnSpc>
                <a:spcPct val="100000"/>
              </a:lnSpc>
              <a:buSzPct val="75000"/>
              <a:buFont typeface="Wingdings"/>
              <a:buChar char=""/>
              <a:tabLst>
                <a:tab pos="281305" algn="l"/>
              </a:tabLst>
            </a:pPr>
            <a:r>
              <a:rPr sz="2000" dirty="0">
                <a:solidFill>
                  <a:srgbClr val="0033CC"/>
                </a:solidFill>
                <a:latin typeface="Arial"/>
                <a:cs typeface="Arial"/>
              </a:rPr>
              <a:t>Bu</a:t>
            </a:r>
            <a:r>
              <a:rPr sz="2000" spc="-10" dirty="0">
                <a:solidFill>
                  <a:srgbClr val="0033CC"/>
                </a:solidFill>
                <a:latin typeface="Arial"/>
                <a:cs typeface="Arial"/>
              </a:rPr>
              <a:t>t</a:t>
            </a:r>
            <a:r>
              <a:rPr sz="2000" dirty="0">
                <a:solidFill>
                  <a:srgbClr val="0033CC"/>
                </a:solidFill>
                <a:latin typeface="Arial"/>
                <a:cs typeface="Arial"/>
              </a:rPr>
              <a:t>ton</a:t>
            </a:r>
            <a:r>
              <a:rPr sz="2000" spc="5" dirty="0">
                <a:solidFill>
                  <a:srgbClr val="0033CC"/>
                </a:solidFill>
                <a:latin typeface="Arial"/>
                <a:cs typeface="Arial"/>
              </a:rPr>
              <a:t>s</a:t>
            </a:r>
            <a:r>
              <a:rPr sz="2000" dirty="0">
                <a:solidFill>
                  <a:srgbClr val="0033CC"/>
                </a:solidFill>
                <a:latin typeface="Arial"/>
                <a:cs typeface="Arial"/>
              </a:rPr>
              <a:t>-Up</a:t>
            </a:r>
            <a:r>
              <a:rPr sz="2000" spc="-5" dirty="0">
                <a:solidFill>
                  <a:srgbClr val="0033CC"/>
                </a:solidFill>
                <a:latin typeface="Arial"/>
                <a:cs typeface="Arial"/>
              </a:rPr>
              <a:t>(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由下而</a:t>
            </a:r>
            <a:r>
              <a:rPr sz="2000" spc="-1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上</a:t>
            </a:r>
            <a:r>
              <a:rPr sz="200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需求</a:t>
            </a:r>
            <a:r>
              <a:rPr sz="2000" dirty="0">
                <a:solidFill>
                  <a:srgbClr val="0033CC"/>
                </a:solidFill>
                <a:latin typeface="Arial"/>
                <a:cs typeface="Arial"/>
              </a:rPr>
              <a:t>)</a:t>
            </a:r>
            <a:endParaRPr sz="20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4309871" y="4456176"/>
            <a:ext cx="4488180" cy="356870"/>
          </a:xfrm>
          <a:custGeom>
            <a:avLst/>
            <a:gdLst/>
            <a:ahLst/>
            <a:cxnLst/>
            <a:rect l="l" t="t" r="r" b="b"/>
            <a:pathLst>
              <a:path w="4488180" h="356870">
                <a:moveTo>
                  <a:pt x="4452493" y="0"/>
                </a:moveTo>
                <a:lnTo>
                  <a:pt x="35687" y="0"/>
                </a:lnTo>
                <a:lnTo>
                  <a:pt x="21806" y="2802"/>
                </a:lnTo>
                <a:lnTo>
                  <a:pt x="10461" y="10444"/>
                </a:lnTo>
                <a:lnTo>
                  <a:pt x="2807" y="21779"/>
                </a:lnTo>
                <a:lnTo>
                  <a:pt x="0" y="35661"/>
                </a:lnTo>
                <a:lnTo>
                  <a:pt x="0" y="320954"/>
                </a:lnTo>
                <a:lnTo>
                  <a:pt x="2807" y="334836"/>
                </a:lnTo>
                <a:lnTo>
                  <a:pt x="10461" y="346171"/>
                </a:lnTo>
                <a:lnTo>
                  <a:pt x="21806" y="353813"/>
                </a:lnTo>
                <a:lnTo>
                  <a:pt x="35687" y="356616"/>
                </a:lnTo>
                <a:lnTo>
                  <a:pt x="4452493" y="356616"/>
                </a:lnTo>
                <a:lnTo>
                  <a:pt x="4466373" y="353813"/>
                </a:lnTo>
                <a:lnTo>
                  <a:pt x="4477718" y="346171"/>
                </a:lnTo>
                <a:lnTo>
                  <a:pt x="4485372" y="334836"/>
                </a:lnTo>
                <a:lnTo>
                  <a:pt x="4488180" y="320954"/>
                </a:lnTo>
                <a:lnTo>
                  <a:pt x="4488180" y="35661"/>
                </a:lnTo>
                <a:lnTo>
                  <a:pt x="4485372" y="21779"/>
                </a:lnTo>
                <a:lnTo>
                  <a:pt x="4477718" y="10444"/>
                </a:lnTo>
                <a:lnTo>
                  <a:pt x="4466373" y="2802"/>
                </a:lnTo>
                <a:lnTo>
                  <a:pt x="4452493" y="0"/>
                </a:lnTo>
                <a:close/>
              </a:path>
            </a:pathLst>
          </a:custGeom>
          <a:solidFill>
            <a:srgbClr val="FFE8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7778242" y="4536135"/>
            <a:ext cx="6959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5" dirty="0">
                <a:latin typeface="Arial"/>
                <a:cs typeface="Arial"/>
              </a:rPr>
              <a:t>BBBBBBBB</a:t>
            </a:r>
            <a:endParaRPr sz="1000">
              <a:latin typeface="Arial"/>
              <a:cs typeface="Arial"/>
            </a:endParaRPr>
          </a:p>
        </p:txBody>
      </p:sp>
      <p:sp>
        <p:nvSpPr>
          <p:cNvPr id="6" name="object 6"/>
          <p:cNvSpPr/>
          <p:nvPr/>
        </p:nvSpPr>
        <p:spPr>
          <a:xfrm>
            <a:off x="4309871" y="4041647"/>
            <a:ext cx="4488180" cy="355600"/>
          </a:xfrm>
          <a:custGeom>
            <a:avLst/>
            <a:gdLst/>
            <a:ahLst/>
            <a:cxnLst/>
            <a:rect l="l" t="t" r="r" b="b"/>
            <a:pathLst>
              <a:path w="4488180" h="355600">
                <a:moveTo>
                  <a:pt x="4452620" y="0"/>
                </a:moveTo>
                <a:lnTo>
                  <a:pt x="35560" y="0"/>
                </a:lnTo>
                <a:lnTo>
                  <a:pt x="21699" y="2790"/>
                </a:lnTo>
                <a:lnTo>
                  <a:pt x="10398" y="10401"/>
                </a:lnTo>
                <a:lnTo>
                  <a:pt x="2788" y="21688"/>
                </a:lnTo>
                <a:lnTo>
                  <a:pt x="0" y="35509"/>
                </a:lnTo>
                <a:lnTo>
                  <a:pt x="0" y="319582"/>
                </a:lnTo>
                <a:lnTo>
                  <a:pt x="2788" y="333403"/>
                </a:lnTo>
                <a:lnTo>
                  <a:pt x="10398" y="344690"/>
                </a:lnTo>
                <a:lnTo>
                  <a:pt x="21699" y="352301"/>
                </a:lnTo>
                <a:lnTo>
                  <a:pt x="35560" y="355091"/>
                </a:lnTo>
                <a:lnTo>
                  <a:pt x="4452620" y="355091"/>
                </a:lnTo>
                <a:lnTo>
                  <a:pt x="4466480" y="352301"/>
                </a:lnTo>
                <a:lnTo>
                  <a:pt x="4477781" y="344690"/>
                </a:lnTo>
                <a:lnTo>
                  <a:pt x="4485391" y="333403"/>
                </a:lnTo>
                <a:lnTo>
                  <a:pt x="4488180" y="319582"/>
                </a:lnTo>
                <a:lnTo>
                  <a:pt x="4488180" y="35509"/>
                </a:lnTo>
                <a:lnTo>
                  <a:pt x="4485391" y="21688"/>
                </a:lnTo>
                <a:lnTo>
                  <a:pt x="4477781" y="10401"/>
                </a:lnTo>
                <a:lnTo>
                  <a:pt x="4466480" y="2790"/>
                </a:lnTo>
                <a:lnTo>
                  <a:pt x="4452620" y="0"/>
                </a:lnTo>
                <a:close/>
              </a:path>
            </a:pathLst>
          </a:custGeom>
          <a:solidFill>
            <a:srgbClr val="FFE8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7819390" y="4120692"/>
            <a:ext cx="6121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Arial"/>
                <a:cs typeface="Arial"/>
              </a:rPr>
              <a:t>AAAAAAA</a:t>
            </a:r>
            <a:endParaRPr sz="1000">
              <a:latin typeface="Arial"/>
              <a:cs typeface="Arial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4309871" y="3625596"/>
            <a:ext cx="4488180" cy="356870"/>
          </a:xfrm>
          <a:custGeom>
            <a:avLst/>
            <a:gdLst/>
            <a:ahLst/>
            <a:cxnLst/>
            <a:rect l="l" t="t" r="r" b="b"/>
            <a:pathLst>
              <a:path w="4488180" h="356870">
                <a:moveTo>
                  <a:pt x="4452493" y="0"/>
                </a:moveTo>
                <a:lnTo>
                  <a:pt x="35687" y="0"/>
                </a:lnTo>
                <a:lnTo>
                  <a:pt x="21806" y="2807"/>
                </a:lnTo>
                <a:lnTo>
                  <a:pt x="10461" y="10461"/>
                </a:lnTo>
                <a:lnTo>
                  <a:pt x="2807" y="21806"/>
                </a:lnTo>
                <a:lnTo>
                  <a:pt x="0" y="35686"/>
                </a:lnTo>
                <a:lnTo>
                  <a:pt x="0" y="320954"/>
                </a:lnTo>
                <a:lnTo>
                  <a:pt x="2807" y="334836"/>
                </a:lnTo>
                <a:lnTo>
                  <a:pt x="10461" y="346171"/>
                </a:lnTo>
                <a:lnTo>
                  <a:pt x="21806" y="353813"/>
                </a:lnTo>
                <a:lnTo>
                  <a:pt x="35687" y="356615"/>
                </a:lnTo>
                <a:lnTo>
                  <a:pt x="4452493" y="356615"/>
                </a:lnTo>
                <a:lnTo>
                  <a:pt x="4466373" y="353813"/>
                </a:lnTo>
                <a:lnTo>
                  <a:pt x="4477718" y="346171"/>
                </a:lnTo>
                <a:lnTo>
                  <a:pt x="4485372" y="334836"/>
                </a:lnTo>
                <a:lnTo>
                  <a:pt x="4488180" y="320954"/>
                </a:lnTo>
                <a:lnTo>
                  <a:pt x="4488180" y="35686"/>
                </a:lnTo>
                <a:lnTo>
                  <a:pt x="4485372" y="21806"/>
                </a:lnTo>
                <a:lnTo>
                  <a:pt x="4477718" y="10461"/>
                </a:lnTo>
                <a:lnTo>
                  <a:pt x="4466373" y="2807"/>
                </a:lnTo>
                <a:lnTo>
                  <a:pt x="4452493" y="0"/>
                </a:lnTo>
                <a:close/>
              </a:path>
            </a:pathLst>
          </a:custGeom>
          <a:solidFill>
            <a:srgbClr val="FFE8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796530" y="3711321"/>
            <a:ext cx="6578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Noto Sans CJK JP Regular"/>
                <a:cs typeface="Noto Sans CJK JP Regular"/>
              </a:rPr>
              <a:t>车间工作层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4309871" y="3209544"/>
            <a:ext cx="4488180" cy="356870"/>
          </a:xfrm>
          <a:custGeom>
            <a:avLst/>
            <a:gdLst/>
            <a:ahLst/>
            <a:cxnLst/>
            <a:rect l="l" t="t" r="r" b="b"/>
            <a:pathLst>
              <a:path w="4488180" h="356870">
                <a:moveTo>
                  <a:pt x="4452493" y="0"/>
                </a:moveTo>
                <a:lnTo>
                  <a:pt x="35687" y="0"/>
                </a:lnTo>
                <a:lnTo>
                  <a:pt x="21806" y="2807"/>
                </a:lnTo>
                <a:lnTo>
                  <a:pt x="10461" y="10461"/>
                </a:lnTo>
                <a:lnTo>
                  <a:pt x="2807" y="21806"/>
                </a:lnTo>
                <a:lnTo>
                  <a:pt x="0" y="35687"/>
                </a:lnTo>
                <a:lnTo>
                  <a:pt x="0" y="320928"/>
                </a:lnTo>
                <a:lnTo>
                  <a:pt x="2807" y="334809"/>
                </a:lnTo>
                <a:lnTo>
                  <a:pt x="10461" y="346154"/>
                </a:lnTo>
                <a:lnTo>
                  <a:pt x="21806" y="353808"/>
                </a:lnTo>
                <a:lnTo>
                  <a:pt x="35687" y="356616"/>
                </a:lnTo>
                <a:lnTo>
                  <a:pt x="4452493" y="356616"/>
                </a:lnTo>
                <a:lnTo>
                  <a:pt x="4466373" y="353808"/>
                </a:lnTo>
                <a:lnTo>
                  <a:pt x="4477718" y="346154"/>
                </a:lnTo>
                <a:lnTo>
                  <a:pt x="4485372" y="334809"/>
                </a:lnTo>
                <a:lnTo>
                  <a:pt x="4488180" y="320928"/>
                </a:lnTo>
                <a:lnTo>
                  <a:pt x="4488180" y="35687"/>
                </a:lnTo>
                <a:lnTo>
                  <a:pt x="4485372" y="21806"/>
                </a:lnTo>
                <a:lnTo>
                  <a:pt x="4477718" y="10461"/>
                </a:lnTo>
                <a:lnTo>
                  <a:pt x="4466373" y="2807"/>
                </a:lnTo>
                <a:lnTo>
                  <a:pt x="4452493" y="0"/>
                </a:lnTo>
                <a:close/>
              </a:path>
            </a:pathLst>
          </a:custGeom>
          <a:solidFill>
            <a:srgbClr val="FFE8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7796530" y="3294963"/>
            <a:ext cx="6578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10" dirty="0">
                <a:latin typeface="Noto Sans CJK JP Regular"/>
                <a:cs typeface="Noto Sans CJK JP Regular"/>
              </a:rPr>
              <a:t>制造幕僚层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309871" y="2793492"/>
            <a:ext cx="4488180" cy="356870"/>
          </a:xfrm>
          <a:custGeom>
            <a:avLst/>
            <a:gdLst/>
            <a:ahLst/>
            <a:cxnLst/>
            <a:rect l="l" t="t" r="r" b="b"/>
            <a:pathLst>
              <a:path w="4488180" h="356869">
                <a:moveTo>
                  <a:pt x="4452493" y="0"/>
                </a:moveTo>
                <a:lnTo>
                  <a:pt x="35687" y="0"/>
                </a:lnTo>
                <a:lnTo>
                  <a:pt x="21806" y="2807"/>
                </a:lnTo>
                <a:lnTo>
                  <a:pt x="10461" y="10461"/>
                </a:lnTo>
                <a:lnTo>
                  <a:pt x="2807" y="21806"/>
                </a:lnTo>
                <a:lnTo>
                  <a:pt x="0" y="35687"/>
                </a:lnTo>
                <a:lnTo>
                  <a:pt x="0" y="320928"/>
                </a:lnTo>
                <a:lnTo>
                  <a:pt x="2807" y="334809"/>
                </a:lnTo>
                <a:lnTo>
                  <a:pt x="10461" y="346154"/>
                </a:lnTo>
                <a:lnTo>
                  <a:pt x="21806" y="353808"/>
                </a:lnTo>
                <a:lnTo>
                  <a:pt x="35687" y="356615"/>
                </a:lnTo>
                <a:lnTo>
                  <a:pt x="4452493" y="356615"/>
                </a:lnTo>
                <a:lnTo>
                  <a:pt x="4466373" y="353808"/>
                </a:lnTo>
                <a:lnTo>
                  <a:pt x="4477718" y="346154"/>
                </a:lnTo>
                <a:lnTo>
                  <a:pt x="4485372" y="334809"/>
                </a:lnTo>
                <a:lnTo>
                  <a:pt x="4488180" y="320928"/>
                </a:lnTo>
                <a:lnTo>
                  <a:pt x="4488180" y="35687"/>
                </a:lnTo>
                <a:lnTo>
                  <a:pt x="4485372" y="21806"/>
                </a:lnTo>
                <a:lnTo>
                  <a:pt x="4477718" y="10461"/>
                </a:lnTo>
                <a:lnTo>
                  <a:pt x="4466373" y="2807"/>
                </a:lnTo>
                <a:lnTo>
                  <a:pt x="4452493" y="0"/>
                </a:lnTo>
                <a:close/>
              </a:path>
            </a:pathLst>
          </a:custGeom>
          <a:solidFill>
            <a:srgbClr val="FFE8C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796530" y="2879597"/>
            <a:ext cx="6578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latin typeface="Noto Sans CJK JP Regular"/>
                <a:cs typeface="Noto Sans CJK JP Regular"/>
              </a:rPr>
              <a:t>制造领导层</a:t>
            </a:r>
            <a:endParaRPr sz="1000">
              <a:latin typeface="Noto Sans CJK JP Regular"/>
              <a:cs typeface="Noto Sans CJK JP Regular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5268467" y="2823972"/>
            <a:ext cx="445134" cy="297180"/>
          </a:xfrm>
          <a:custGeom>
            <a:avLst/>
            <a:gdLst/>
            <a:ahLst/>
            <a:cxnLst/>
            <a:rect l="l" t="t" r="r" b="b"/>
            <a:pathLst>
              <a:path w="445135" h="297180">
                <a:moveTo>
                  <a:pt x="415290" y="0"/>
                </a:moveTo>
                <a:lnTo>
                  <a:pt x="29718" y="0"/>
                </a:lnTo>
                <a:lnTo>
                  <a:pt x="18162" y="2339"/>
                </a:lnTo>
                <a:lnTo>
                  <a:pt x="8715" y="8715"/>
                </a:lnTo>
                <a:lnTo>
                  <a:pt x="2339" y="18162"/>
                </a:lnTo>
                <a:lnTo>
                  <a:pt x="0" y="29717"/>
                </a:lnTo>
                <a:lnTo>
                  <a:pt x="0" y="267461"/>
                </a:lnTo>
                <a:lnTo>
                  <a:pt x="2339" y="279017"/>
                </a:lnTo>
                <a:lnTo>
                  <a:pt x="8715" y="288464"/>
                </a:lnTo>
                <a:lnTo>
                  <a:pt x="18162" y="294840"/>
                </a:lnTo>
                <a:lnTo>
                  <a:pt x="29718" y="297179"/>
                </a:lnTo>
                <a:lnTo>
                  <a:pt x="415290" y="297179"/>
                </a:lnTo>
                <a:lnTo>
                  <a:pt x="426845" y="294840"/>
                </a:lnTo>
                <a:lnTo>
                  <a:pt x="436292" y="288464"/>
                </a:lnTo>
                <a:lnTo>
                  <a:pt x="442668" y="279017"/>
                </a:lnTo>
                <a:lnTo>
                  <a:pt x="445008" y="267461"/>
                </a:lnTo>
                <a:lnTo>
                  <a:pt x="445008" y="29717"/>
                </a:lnTo>
                <a:lnTo>
                  <a:pt x="442668" y="18162"/>
                </a:lnTo>
                <a:lnTo>
                  <a:pt x="436292" y="8715"/>
                </a:lnTo>
                <a:lnTo>
                  <a:pt x="426845" y="2339"/>
                </a:lnTo>
                <a:lnTo>
                  <a:pt x="415290" y="0"/>
                </a:lnTo>
                <a:close/>
              </a:path>
            </a:pathLst>
          </a:custGeom>
          <a:solidFill>
            <a:srgbClr val="A4A4A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268467" y="2823972"/>
            <a:ext cx="445134" cy="297180"/>
          </a:xfrm>
          <a:custGeom>
            <a:avLst/>
            <a:gdLst/>
            <a:ahLst/>
            <a:cxnLst/>
            <a:rect l="l" t="t" r="r" b="b"/>
            <a:pathLst>
              <a:path w="445135" h="297180">
                <a:moveTo>
                  <a:pt x="0" y="29717"/>
                </a:moveTo>
                <a:lnTo>
                  <a:pt x="2339" y="18162"/>
                </a:lnTo>
                <a:lnTo>
                  <a:pt x="8715" y="8715"/>
                </a:lnTo>
                <a:lnTo>
                  <a:pt x="18162" y="2339"/>
                </a:lnTo>
                <a:lnTo>
                  <a:pt x="29718" y="0"/>
                </a:lnTo>
                <a:lnTo>
                  <a:pt x="415290" y="0"/>
                </a:lnTo>
                <a:lnTo>
                  <a:pt x="426845" y="2339"/>
                </a:lnTo>
                <a:lnTo>
                  <a:pt x="436292" y="8715"/>
                </a:lnTo>
                <a:lnTo>
                  <a:pt x="442668" y="18162"/>
                </a:lnTo>
                <a:lnTo>
                  <a:pt x="445008" y="29717"/>
                </a:lnTo>
                <a:lnTo>
                  <a:pt x="445008" y="267461"/>
                </a:lnTo>
                <a:lnTo>
                  <a:pt x="442668" y="279017"/>
                </a:lnTo>
                <a:lnTo>
                  <a:pt x="436292" y="288464"/>
                </a:lnTo>
                <a:lnTo>
                  <a:pt x="426845" y="294840"/>
                </a:lnTo>
                <a:lnTo>
                  <a:pt x="415290" y="297179"/>
                </a:lnTo>
                <a:lnTo>
                  <a:pt x="29718" y="297179"/>
                </a:lnTo>
                <a:lnTo>
                  <a:pt x="18162" y="294840"/>
                </a:lnTo>
                <a:lnTo>
                  <a:pt x="8715" y="288464"/>
                </a:lnTo>
                <a:lnTo>
                  <a:pt x="2339" y="279017"/>
                </a:lnTo>
                <a:lnTo>
                  <a:pt x="0" y="267461"/>
                </a:lnTo>
                <a:lnTo>
                  <a:pt x="0" y="29717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490971" y="3121151"/>
            <a:ext cx="579120" cy="118745"/>
          </a:xfrm>
          <a:custGeom>
            <a:avLst/>
            <a:gdLst/>
            <a:ahLst/>
            <a:cxnLst/>
            <a:rect l="l" t="t" r="r" b="b"/>
            <a:pathLst>
              <a:path w="579120" h="118744">
                <a:moveTo>
                  <a:pt x="0" y="0"/>
                </a:moveTo>
                <a:lnTo>
                  <a:pt x="0" y="59436"/>
                </a:lnTo>
                <a:lnTo>
                  <a:pt x="579119" y="59436"/>
                </a:lnTo>
                <a:lnTo>
                  <a:pt x="579119" y="118745"/>
                </a:lnTo>
              </a:path>
            </a:pathLst>
          </a:custGeom>
          <a:ln w="12191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5847588" y="3238500"/>
            <a:ext cx="445134" cy="297180"/>
          </a:xfrm>
          <a:custGeom>
            <a:avLst/>
            <a:gdLst/>
            <a:ahLst/>
            <a:cxnLst/>
            <a:rect l="l" t="t" r="r" b="b"/>
            <a:pathLst>
              <a:path w="445135" h="297179">
                <a:moveTo>
                  <a:pt x="415289" y="0"/>
                </a:moveTo>
                <a:lnTo>
                  <a:pt x="29717" y="0"/>
                </a:lnTo>
                <a:lnTo>
                  <a:pt x="18162" y="2339"/>
                </a:lnTo>
                <a:lnTo>
                  <a:pt x="8715" y="8715"/>
                </a:lnTo>
                <a:lnTo>
                  <a:pt x="2339" y="18162"/>
                </a:lnTo>
                <a:lnTo>
                  <a:pt x="0" y="29718"/>
                </a:lnTo>
                <a:lnTo>
                  <a:pt x="0" y="267462"/>
                </a:lnTo>
                <a:lnTo>
                  <a:pt x="2339" y="279017"/>
                </a:lnTo>
                <a:lnTo>
                  <a:pt x="8715" y="288464"/>
                </a:lnTo>
                <a:lnTo>
                  <a:pt x="18162" y="294840"/>
                </a:lnTo>
                <a:lnTo>
                  <a:pt x="29717" y="297180"/>
                </a:lnTo>
                <a:lnTo>
                  <a:pt x="415289" y="297180"/>
                </a:lnTo>
                <a:lnTo>
                  <a:pt x="426845" y="294840"/>
                </a:lnTo>
                <a:lnTo>
                  <a:pt x="436292" y="288464"/>
                </a:lnTo>
                <a:lnTo>
                  <a:pt x="442668" y="279017"/>
                </a:lnTo>
                <a:lnTo>
                  <a:pt x="445008" y="267462"/>
                </a:lnTo>
                <a:lnTo>
                  <a:pt x="445008" y="29718"/>
                </a:lnTo>
                <a:lnTo>
                  <a:pt x="442668" y="18162"/>
                </a:lnTo>
                <a:lnTo>
                  <a:pt x="436292" y="8715"/>
                </a:lnTo>
                <a:lnTo>
                  <a:pt x="426845" y="2339"/>
                </a:lnTo>
                <a:lnTo>
                  <a:pt x="415289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5847588" y="3238500"/>
            <a:ext cx="445134" cy="297180"/>
          </a:xfrm>
          <a:custGeom>
            <a:avLst/>
            <a:gdLst/>
            <a:ahLst/>
            <a:cxnLst/>
            <a:rect l="l" t="t" r="r" b="b"/>
            <a:pathLst>
              <a:path w="445135" h="297179">
                <a:moveTo>
                  <a:pt x="0" y="29718"/>
                </a:moveTo>
                <a:lnTo>
                  <a:pt x="2339" y="18162"/>
                </a:lnTo>
                <a:lnTo>
                  <a:pt x="8715" y="8715"/>
                </a:lnTo>
                <a:lnTo>
                  <a:pt x="18162" y="2339"/>
                </a:lnTo>
                <a:lnTo>
                  <a:pt x="29717" y="0"/>
                </a:lnTo>
                <a:lnTo>
                  <a:pt x="415289" y="0"/>
                </a:lnTo>
                <a:lnTo>
                  <a:pt x="426845" y="2339"/>
                </a:lnTo>
                <a:lnTo>
                  <a:pt x="436292" y="8715"/>
                </a:lnTo>
                <a:lnTo>
                  <a:pt x="442668" y="18162"/>
                </a:lnTo>
                <a:lnTo>
                  <a:pt x="445008" y="29718"/>
                </a:lnTo>
                <a:lnTo>
                  <a:pt x="445008" y="267462"/>
                </a:lnTo>
                <a:lnTo>
                  <a:pt x="442668" y="279017"/>
                </a:lnTo>
                <a:lnTo>
                  <a:pt x="436292" y="288464"/>
                </a:lnTo>
                <a:lnTo>
                  <a:pt x="426845" y="294840"/>
                </a:lnTo>
                <a:lnTo>
                  <a:pt x="415289" y="297180"/>
                </a:lnTo>
                <a:lnTo>
                  <a:pt x="29717" y="297180"/>
                </a:lnTo>
                <a:lnTo>
                  <a:pt x="18162" y="294840"/>
                </a:lnTo>
                <a:lnTo>
                  <a:pt x="8715" y="288464"/>
                </a:lnTo>
                <a:lnTo>
                  <a:pt x="2339" y="279017"/>
                </a:lnTo>
                <a:lnTo>
                  <a:pt x="0" y="267462"/>
                </a:lnTo>
                <a:lnTo>
                  <a:pt x="0" y="29718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5930010" y="3288919"/>
            <a:ext cx="2819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xxxx</a:t>
            </a:r>
            <a:endParaRPr sz="1000">
              <a:latin typeface="Arial"/>
              <a:cs typeface="Arial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6070091" y="3535679"/>
            <a:ext cx="289560" cy="118745"/>
          </a:xfrm>
          <a:custGeom>
            <a:avLst/>
            <a:gdLst/>
            <a:ahLst/>
            <a:cxnLst/>
            <a:rect l="l" t="t" r="r" b="b"/>
            <a:pathLst>
              <a:path w="289560" h="118745">
                <a:moveTo>
                  <a:pt x="0" y="0"/>
                </a:moveTo>
                <a:lnTo>
                  <a:pt x="0" y="59436"/>
                </a:lnTo>
                <a:lnTo>
                  <a:pt x="289560" y="59436"/>
                </a:lnTo>
                <a:lnTo>
                  <a:pt x="289560" y="118745"/>
                </a:lnTo>
              </a:path>
            </a:pathLst>
          </a:custGeom>
          <a:ln w="12192">
            <a:solidFill>
              <a:srgbClr val="6FAC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6137147" y="3654552"/>
            <a:ext cx="445134" cy="297180"/>
          </a:xfrm>
          <a:custGeom>
            <a:avLst/>
            <a:gdLst/>
            <a:ahLst/>
            <a:cxnLst/>
            <a:rect l="l" t="t" r="r" b="b"/>
            <a:pathLst>
              <a:path w="445134" h="297179">
                <a:moveTo>
                  <a:pt x="415290" y="0"/>
                </a:moveTo>
                <a:lnTo>
                  <a:pt x="29717" y="0"/>
                </a:lnTo>
                <a:lnTo>
                  <a:pt x="18162" y="2339"/>
                </a:lnTo>
                <a:lnTo>
                  <a:pt x="8715" y="8715"/>
                </a:lnTo>
                <a:lnTo>
                  <a:pt x="2339" y="18162"/>
                </a:lnTo>
                <a:lnTo>
                  <a:pt x="0" y="29718"/>
                </a:lnTo>
                <a:lnTo>
                  <a:pt x="0" y="267462"/>
                </a:lnTo>
                <a:lnTo>
                  <a:pt x="2339" y="279027"/>
                </a:lnTo>
                <a:lnTo>
                  <a:pt x="8715" y="288474"/>
                </a:lnTo>
                <a:lnTo>
                  <a:pt x="18162" y="294843"/>
                </a:lnTo>
                <a:lnTo>
                  <a:pt x="29717" y="297180"/>
                </a:lnTo>
                <a:lnTo>
                  <a:pt x="415290" y="297180"/>
                </a:lnTo>
                <a:lnTo>
                  <a:pt x="426845" y="294843"/>
                </a:lnTo>
                <a:lnTo>
                  <a:pt x="436292" y="288474"/>
                </a:lnTo>
                <a:lnTo>
                  <a:pt x="442668" y="279027"/>
                </a:lnTo>
                <a:lnTo>
                  <a:pt x="445007" y="267462"/>
                </a:lnTo>
                <a:lnTo>
                  <a:pt x="445007" y="29718"/>
                </a:lnTo>
                <a:lnTo>
                  <a:pt x="442668" y="18162"/>
                </a:lnTo>
                <a:lnTo>
                  <a:pt x="436292" y="8715"/>
                </a:lnTo>
                <a:lnTo>
                  <a:pt x="426845" y="2339"/>
                </a:lnTo>
                <a:lnTo>
                  <a:pt x="415290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6137147" y="3654552"/>
            <a:ext cx="445134" cy="297180"/>
          </a:xfrm>
          <a:custGeom>
            <a:avLst/>
            <a:gdLst/>
            <a:ahLst/>
            <a:cxnLst/>
            <a:rect l="l" t="t" r="r" b="b"/>
            <a:pathLst>
              <a:path w="445134" h="297179">
                <a:moveTo>
                  <a:pt x="0" y="29718"/>
                </a:moveTo>
                <a:lnTo>
                  <a:pt x="2339" y="18162"/>
                </a:lnTo>
                <a:lnTo>
                  <a:pt x="8715" y="8715"/>
                </a:lnTo>
                <a:lnTo>
                  <a:pt x="18162" y="2339"/>
                </a:lnTo>
                <a:lnTo>
                  <a:pt x="29717" y="0"/>
                </a:lnTo>
                <a:lnTo>
                  <a:pt x="415290" y="0"/>
                </a:lnTo>
                <a:lnTo>
                  <a:pt x="426845" y="2339"/>
                </a:lnTo>
                <a:lnTo>
                  <a:pt x="436292" y="8715"/>
                </a:lnTo>
                <a:lnTo>
                  <a:pt x="442668" y="18162"/>
                </a:lnTo>
                <a:lnTo>
                  <a:pt x="445007" y="29718"/>
                </a:lnTo>
                <a:lnTo>
                  <a:pt x="445007" y="267462"/>
                </a:lnTo>
                <a:lnTo>
                  <a:pt x="442668" y="279027"/>
                </a:lnTo>
                <a:lnTo>
                  <a:pt x="436292" y="288474"/>
                </a:lnTo>
                <a:lnTo>
                  <a:pt x="426845" y="294843"/>
                </a:lnTo>
                <a:lnTo>
                  <a:pt x="415290" y="297180"/>
                </a:lnTo>
                <a:lnTo>
                  <a:pt x="29717" y="297180"/>
                </a:lnTo>
                <a:lnTo>
                  <a:pt x="18162" y="294843"/>
                </a:lnTo>
                <a:lnTo>
                  <a:pt x="8715" y="288474"/>
                </a:lnTo>
                <a:lnTo>
                  <a:pt x="2339" y="279027"/>
                </a:lnTo>
                <a:lnTo>
                  <a:pt x="0" y="267462"/>
                </a:lnTo>
                <a:lnTo>
                  <a:pt x="0" y="29718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6219571" y="3704285"/>
            <a:ext cx="2819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xxxx</a:t>
            </a:r>
            <a:endParaRPr sz="1000">
              <a:latin typeface="Arial"/>
              <a:cs typeface="Arial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5780532" y="3535679"/>
            <a:ext cx="289560" cy="118745"/>
          </a:xfrm>
          <a:custGeom>
            <a:avLst/>
            <a:gdLst/>
            <a:ahLst/>
            <a:cxnLst/>
            <a:rect l="l" t="t" r="r" b="b"/>
            <a:pathLst>
              <a:path w="289560" h="118745">
                <a:moveTo>
                  <a:pt x="289559" y="0"/>
                </a:moveTo>
                <a:lnTo>
                  <a:pt x="289559" y="59436"/>
                </a:lnTo>
                <a:lnTo>
                  <a:pt x="0" y="59436"/>
                </a:lnTo>
                <a:lnTo>
                  <a:pt x="0" y="118745"/>
                </a:lnTo>
              </a:path>
            </a:pathLst>
          </a:custGeom>
          <a:ln w="12192">
            <a:solidFill>
              <a:srgbClr val="6FAC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5558028" y="3654552"/>
            <a:ext cx="445134" cy="297180"/>
          </a:xfrm>
          <a:custGeom>
            <a:avLst/>
            <a:gdLst/>
            <a:ahLst/>
            <a:cxnLst/>
            <a:rect l="l" t="t" r="r" b="b"/>
            <a:pathLst>
              <a:path w="445135" h="297179">
                <a:moveTo>
                  <a:pt x="415289" y="0"/>
                </a:moveTo>
                <a:lnTo>
                  <a:pt x="29718" y="0"/>
                </a:lnTo>
                <a:lnTo>
                  <a:pt x="18162" y="2339"/>
                </a:lnTo>
                <a:lnTo>
                  <a:pt x="8715" y="8715"/>
                </a:lnTo>
                <a:lnTo>
                  <a:pt x="2339" y="18162"/>
                </a:lnTo>
                <a:lnTo>
                  <a:pt x="0" y="29718"/>
                </a:lnTo>
                <a:lnTo>
                  <a:pt x="0" y="267462"/>
                </a:lnTo>
                <a:lnTo>
                  <a:pt x="2339" y="279027"/>
                </a:lnTo>
                <a:lnTo>
                  <a:pt x="8715" y="288474"/>
                </a:lnTo>
                <a:lnTo>
                  <a:pt x="18162" y="294843"/>
                </a:lnTo>
                <a:lnTo>
                  <a:pt x="29718" y="297180"/>
                </a:lnTo>
                <a:lnTo>
                  <a:pt x="415289" y="297180"/>
                </a:lnTo>
                <a:lnTo>
                  <a:pt x="426845" y="294843"/>
                </a:lnTo>
                <a:lnTo>
                  <a:pt x="436292" y="288474"/>
                </a:lnTo>
                <a:lnTo>
                  <a:pt x="442668" y="279027"/>
                </a:lnTo>
                <a:lnTo>
                  <a:pt x="445008" y="267462"/>
                </a:lnTo>
                <a:lnTo>
                  <a:pt x="445008" y="29718"/>
                </a:lnTo>
                <a:lnTo>
                  <a:pt x="442668" y="18162"/>
                </a:lnTo>
                <a:lnTo>
                  <a:pt x="436292" y="8715"/>
                </a:lnTo>
                <a:lnTo>
                  <a:pt x="426845" y="2339"/>
                </a:lnTo>
                <a:lnTo>
                  <a:pt x="415289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/>
          <p:nvPr/>
        </p:nvSpPr>
        <p:spPr>
          <a:xfrm>
            <a:off x="5558028" y="3654552"/>
            <a:ext cx="445134" cy="297180"/>
          </a:xfrm>
          <a:custGeom>
            <a:avLst/>
            <a:gdLst/>
            <a:ahLst/>
            <a:cxnLst/>
            <a:rect l="l" t="t" r="r" b="b"/>
            <a:pathLst>
              <a:path w="445135" h="297179">
                <a:moveTo>
                  <a:pt x="0" y="29718"/>
                </a:moveTo>
                <a:lnTo>
                  <a:pt x="2339" y="18162"/>
                </a:lnTo>
                <a:lnTo>
                  <a:pt x="8715" y="8715"/>
                </a:lnTo>
                <a:lnTo>
                  <a:pt x="18162" y="2339"/>
                </a:lnTo>
                <a:lnTo>
                  <a:pt x="29718" y="0"/>
                </a:lnTo>
                <a:lnTo>
                  <a:pt x="415289" y="0"/>
                </a:lnTo>
                <a:lnTo>
                  <a:pt x="426845" y="2339"/>
                </a:lnTo>
                <a:lnTo>
                  <a:pt x="436292" y="8715"/>
                </a:lnTo>
                <a:lnTo>
                  <a:pt x="442668" y="18162"/>
                </a:lnTo>
                <a:lnTo>
                  <a:pt x="445008" y="29718"/>
                </a:lnTo>
                <a:lnTo>
                  <a:pt x="445008" y="267462"/>
                </a:lnTo>
                <a:lnTo>
                  <a:pt x="442668" y="279027"/>
                </a:lnTo>
                <a:lnTo>
                  <a:pt x="436292" y="288474"/>
                </a:lnTo>
                <a:lnTo>
                  <a:pt x="426845" y="294843"/>
                </a:lnTo>
                <a:lnTo>
                  <a:pt x="415289" y="297180"/>
                </a:lnTo>
                <a:lnTo>
                  <a:pt x="29718" y="297180"/>
                </a:lnTo>
                <a:lnTo>
                  <a:pt x="18162" y="294843"/>
                </a:lnTo>
                <a:lnTo>
                  <a:pt x="8715" y="288474"/>
                </a:lnTo>
                <a:lnTo>
                  <a:pt x="2339" y="279027"/>
                </a:lnTo>
                <a:lnTo>
                  <a:pt x="0" y="267462"/>
                </a:lnTo>
                <a:lnTo>
                  <a:pt x="0" y="29718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 txBox="1"/>
          <p:nvPr/>
        </p:nvSpPr>
        <p:spPr>
          <a:xfrm>
            <a:off x="5629783" y="3704285"/>
            <a:ext cx="3022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xxx</a:t>
            </a:r>
            <a:endParaRPr sz="1000">
              <a:latin typeface="Arial"/>
              <a:cs typeface="Arial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5780532" y="3951732"/>
            <a:ext cx="868680" cy="119380"/>
          </a:xfrm>
          <a:custGeom>
            <a:avLst/>
            <a:gdLst/>
            <a:ahLst/>
            <a:cxnLst/>
            <a:rect l="l" t="t" r="r" b="b"/>
            <a:pathLst>
              <a:path w="868679" h="119379">
                <a:moveTo>
                  <a:pt x="0" y="0"/>
                </a:moveTo>
                <a:lnTo>
                  <a:pt x="0" y="59397"/>
                </a:lnTo>
                <a:lnTo>
                  <a:pt x="868679" y="59397"/>
                </a:lnTo>
                <a:lnTo>
                  <a:pt x="868679" y="118795"/>
                </a:lnTo>
              </a:path>
            </a:pathLst>
          </a:custGeom>
          <a:ln w="1219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/>
          <p:nvPr/>
        </p:nvSpPr>
        <p:spPr>
          <a:xfrm>
            <a:off x="6426708" y="4070603"/>
            <a:ext cx="445134" cy="297180"/>
          </a:xfrm>
          <a:custGeom>
            <a:avLst/>
            <a:gdLst/>
            <a:ahLst/>
            <a:cxnLst/>
            <a:rect l="l" t="t" r="r" b="b"/>
            <a:pathLst>
              <a:path w="445134" h="297179">
                <a:moveTo>
                  <a:pt x="415289" y="0"/>
                </a:moveTo>
                <a:lnTo>
                  <a:pt x="29717" y="0"/>
                </a:lnTo>
                <a:lnTo>
                  <a:pt x="18162" y="2336"/>
                </a:lnTo>
                <a:lnTo>
                  <a:pt x="8715" y="8705"/>
                </a:lnTo>
                <a:lnTo>
                  <a:pt x="2339" y="18152"/>
                </a:lnTo>
                <a:lnTo>
                  <a:pt x="0" y="29718"/>
                </a:lnTo>
                <a:lnTo>
                  <a:pt x="0" y="267462"/>
                </a:lnTo>
                <a:lnTo>
                  <a:pt x="2339" y="279027"/>
                </a:lnTo>
                <a:lnTo>
                  <a:pt x="8715" y="288474"/>
                </a:lnTo>
                <a:lnTo>
                  <a:pt x="18162" y="294843"/>
                </a:lnTo>
                <a:lnTo>
                  <a:pt x="29717" y="297180"/>
                </a:lnTo>
                <a:lnTo>
                  <a:pt x="415289" y="297180"/>
                </a:lnTo>
                <a:lnTo>
                  <a:pt x="426845" y="294843"/>
                </a:lnTo>
                <a:lnTo>
                  <a:pt x="436292" y="288474"/>
                </a:lnTo>
                <a:lnTo>
                  <a:pt x="442668" y="279027"/>
                </a:lnTo>
                <a:lnTo>
                  <a:pt x="445008" y="267462"/>
                </a:lnTo>
                <a:lnTo>
                  <a:pt x="445008" y="29718"/>
                </a:lnTo>
                <a:lnTo>
                  <a:pt x="442668" y="18152"/>
                </a:lnTo>
                <a:lnTo>
                  <a:pt x="436292" y="8705"/>
                </a:lnTo>
                <a:lnTo>
                  <a:pt x="426845" y="2336"/>
                </a:lnTo>
                <a:lnTo>
                  <a:pt x="41528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6426708" y="4070603"/>
            <a:ext cx="445134" cy="297180"/>
          </a:xfrm>
          <a:custGeom>
            <a:avLst/>
            <a:gdLst/>
            <a:ahLst/>
            <a:cxnLst/>
            <a:rect l="l" t="t" r="r" b="b"/>
            <a:pathLst>
              <a:path w="445134" h="297179">
                <a:moveTo>
                  <a:pt x="0" y="29718"/>
                </a:moveTo>
                <a:lnTo>
                  <a:pt x="2339" y="18152"/>
                </a:lnTo>
                <a:lnTo>
                  <a:pt x="8715" y="8705"/>
                </a:lnTo>
                <a:lnTo>
                  <a:pt x="18162" y="2336"/>
                </a:lnTo>
                <a:lnTo>
                  <a:pt x="29717" y="0"/>
                </a:lnTo>
                <a:lnTo>
                  <a:pt x="415289" y="0"/>
                </a:lnTo>
                <a:lnTo>
                  <a:pt x="426845" y="2336"/>
                </a:lnTo>
                <a:lnTo>
                  <a:pt x="436292" y="8705"/>
                </a:lnTo>
                <a:lnTo>
                  <a:pt x="442668" y="18152"/>
                </a:lnTo>
                <a:lnTo>
                  <a:pt x="445008" y="29718"/>
                </a:lnTo>
                <a:lnTo>
                  <a:pt x="445008" y="267462"/>
                </a:lnTo>
                <a:lnTo>
                  <a:pt x="442668" y="279027"/>
                </a:lnTo>
                <a:lnTo>
                  <a:pt x="436292" y="288474"/>
                </a:lnTo>
                <a:lnTo>
                  <a:pt x="426845" y="294843"/>
                </a:lnTo>
                <a:lnTo>
                  <a:pt x="415289" y="297180"/>
                </a:lnTo>
                <a:lnTo>
                  <a:pt x="29717" y="297180"/>
                </a:lnTo>
                <a:lnTo>
                  <a:pt x="18162" y="294843"/>
                </a:lnTo>
                <a:lnTo>
                  <a:pt x="8715" y="288474"/>
                </a:lnTo>
                <a:lnTo>
                  <a:pt x="2339" y="279027"/>
                </a:lnTo>
                <a:lnTo>
                  <a:pt x="0" y="267462"/>
                </a:lnTo>
                <a:lnTo>
                  <a:pt x="0" y="29718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 txBox="1"/>
          <p:nvPr/>
        </p:nvSpPr>
        <p:spPr>
          <a:xfrm>
            <a:off x="6498716" y="4120692"/>
            <a:ext cx="30226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Xxx</a:t>
            </a: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x</a:t>
            </a:r>
            <a:endParaRPr sz="1000">
              <a:latin typeface="Arial"/>
              <a:cs typeface="Arial"/>
            </a:endParaRPr>
          </a:p>
        </p:txBody>
      </p:sp>
      <p:sp>
        <p:nvSpPr>
          <p:cNvPr id="32" name="object 32"/>
          <p:cNvSpPr/>
          <p:nvPr/>
        </p:nvSpPr>
        <p:spPr>
          <a:xfrm>
            <a:off x="6649211" y="4367784"/>
            <a:ext cx="579120" cy="119380"/>
          </a:xfrm>
          <a:custGeom>
            <a:avLst/>
            <a:gdLst/>
            <a:ahLst/>
            <a:cxnLst/>
            <a:rect l="l" t="t" r="r" b="b"/>
            <a:pathLst>
              <a:path w="579120" h="119379">
                <a:moveTo>
                  <a:pt x="0" y="0"/>
                </a:moveTo>
                <a:lnTo>
                  <a:pt x="0" y="59397"/>
                </a:lnTo>
                <a:lnTo>
                  <a:pt x="579120" y="59397"/>
                </a:lnTo>
                <a:lnTo>
                  <a:pt x="579120" y="118795"/>
                </a:lnTo>
              </a:path>
            </a:pathLst>
          </a:custGeom>
          <a:ln w="1219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/>
          <p:nvPr/>
        </p:nvSpPr>
        <p:spPr>
          <a:xfrm>
            <a:off x="7005828" y="4486655"/>
            <a:ext cx="445134" cy="297180"/>
          </a:xfrm>
          <a:custGeom>
            <a:avLst/>
            <a:gdLst/>
            <a:ahLst/>
            <a:cxnLst/>
            <a:rect l="l" t="t" r="r" b="b"/>
            <a:pathLst>
              <a:path w="445134" h="297179">
                <a:moveTo>
                  <a:pt x="415290" y="0"/>
                </a:moveTo>
                <a:lnTo>
                  <a:pt x="29718" y="0"/>
                </a:lnTo>
                <a:lnTo>
                  <a:pt x="18162" y="2336"/>
                </a:lnTo>
                <a:lnTo>
                  <a:pt x="8715" y="8705"/>
                </a:lnTo>
                <a:lnTo>
                  <a:pt x="2339" y="18152"/>
                </a:lnTo>
                <a:lnTo>
                  <a:pt x="0" y="29718"/>
                </a:lnTo>
                <a:lnTo>
                  <a:pt x="0" y="267462"/>
                </a:lnTo>
                <a:lnTo>
                  <a:pt x="2339" y="279027"/>
                </a:lnTo>
                <a:lnTo>
                  <a:pt x="8715" y="288474"/>
                </a:lnTo>
                <a:lnTo>
                  <a:pt x="18162" y="294843"/>
                </a:lnTo>
                <a:lnTo>
                  <a:pt x="29718" y="297180"/>
                </a:lnTo>
                <a:lnTo>
                  <a:pt x="415290" y="297180"/>
                </a:lnTo>
                <a:lnTo>
                  <a:pt x="426845" y="294843"/>
                </a:lnTo>
                <a:lnTo>
                  <a:pt x="436292" y="288474"/>
                </a:lnTo>
                <a:lnTo>
                  <a:pt x="442668" y="279027"/>
                </a:lnTo>
                <a:lnTo>
                  <a:pt x="445007" y="267462"/>
                </a:lnTo>
                <a:lnTo>
                  <a:pt x="445007" y="29718"/>
                </a:lnTo>
                <a:lnTo>
                  <a:pt x="442668" y="18152"/>
                </a:lnTo>
                <a:lnTo>
                  <a:pt x="436292" y="8705"/>
                </a:lnTo>
                <a:lnTo>
                  <a:pt x="426845" y="2336"/>
                </a:lnTo>
                <a:lnTo>
                  <a:pt x="41529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7005828" y="4486655"/>
            <a:ext cx="445134" cy="297180"/>
          </a:xfrm>
          <a:custGeom>
            <a:avLst/>
            <a:gdLst/>
            <a:ahLst/>
            <a:cxnLst/>
            <a:rect l="l" t="t" r="r" b="b"/>
            <a:pathLst>
              <a:path w="445134" h="297179">
                <a:moveTo>
                  <a:pt x="0" y="29718"/>
                </a:moveTo>
                <a:lnTo>
                  <a:pt x="2339" y="18152"/>
                </a:lnTo>
                <a:lnTo>
                  <a:pt x="8715" y="8705"/>
                </a:lnTo>
                <a:lnTo>
                  <a:pt x="18162" y="2336"/>
                </a:lnTo>
                <a:lnTo>
                  <a:pt x="29718" y="0"/>
                </a:lnTo>
                <a:lnTo>
                  <a:pt x="415290" y="0"/>
                </a:lnTo>
                <a:lnTo>
                  <a:pt x="426845" y="2336"/>
                </a:lnTo>
                <a:lnTo>
                  <a:pt x="436292" y="8705"/>
                </a:lnTo>
                <a:lnTo>
                  <a:pt x="442668" y="18152"/>
                </a:lnTo>
                <a:lnTo>
                  <a:pt x="445007" y="29718"/>
                </a:lnTo>
                <a:lnTo>
                  <a:pt x="445007" y="267462"/>
                </a:lnTo>
                <a:lnTo>
                  <a:pt x="442668" y="279027"/>
                </a:lnTo>
                <a:lnTo>
                  <a:pt x="436292" y="288474"/>
                </a:lnTo>
                <a:lnTo>
                  <a:pt x="426845" y="294843"/>
                </a:lnTo>
                <a:lnTo>
                  <a:pt x="415290" y="297180"/>
                </a:lnTo>
                <a:lnTo>
                  <a:pt x="29718" y="297180"/>
                </a:lnTo>
                <a:lnTo>
                  <a:pt x="18162" y="294843"/>
                </a:lnTo>
                <a:lnTo>
                  <a:pt x="8715" y="288474"/>
                </a:lnTo>
                <a:lnTo>
                  <a:pt x="2339" y="279027"/>
                </a:lnTo>
                <a:lnTo>
                  <a:pt x="0" y="267462"/>
                </a:lnTo>
                <a:lnTo>
                  <a:pt x="0" y="29718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7045832" y="4536135"/>
            <a:ext cx="3670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XXXX</a:t>
            </a:r>
            <a:endParaRPr sz="1000">
              <a:latin typeface="Arial"/>
              <a:cs typeface="Arial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649211" y="4367784"/>
            <a:ext cx="0" cy="119380"/>
          </a:xfrm>
          <a:custGeom>
            <a:avLst/>
            <a:gdLst/>
            <a:ahLst/>
            <a:cxnLst/>
            <a:rect l="l" t="t" r="r" b="b"/>
            <a:pathLst>
              <a:path h="119379">
                <a:moveTo>
                  <a:pt x="0" y="0"/>
                </a:moveTo>
                <a:lnTo>
                  <a:pt x="0" y="118795"/>
                </a:lnTo>
              </a:path>
            </a:pathLst>
          </a:custGeom>
          <a:ln w="1219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426708" y="4486655"/>
            <a:ext cx="445134" cy="297180"/>
          </a:xfrm>
          <a:custGeom>
            <a:avLst/>
            <a:gdLst/>
            <a:ahLst/>
            <a:cxnLst/>
            <a:rect l="l" t="t" r="r" b="b"/>
            <a:pathLst>
              <a:path w="445134" h="297179">
                <a:moveTo>
                  <a:pt x="415289" y="0"/>
                </a:moveTo>
                <a:lnTo>
                  <a:pt x="29717" y="0"/>
                </a:lnTo>
                <a:lnTo>
                  <a:pt x="18162" y="2336"/>
                </a:lnTo>
                <a:lnTo>
                  <a:pt x="8715" y="8705"/>
                </a:lnTo>
                <a:lnTo>
                  <a:pt x="2339" y="18152"/>
                </a:lnTo>
                <a:lnTo>
                  <a:pt x="0" y="29718"/>
                </a:lnTo>
                <a:lnTo>
                  <a:pt x="0" y="267462"/>
                </a:lnTo>
                <a:lnTo>
                  <a:pt x="2339" y="279027"/>
                </a:lnTo>
                <a:lnTo>
                  <a:pt x="8715" y="288474"/>
                </a:lnTo>
                <a:lnTo>
                  <a:pt x="18162" y="294843"/>
                </a:lnTo>
                <a:lnTo>
                  <a:pt x="29717" y="297180"/>
                </a:lnTo>
                <a:lnTo>
                  <a:pt x="415289" y="297180"/>
                </a:lnTo>
                <a:lnTo>
                  <a:pt x="426845" y="294843"/>
                </a:lnTo>
                <a:lnTo>
                  <a:pt x="436292" y="288474"/>
                </a:lnTo>
                <a:lnTo>
                  <a:pt x="442668" y="279027"/>
                </a:lnTo>
                <a:lnTo>
                  <a:pt x="445008" y="267462"/>
                </a:lnTo>
                <a:lnTo>
                  <a:pt x="445008" y="29718"/>
                </a:lnTo>
                <a:lnTo>
                  <a:pt x="442668" y="18152"/>
                </a:lnTo>
                <a:lnTo>
                  <a:pt x="436292" y="8705"/>
                </a:lnTo>
                <a:lnTo>
                  <a:pt x="426845" y="2336"/>
                </a:lnTo>
                <a:lnTo>
                  <a:pt x="41528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/>
          <p:nvPr/>
        </p:nvSpPr>
        <p:spPr>
          <a:xfrm>
            <a:off x="6426708" y="4486655"/>
            <a:ext cx="445134" cy="297180"/>
          </a:xfrm>
          <a:custGeom>
            <a:avLst/>
            <a:gdLst/>
            <a:ahLst/>
            <a:cxnLst/>
            <a:rect l="l" t="t" r="r" b="b"/>
            <a:pathLst>
              <a:path w="445134" h="297179">
                <a:moveTo>
                  <a:pt x="0" y="29718"/>
                </a:moveTo>
                <a:lnTo>
                  <a:pt x="2339" y="18152"/>
                </a:lnTo>
                <a:lnTo>
                  <a:pt x="8715" y="8705"/>
                </a:lnTo>
                <a:lnTo>
                  <a:pt x="18162" y="2336"/>
                </a:lnTo>
                <a:lnTo>
                  <a:pt x="29717" y="0"/>
                </a:lnTo>
                <a:lnTo>
                  <a:pt x="415289" y="0"/>
                </a:lnTo>
                <a:lnTo>
                  <a:pt x="426845" y="2336"/>
                </a:lnTo>
                <a:lnTo>
                  <a:pt x="436292" y="8705"/>
                </a:lnTo>
                <a:lnTo>
                  <a:pt x="442668" y="18152"/>
                </a:lnTo>
                <a:lnTo>
                  <a:pt x="445008" y="29718"/>
                </a:lnTo>
                <a:lnTo>
                  <a:pt x="445008" y="267462"/>
                </a:lnTo>
                <a:lnTo>
                  <a:pt x="442668" y="279027"/>
                </a:lnTo>
                <a:lnTo>
                  <a:pt x="436292" y="288474"/>
                </a:lnTo>
                <a:lnTo>
                  <a:pt x="426845" y="294843"/>
                </a:lnTo>
                <a:lnTo>
                  <a:pt x="415289" y="297180"/>
                </a:lnTo>
                <a:lnTo>
                  <a:pt x="29717" y="297180"/>
                </a:lnTo>
                <a:lnTo>
                  <a:pt x="18162" y="294843"/>
                </a:lnTo>
                <a:lnTo>
                  <a:pt x="8715" y="288474"/>
                </a:lnTo>
                <a:lnTo>
                  <a:pt x="2339" y="279027"/>
                </a:lnTo>
                <a:lnTo>
                  <a:pt x="0" y="267462"/>
                </a:lnTo>
                <a:lnTo>
                  <a:pt x="0" y="29718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9" name="object 39"/>
          <p:cNvSpPr txBox="1"/>
          <p:nvPr/>
        </p:nvSpPr>
        <p:spPr>
          <a:xfrm>
            <a:off x="6466713" y="4536135"/>
            <a:ext cx="3670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XXXX</a:t>
            </a:r>
            <a:endParaRPr sz="1000">
              <a:latin typeface="Arial"/>
              <a:cs typeface="Arial"/>
            </a:endParaRPr>
          </a:p>
        </p:txBody>
      </p:sp>
      <p:sp>
        <p:nvSpPr>
          <p:cNvPr id="40" name="object 40"/>
          <p:cNvSpPr/>
          <p:nvPr/>
        </p:nvSpPr>
        <p:spPr>
          <a:xfrm>
            <a:off x="6070091" y="4367784"/>
            <a:ext cx="579120" cy="119380"/>
          </a:xfrm>
          <a:custGeom>
            <a:avLst/>
            <a:gdLst/>
            <a:ahLst/>
            <a:cxnLst/>
            <a:rect l="l" t="t" r="r" b="b"/>
            <a:pathLst>
              <a:path w="579120" h="119379">
                <a:moveTo>
                  <a:pt x="579119" y="0"/>
                </a:moveTo>
                <a:lnTo>
                  <a:pt x="579119" y="59397"/>
                </a:lnTo>
                <a:lnTo>
                  <a:pt x="0" y="59397"/>
                </a:lnTo>
                <a:lnTo>
                  <a:pt x="0" y="118795"/>
                </a:lnTo>
              </a:path>
            </a:pathLst>
          </a:custGeom>
          <a:ln w="1219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/>
          <p:nvPr/>
        </p:nvSpPr>
        <p:spPr>
          <a:xfrm>
            <a:off x="5847588" y="4486655"/>
            <a:ext cx="445134" cy="297180"/>
          </a:xfrm>
          <a:custGeom>
            <a:avLst/>
            <a:gdLst/>
            <a:ahLst/>
            <a:cxnLst/>
            <a:rect l="l" t="t" r="r" b="b"/>
            <a:pathLst>
              <a:path w="445135" h="297179">
                <a:moveTo>
                  <a:pt x="415289" y="0"/>
                </a:moveTo>
                <a:lnTo>
                  <a:pt x="29717" y="0"/>
                </a:lnTo>
                <a:lnTo>
                  <a:pt x="18162" y="2336"/>
                </a:lnTo>
                <a:lnTo>
                  <a:pt x="8715" y="8705"/>
                </a:lnTo>
                <a:lnTo>
                  <a:pt x="2339" y="18152"/>
                </a:lnTo>
                <a:lnTo>
                  <a:pt x="0" y="29718"/>
                </a:lnTo>
                <a:lnTo>
                  <a:pt x="0" y="267462"/>
                </a:lnTo>
                <a:lnTo>
                  <a:pt x="2339" y="279027"/>
                </a:lnTo>
                <a:lnTo>
                  <a:pt x="8715" y="288474"/>
                </a:lnTo>
                <a:lnTo>
                  <a:pt x="18162" y="294843"/>
                </a:lnTo>
                <a:lnTo>
                  <a:pt x="29717" y="297180"/>
                </a:lnTo>
                <a:lnTo>
                  <a:pt x="415289" y="297180"/>
                </a:lnTo>
                <a:lnTo>
                  <a:pt x="426845" y="294843"/>
                </a:lnTo>
                <a:lnTo>
                  <a:pt x="436292" y="288474"/>
                </a:lnTo>
                <a:lnTo>
                  <a:pt x="442668" y="279027"/>
                </a:lnTo>
                <a:lnTo>
                  <a:pt x="445008" y="267462"/>
                </a:lnTo>
                <a:lnTo>
                  <a:pt x="445008" y="29718"/>
                </a:lnTo>
                <a:lnTo>
                  <a:pt x="442668" y="18152"/>
                </a:lnTo>
                <a:lnTo>
                  <a:pt x="436292" y="8705"/>
                </a:lnTo>
                <a:lnTo>
                  <a:pt x="426845" y="2336"/>
                </a:lnTo>
                <a:lnTo>
                  <a:pt x="41528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2" name="object 42"/>
          <p:cNvSpPr/>
          <p:nvPr/>
        </p:nvSpPr>
        <p:spPr>
          <a:xfrm>
            <a:off x="5847588" y="4486655"/>
            <a:ext cx="445134" cy="297180"/>
          </a:xfrm>
          <a:custGeom>
            <a:avLst/>
            <a:gdLst/>
            <a:ahLst/>
            <a:cxnLst/>
            <a:rect l="l" t="t" r="r" b="b"/>
            <a:pathLst>
              <a:path w="445135" h="297179">
                <a:moveTo>
                  <a:pt x="0" y="29718"/>
                </a:moveTo>
                <a:lnTo>
                  <a:pt x="2339" y="18152"/>
                </a:lnTo>
                <a:lnTo>
                  <a:pt x="8715" y="8705"/>
                </a:lnTo>
                <a:lnTo>
                  <a:pt x="18162" y="2336"/>
                </a:lnTo>
                <a:lnTo>
                  <a:pt x="29717" y="0"/>
                </a:lnTo>
                <a:lnTo>
                  <a:pt x="415289" y="0"/>
                </a:lnTo>
                <a:lnTo>
                  <a:pt x="426845" y="2336"/>
                </a:lnTo>
                <a:lnTo>
                  <a:pt x="436292" y="8705"/>
                </a:lnTo>
                <a:lnTo>
                  <a:pt x="442668" y="18152"/>
                </a:lnTo>
                <a:lnTo>
                  <a:pt x="445008" y="29718"/>
                </a:lnTo>
                <a:lnTo>
                  <a:pt x="445008" y="267462"/>
                </a:lnTo>
                <a:lnTo>
                  <a:pt x="442668" y="279027"/>
                </a:lnTo>
                <a:lnTo>
                  <a:pt x="436292" y="288474"/>
                </a:lnTo>
                <a:lnTo>
                  <a:pt x="426845" y="294843"/>
                </a:lnTo>
                <a:lnTo>
                  <a:pt x="415289" y="297180"/>
                </a:lnTo>
                <a:lnTo>
                  <a:pt x="29717" y="297180"/>
                </a:lnTo>
                <a:lnTo>
                  <a:pt x="18162" y="294843"/>
                </a:lnTo>
                <a:lnTo>
                  <a:pt x="8715" y="288474"/>
                </a:lnTo>
                <a:lnTo>
                  <a:pt x="2339" y="279027"/>
                </a:lnTo>
                <a:lnTo>
                  <a:pt x="0" y="267462"/>
                </a:lnTo>
                <a:lnTo>
                  <a:pt x="0" y="29718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 txBox="1"/>
          <p:nvPr/>
        </p:nvSpPr>
        <p:spPr>
          <a:xfrm>
            <a:off x="5887339" y="4536135"/>
            <a:ext cx="36703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XXXX</a:t>
            </a:r>
            <a:endParaRPr sz="1000">
              <a:latin typeface="Arial"/>
              <a:cs typeface="Arial"/>
            </a:endParaRPr>
          </a:p>
        </p:txBody>
      </p:sp>
      <p:sp>
        <p:nvSpPr>
          <p:cNvPr id="44" name="object 44"/>
          <p:cNvSpPr/>
          <p:nvPr/>
        </p:nvSpPr>
        <p:spPr>
          <a:xfrm>
            <a:off x="5780532" y="3951732"/>
            <a:ext cx="289560" cy="119380"/>
          </a:xfrm>
          <a:custGeom>
            <a:avLst/>
            <a:gdLst/>
            <a:ahLst/>
            <a:cxnLst/>
            <a:rect l="l" t="t" r="r" b="b"/>
            <a:pathLst>
              <a:path w="289560" h="119379">
                <a:moveTo>
                  <a:pt x="0" y="0"/>
                </a:moveTo>
                <a:lnTo>
                  <a:pt x="0" y="59397"/>
                </a:lnTo>
                <a:lnTo>
                  <a:pt x="289559" y="59397"/>
                </a:lnTo>
                <a:lnTo>
                  <a:pt x="289559" y="118795"/>
                </a:lnTo>
              </a:path>
            </a:pathLst>
          </a:custGeom>
          <a:ln w="1219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5" name="object 45"/>
          <p:cNvSpPr/>
          <p:nvPr/>
        </p:nvSpPr>
        <p:spPr>
          <a:xfrm>
            <a:off x="5847588" y="4070603"/>
            <a:ext cx="445134" cy="297180"/>
          </a:xfrm>
          <a:custGeom>
            <a:avLst/>
            <a:gdLst/>
            <a:ahLst/>
            <a:cxnLst/>
            <a:rect l="l" t="t" r="r" b="b"/>
            <a:pathLst>
              <a:path w="445135" h="297179">
                <a:moveTo>
                  <a:pt x="415289" y="0"/>
                </a:moveTo>
                <a:lnTo>
                  <a:pt x="29717" y="0"/>
                </a:lnTo>
                <a:lnTo>
                  <a:pt x="18162" y="2336"/>
                </a:lnTo>
                <a:lnTo>
                  <a:pt x="8715" y="8705"/>
                </a:lnTo>
                <a:lnTo>
                  <a:pt x="2339" y="18152"/>
                </a:lnTo>
                <a:lnTo>
                  <a:pt x="0" y="29718"/>
                </a:lnTo>
                <a:lnTo>
                  <a:pt x="0" y="267462"/>
                </a:lnTo>
                <a:lnTo>
                  <a:pt x="2339" y="279027"/>
                </a:lnTo>
                <a:lnTo>
                  <a:pt x="8715" y="288474"/>
                </a:lnTo>
                <a:lnTo>
                  <a:pt x="18162" y="294843"/>
                </a:lnTo>
                <a:lnTo>
                  <a:pt x="29717" y="297180"/>
                </a:lnTo>
                <a:lnTo>
                  <a:pt x="415289" y="297180"/>
                </a:lnTo>
                <a:lnTo>
                  <a:pt x="426845" y="294843"/>
                </a:lnTo>
                <a:lnTo>
                  <a:pt x="436292" y="288474"/>
                </a:lnTo>
                <a:lnTo>
                  <a:pt x="442668" y="279027"/>
                </a:lnTo>
                <a:lnTo>
                  <a:pt x="445008" y="267462"/>
                </a:lnTo>
                <a:lnTo>
                  <a:pt x="445008" y="29718"/>
                </a:lnTo>
                <a:lnTo>
                  <a:pt x="442668" y="18152"/>
                </a:lnTo>
                <a:lnTo>
                  <a:pt x="436292" y="8705"/>
                </a:lnTo>
                <a:lnTo>
                  <a:pt x="426845" y="2336"/>
                </a:lnTo>
                <a:lnTo>
                  <a:pt x="41528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5847588" y="4070603"/>
            <a:ext cx="445134" cy="297180"/>
          </a:xfrm>
          <a:custGeom>
            <a:avLst/>
            <a:gdLst/>
            <a:ahLst/>
            <a:cxnLst/>
            <a:rect l="l" t="t" r="r" b="b"/>
            <a:pathLst>
              <a:path w="445135" h="297179">
                <a:moveTo>
                  <a:pt x="0" y="29718"/>
                </a:moveTo>
                <a:lnTo>
                  <a:pt x="2339" y="18152"/>
                </a:lnTo>
                <a:lnTo>
                  <a:pt x="8715" y="8705"/>
                </a:lnTo>
                <a:lnTo>
                  <a:pt x="18162" y="2336"/>
                </a:lnTo>
                <a:lnTo>
                  <a:pt x="29717" y="0"/>
                </a:lnTo>
                <a:lnTo>
                  <a:pt x="415289" y="0"/>
                </a:lnTo>
                <a:lnTo>
                  <a:pt x="426845" y="2336"/>
                </a:lnTo>
                <a:lnTo>
                  <a:pt x="436292" y="8705"/>
                </a:lnTo>
                <a:lnTo>
                  <a:pt x="442668" y="18152"/>
                </a:lnTo>
                <a:lnTo>
                  <a:pt x="445008" y="29718"/>
                </a:lnTo>
                <a:lnTo>
                  <a:pt x="445008" y="267462"/>
                </a:lnTo>
                <a:lnTo>
                  <a:pt x="442668" y="279027"/>
                </a:lnTo>
                <a:lnTo>
                  <a:pt x="436292" y="288474"/>
                </a:lnTo>
                <a:lnTo>
                  <a:pt x="426845" y="294843"/>
                </a:lnTo>
                <a:lnTo>
                  <a:pt x="415289" y="297180"/>
                </a:lnTo>
                <a:lnTo>
                  <a:pt x="29717" y="297180"/>
                </a:lnTo>
                <a:lnTo>
                  <a:pt x="18162" y="294843"/>
                </a:lnTo>
                <a:lnTo>
                  <a:pt x="8715" y="288474"/>
                </a:lnTo>
                <a:lnTo>
                  <a:pt x="2339" y="279027"/>
                </a:lnTo>
                <a:lnTo>
                  <a:pt x="0" y="267462"/>
                </a:lnTo>
                <a:lnTo>
                  <a:pt x="0" y="29718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5930010" y="4120692"/>
            <a:ext cx="2819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xxxx</a:t>
            </a:r>
            <a:endParaRPr sz="1000">
              <a:latin typeface="Arial"/>
              <a:cs typeface="Arial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490971" y="3951732"/>
            <a:ext cx="289560" cy="119380"/>
          </a:xfrm>
          <a:custGeom>
            <a:avLst/>
            <a:gdLst/>
            <a:ahLst/>
            <a:cxnLst/>
            <a:rect l="l" t="t" r="r" b="b"/>
            <a:pathLst>
              <a:path w="289560" h="119379">
                <a:moveTo>
                  <a:pt x="289560" y="0"/>
                </a:moveTo>
                <a:lnTo>
                  <a:pt x="289560" y="59397"/>
                </a:lnTo>
                <a:lnTo>
                  <a:pt x="0" y="59397"/>
                </a:lnTo>
                <a:lnTo>
                  <a:pt x="0" y="118795"/>
                </a:lnTo>
              </a:path>
            </a:pathLst>
          </a:custGeom>
          <a:ln w="1219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268467" y="4070603"/>
            <a:ext cx="445134" cy="297180"/>
          </a:xfrm>
          <a:custGeom>
            <a:avLst/>
            <a:gdLst/>
            <a:ahLst/>
            <a:cxnLst/>
            <a:rect l="l" t="t" r="r" b="b"/>
            <a:pathLst>
              <a:path w="445135" h="297179">
                <a:moveTo>
                  <a:pt x="415290" y="0"/>
                </a:moveTo>
                <a:lnTo>
                  <a:pt x="29718" y="0"/>
                </a:lnTo>
                <a:lnTo>
                  <a:pt x="18162" y="2336"/>
                </a:lnTo>
                <a:lnTo>
                  <a:pt x="8715" y="8705"/>
                </a:lnTo>
                <a:lnTo>
                  <a:pt x="2339" y="18152"/>
                </a:lnTo>
                <a:lnTo>
                  <a:pt x="0" y="29718"/>
                </a:lnTo>
                <a:lnTo>
                  <a:pt x="0" y="267462"/>
                </a:lnTo>
                <a:lnTo>
                  <a:pt x="2339" y="279027"/>
                </a:lnTo>
                <a:lnTo>
                  <a:pt x="8715" y="288474"/>
                </a:lnTo>
                <a:lnTo>
                  <a:pt x="18162" y="294843"/>
                </a:lnTo>
                <a:lnTo>
                  <a:pt x="29718" y="297180"/>
                </a:lnTo>
                <a:lnTo>
                  <a:pt x="415290" y="297180"/>
                </a:lnTo>
                <a:lnTo>
                  <a:pt x="426845" y="294843"/>
                </a:lnTo>
                <a:lnTo>
                  <a:pt x="436292" y="288474"/>
                </a:lnTo>
                <a:lnTo>
                  <a:pt x="442668" y="279027"/>
                </a:lnTo>
                <a:lnTo>
                  <a:pt x="445008" y="267462"/>
                </a:lnTo>
                <a:lnTo>
                  <a:pt x="445008" y="29718"/>
                </a:lnTo>
                <a:lnTo>
                  <a:pt x="442668" y="18152"/>
                </a:lnTo>
                <a:lnTo>
                  <a:pt x="436292" y="8705"/>
                </a:lnTo>
                <a:lnTo>
                  <a:pt x="426845" y="2336"/>
                </a:lnTo>
                <a:lnTo>
                  <a:pt x="415290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/>
          <p:nvPr/>
        </p:nvSpPr>
        <p:spPr>
          <a:xfrm>
            <a:off x="5268467" y="4070603"/>
            <a:ext cx="445134" cy="297180"/>
          </a:xfrm>
          <a:custGeom>
            <a:avLst/>
            <a:gdLst/>
            <a:ahLst/>
            <a:cxnLst/>
            <a:rect l="l" t="t" r="r" b="b"/>
            <a:pathLst>
              <a:path w="445135" h="297179">
                <a:moveTo>
                  <a:pt x="0" y="29718"/>
                </a:moveTo>
                <a:lnTo>
                  <a:pt x="2339" y="18152"/>
                </a:lnTo>
                <a:lnTo>
                  <a:pt x="8715" y="8705"/>
                </a:lnTo>
                <a:lnTo>
                  <a:pt x="18162" y="2336"/>
                </a:lnTo>
                <a:lnTo>
                  <a:pt x="29718" y="0"/>
                </a:lnTo>
                <a:lnTo>
                  <a:pt x="415290" y="0"/>
                </a:lnTo>
                <a:lnTo>
                  <a:pt x="426845" y="2336"/>
                </a:lnTo>
                <a:lnTo>
                  <a:pt x="436292" y="8705"/>
                </a:lnTo>
                <a:lnTo>
                  <a:pt x="442668" y="18152"/>
                </a:lnTo>
                <a:lnTo>
                  <a:pt x="445008" y="29718"/>
                </a:lnTo>
                <a:lnTo>
                  <a:pt x="445008" y="267462"/>
                </a:lnTo>
                <a:lnTo>
                  <a:pt x="442668" y="279027"/>
                </a:lnTo>
                <a:lnTo>
                  <a:pt x="436292" y="288474"/>
                </a:lnTo>
                <a:lnTo>
                  <a:pt x="426845" y="294843"/>
                </a:lnTo>
                <a:lnTo>
                  <a:pt x="415290" y="297180"/>
                </a:lnTo>
                <a:lnTo>
                  <a:pt x="29718" y="297180"/>
                </a:lnTo>
                <a:lnTo>
                  <a:pt x="18162" y="294843"/>
                </a:lnTo>
                <a:lnTo>
                  <a:pt x="8715" y="288474"/>
                </a:lnTo>
                <a:lnTo>
                  <a:pt x="2339" y="279027"/>
                </a:lnTo>
                <a:lnTo>
                  <a:pt x="0" y="267462"/>
                </a:lnTo>
                <a:lnTo>
                  <a:pt x="0" y="29718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1" name="object 51"/>
          <p:cNvSpPr txBox="1"/>
          <p:nvPr/>
        </p:nvSpPr>
        <p:spPr>
          <a:xfrm>
            <a:off x="5350890" y="4120692"/>
            <a:ext cx="2819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xxxx</a:t>
            </a:r>
            <a:endParaRPr sz="1000">
              <a:latin typeface="Arial"/>
              <a:cs typeface="Arial"/>
            </a:endParaRPr>
          </a:p>
        </p:txBody>
      </p:sp>
      <p:sp>
        <p:nvSpPr>
          <p:cNvPr id="52" name="object 52"/>
          <p:cNvSpPr/>
          <p:nvPr/>
        </p:nvSpPr>
        <p:spPr>
          <a:xfrm>
            <a:off x="4911852" y="3951732"/>
            <a:ext cx="868680" cy="119380"/>
          </a:xfrm>
          <a:custGeom>
            <a:avLst/>
            <a:gdLst/>
            <a:ahLst/>
            <a:cxnLst/>
            <a:rect l="l" t="t" r="r" b="b"/>
            <a:pathLst>
              <a:path w="868679" h="119379">
                <a:moveTo>
                  <a:pt x="868680" y="0"/>
                </a:moveTo>
                <a:lnTo>
                  <a:pt x="868680" y="59397"/>
                </a:lnTo>
                <a:lnTo>
                  <a:pt x="0" y="59397"/>
                </a:lnTo>
                <a:lnTo>
                  <a:pt x="0" y="118795"/>
                </a:lnTo>
              </a:path>
            </a:pathLst>
          </a:custGeom>
          <a:ln w="12192">
            <a:solidFill>
              <a:srgbClr val="5B9BD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/>
          <p:nvPr/>
        </p:nvSpPr>
        <p:spPr>
          <a:xfrm>
            <a:off x="4689347" y="4070603"/>
            <a:ext cx="445134" cy="297180"/>
          </a:xfrm>
          <a:custGeom>
            <a:avLst/>
            <a:gdLst/>
            <a:ahLst/>
            <a:cxnLst/>
            <a:rect l="l" t="t" r="r" b="b"/>
            <a:pathLst>
              <a:path w="445135" h="297179">
                <a:moveTo>
                  <a:pt x="415289" y="0"/>
                </a:moveTo>
                <a:lnTo>
                  <a:pt x="29717" y="0"/>
                </a:lnTo>
                <a:lnTo>
                  <a:pt x="18162" y="2336"/>
                </a:lnTo>
                <a:lnTo>
                  <a:pt x="8715" y="8705"/>
                </a:lnTo>
                <a:lnTo>
                  <a:pt x="2339" y="18152"/>
                </a:lnTo>
                <a:lnTo>
                  <a:pt x="0" y="29718"/>
                </a:lnTo>
                <a:lnTo>
                  <a:pt x="0" y="267462"/>
                </a:lnTo>
                <a:lnTo>
                  <a:pt x="2339" y="279027"/>
                </a:lnTo>
                <a:lnTo>
                  <a:pt x="8715" y="288474"/>
                </a:lnTo>
                <a:lnTo>
                  <a:pt x="18162" y="294843"/>
                </a:lnTo>
                <a:lnTo>
                  <a:pt x="29717" y="297180"/>
                </a:lnTo>
                <a:lnTo>
                  <a:pt x="415289" y="297180"/>
                </a:lnTo>
                <a:lnTo>
                  <a:pt x="426845" y="294843"/>
                </a:lnTo>
                <a:lnTo>
                  <a:pt x="436292" y="288474"/>
                </a:lnTo>
                <a:lnTo>
                  <a:pt x="442668" y="279027"/>
                </a:lnTo>
                <a:lnTo>
                  <a:pt x="445007" y="267462"/>
                </a:lnTo>
                <a:lnTo>
                  <a:pt x="445007" y="29718"/>
                </a:lnTo>
                <a:lnTo>
                  <a:pt x="442668" y="18152"/>
                </a:lnTo>
                <a:lnTo>
                  <a:pt x="436292" y="8705"/>
                </a:lnTo>
                <a:lnTo>
                  <a:pt x="426845" y="2336"/>
                </a:lnTo>
                <a:lnTo>
                  <a:pt x="415289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4" name="object 54"/>
          <p:cNvSpPr/>
          <p:nvPr/>
        </p:nvSpPr>
        <p:spPr>
          <a:xfrm>
            <a:off x="4689347" y="4070603"/>
            <a:ext cx="445134" cy="297180"/>
          </a:xfrm>
          <a:custGeom>
            <a:avLst/>
            <a:gdLst/>
            <a:ahLst/>
            <a:cxnLst/>
            <a:rect l="l" t="t" r="r" b="b"/>
            <a:pathLst>
              <a:path w="445135" h="297179">
                <a:moveTo>
                  <a:pt x="0" y="29718"/>
                </a:moveTo>
                <a:lnTo>
                  <a:pt x="2339" y="18152"/>
                </a:lnTo>
                <a:lnTo>
                  <a:pt x="8715" y="8705"/>
                </a:lnTo>
                <a:lnTo>
                  <a:pt x="18162" y="2336"/>
                </a:lnTo>
                <a:lnTo>
                  <a:pt x="29717" y="0"/>
                </a:lnTo>
                <a:lnTo>
                  <a:pt x="415289" y="0"/>
                </a:lnTo>
                <a:lnTo>
                  <a:pt x="426845" y="2336"/>
                </a:lnTo>
                <a:lnTo>
                  <a:pt x="436292" y="8705"/>
                </a:lnTo>
                <a:lnTo>
                  <a:pt x="442668" y="18152"/>
                </a:lnTo>
                <a:lnTo>
                  <a:pt x="445007" y="29718"/>
                </a:lnTo>
                <a:lnTo>
                  <a:pt x="445007" y="267462"/>
                </a:lnTo>
                <a:lnTo>
                  <a:pt x="442668" y="279027"/>
                </a:lnTo>
                <a:lnTo>
                  <a:pt x="436292" y="288474"/>
                </a:lnTo>
                <a:lnTo>
                  <a:pt x="426845" y="294843"/>
                </a:lnTo>
                <a:lnTo>
                  <a:pt x="415289" y="297180"/>
                </a:lnTo>
                <a:lnTo>
                  <a:pt x="29717" y="297180"/>
                </a:lnTo>
                <a:lnTo>
                  <a:pt x="18162" y="294843"/>
                </a:lnTo>
                <a:lnTo>
                  <a:pt x="8715" y="288474"/>
                </a:lnTo>
                <a:lnTo>
                  <a:pt x="2339" y="279027"/>
                </a:lnTo>
                <a:lnTo>
                  <a:pt x="0" y="267462"/>
                </a:lnTo>
                <a:lnTo>
                  <a:pt x="0" y="29718"/>
                </a:lnTo>
                <a:close/>
              </a:path>
            </a:pathLst>
          </a:custGeom>
          <a:ln w="121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4771771" y="4120692"/>
            <a:ext cx="2819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xxxx</a:t>
            </a:r>
            <a:endParaRPr sz="1000">
              <a:latin typeface="Arial"/>
              <a:cs typeface="Arial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4911852" y="3121151"/>
            <a:ext cx="579120" cy="118745"/>
          </a:xfrm>
          <a:custGeom>
            <a:avLst/>
            <a:gdLst/>
            <a:ahLst/>
            <a:cxnLst/>
            <a:rect l="l" t="t" r="r" b="b"/>
            <a:pathLst>
              <a:path w="579120" h="118744">
                <a:moveTo>
                  <a:pt x="579120" y="0"/>
                </a:moveTo>
                <a:lnTo>
                  <a:pt x="579120" y="59436"/>
                </a:lnTo>
                <a:lnTo>
                  <a:pt x="0" y="59436"/>
                </a:lnTo>
                <a:lnTo>
                  <a:pt x="0" y="118745"/>
                </a:lnTo>
              </a:path>
            </a:pathLst>
          </a:custGeom>
          <a:ln w="12191">
            <a:solidFill>
              <a:srgbClr val="4471C4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4689347" y="3238500"/>
            <a:ext cx="445134" cy="297180"/>
          </a:xfrm>
          <a:custGeom>
            <a:avLst/>
            <a:gdLst/>
            <a:ahLst/>
            <a:cxnLst/>
            <a:rect l="l" t="t" r="r" b="b"/>
            <a:pathLst>
              <a:path w="445135" h="297179">
                <a:moveTo>
                  <a:pt x="415289" y="0"/>
                </a:moveTo>
                <a:lnTo>
                  <a:pt x="29717" y="0"/>
                </a:lnTo>
                <a:lnTo>
                  <a:pt x="18162" y="2339"/>
                </a:lnTo>
                <a:lnTo>
                  <a:pt x="8715" y="8715"/>
                </a:lnTo>
                <a:lnTo>
                  <a:pt x="2339" y="18162"/>
                </a:lnTo>
                <a:lnTo>
                  <a:pt x="0" y="29718"/>
                </a:lnTo>
                <a:lnTo>
                  <a:pt x="0" y="267462"/>
                </a:lnTo>
                <a:lnTo>
                  <a:pt x="2339" y="279017"/>
                </a:lnTo>
                <a:lnTo>
                  <a:pt x="8715" y="288464"/>
                </a:lnTo>
                <a:lnTo>
                  <a:pt x="18162" y="294840"/>
                </a:lnTo>
                <a:lnTo>
                  <a:pt x="29717" y="297180"/>
                </a:lnTo>
                <a:lnTo>
                  <a:pt x="415289" y="297180"/>
                </a:lnTo>
                <a:lnTo>
                  <a:pt x="426845" y="294840"/>
                </a:lnTo>
                <a:lnTo>
                  <a:pt x="436292" y="288464"/>
                </a:lnTo>
                <a:lnTo>
                  <a:pt x="442668" y="279017"/>
                </a:lnTo>
                <a:lnTo>
                  <a:pt x="445007" y="267462"/>
                </a:lnTo>
                <a:lnTo>
                  <a:pt x="445007" y="29718"/>
                </a:lnTo>
                <a:lnTo>
                  <a:pt x="442668" y="18162"/>
                </a:lnTo>
                <a:lnTo>
                  <a:pt x="436292" y="8715"/>
                </a:lnTo>
                <a:lnTo>
                  <a:pt x="426845" y="2339"/>
                </a:lnTo>
                <a:lnTo>
                  <a:pt x="415289" y="0"/>
                </a:lnTo>
                <a:close/>
              </a:path>
            </a:pathLst>
          </a:custGeom>
          <a:solidFill>
            <a:srgbClr val="4471C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689347" y="3238500"/>
            <a:ext cx="445134" cy="297180"/>
          </a:xfrm>
          <a:custGeom>
            <a:avLst/>
            <a:gdLst/>
            <a:ahLst/>
            <a:cxnLst/>
            <a:rect l="l" t="t" r="r" b="b"/>
            <a:pathLst>
              <a:path w="445135" h="297179">
                <a:moveTo>
                  <a:pt x="0" y="29718"/>
                </a:moveTo>
                <a:lnTo>
                  <a:pt x="2339" y="18162"/>
                </a:lnTo>
                <a:lnTo>
                  <a:pt x="8715" y="8715"/>
                </a:lnTo>
                <a:lnTo>
                  <a:pt x="18162" y="2339"/>
                </a:lnTo>
                <a:lnTo>
                  <a:pt x="29717" y="0"/>
                </a:lnTo>
                <a:lnTo>
                  <a:pt x="415289" y="0"/>
                </a:lnTo>
                <a:lnTo>
                  <a:pt x="426845" y="2339"/>
                </a:lnTo>
                <a:lnTo>
                  <a:pt x="436292" y="8715"/>
                </a:lnTo>
                <a:lnTo>
                  <a:pt x="442668" y="18162"/>
                </a:lnTo>
                <a:lnTo>
                  <a:pt x="445007" y="29718"/>
                </a:lnTo>
                <a:lnTo>
                  <a:pt x="445007" y="267462"/>
                </a:lnTo>
                <a:lnTo>
                  <a:pt x="442668" y="279017"/>
                </a:lnTo>
                <a:lnTo>
                  <a:pt x="436292" y="288464"/>
                </a:lnTo>
                <a:lnTo>
                  <a:pt x="426845" y="294840"/>
                </a:lnTo>
                <a:lnTo>
                  <a:pt x="415289" y="297180"/>
                </a:lnTo>
                <a:lnTo>
                  <a:pt x="29717" y="297180"/>
                </a:lnTo>
                <a:lnTo>
                  <a:pt x="18162" y="294840"/>
                </a:lnTo>
                <a:lnTo>
                  <a:pt x="8715" y="288464"/>
                </a:lnTo>
                <a:lnTo>
                  <a:pt x="2339" y="279017"/>
                </a:lnTo>
                <a:lnTo>
                  <a:pt x="0" y="267462"/>
                </a:lnTo>
                <a:lnTo>
                  <a:pt x="0" y="29718"/>
                </a:lnTo>
                <a:close/>
              </a:path>
            </a:pathLst>
          </a:custGeom>
          <a:ln w="12191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 txBox="1"/>
          <p:nvPr/>
        </p:nvSpPr>
        <p:spPr>
          <a:xfrm>
            <a:off x="4771771" y="3288919"/>
            <a:ext cx="2819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xxxx</a:t>
            </a:r>
            <a:endParaRPr sz="1000">
              <a:latin typeface="Arial"/>
              <a:cs typeface="Arial"/>
            </a:endParaRPr>
          </a:p>
        </p:txBody>
      </p:sp>
      <p:sp>
        <p:nvSpPr>
          <p:cNvPr id="60" name="object 60"/>
          <p:cNvSpPr/>
          <p:nvPr/>
        </p:nvSpPr>
        <p:spPr>
          <a:xfrm>
            <a:off x="4911852" y="3535679"/>
            <a:ext cx="289560" cy="118745"/>
          </a:xfrm>
          <a:custGeom>
            <a:avLst/>
            <a:gdLst/>
            <a:ahLst/>
            <a:cxnLst/>
            <a:rect l="l" t="t" r="r" b="b"/>
            <a:pathLst>
              <a:path w="289560" h="118745">
                <a:moveTo>
                  <a:pt x="0" y="0"/>
                </a:moveTo>
                <a:lnTo>
                  <a:pt x="0" y="59436"/>
                </a:lnTo>
                <a:lnTo>
                  <a:pt x="289560" y="59436"/>
                </a:lnTo>
                <a:lnTo>
                  <a:pt x="289560" y="118745"/>
                </a:lnTo>
              </a:path>
            </a:pathLst>
          </a:custGeom>
          <a:ln w="12192">
            <a:solidFill>
              <a:srgbClr val="6FAC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1" name="object 61"/>
          <p:cNvSpPr/>
          <p:nvPr/>
        </p:nvSpPr>
        <p:spPr>
          <a:xfrm>
            <a:off x="4978908" y="3654552"/>
            <a:ext cx="445134" cy="297180"/>
          </a:xfrm>
          <a:custGeom>
            <a:avLst/>
            <a:gdLst/>
            <a:ahLst/>
            <a:cxnLst/>
            <a:rect l="l" t="t" r="r" b="b"/>
            <a:pathLst>
              <a:path w="445135" h="297179">
                <a:moveTo>
                  <a:pt x="415289" y="0"/>
                </a:moveTo>
                <a:lnTo>
                  <a:pt x="29717" y="0"/>
                </a:lnTo>
                <a:lnTo>
                  <a:pt x="18162" y="2339"/>
                </a:lnTo>
                <a:lnTo>
                  <a:pt x="8715" y="8715"/>
                </a:lnTo>
                <a:lnTo>
                  <a:pt x="2339" y="18162"/>
                </a:lnTo>
                <a:lnTo>
                  <a:pt x="0" y="29718"/>
                </a:lnTo>
                <a:lnTo>
                  <a:pt x="0" y="267462"/>
                </a:lnTo>
                <a:lnTo>
                  <a:pt x="2339" y="279027"/>
                </a:lnTo>
                <a:lnTo>
                  <a:pt x="8715" y="288474"/>
                </a:lnTo>
                <a:lnTo>
                  <a:pt x="18162" y="294843"/>
                </a:lnTo>
                <a:lnTo>
                  <a:pt x="29717" y="297180"/>
                </a:lnTo>
                <a:lnTo>
                  <a:pt x="415289" y="297180"/>
                </a:lnTo>
                <a:lnTo>
                  <a:pt x="426845" y="294843"/>
                </a:lnTo>
                <a:lnTo>
                  <a:pt x="436292" y="288474"/>
                </a:lnTo>
                <a:lnTo>
                  <a:pt x="442668" y="279027"/>
                </a:lnTo>
                <a:lnTo>
                  <a:pt x="445007" y="267462"/>
                </a:lnTo>
                <a:lnTo>
                  <a:pt x="445007" y="29718"/>
                </a:lnTo>
                <a:lnTo>
                  <a:pt x="442668" y="18162"/>
                </a:lnTo>
                <a:lnTo>
                  <a:pt x="436292" y="8715"/>
                </a:lnTo>
                <a:lnTo>
                  <a:pt x="426845" y="2339"/>
                </a:lnTo>
                <a:lnTo>
                  <a:pt x="415289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2" name="object 62"/>
          <p:cNvSpPr/>
          <p:nvPr/>
        </p:nvSpPr>
        <p:spPr>
          <a:xfrm>
            <a:off x="4978908" y="3654552"/>
            <a:ext cx="445134" cy="297180"/>
          </a:xfrm>
          <a:custGeom>
            <a:avLst/>
            <a:gdLst/>
            <a:ahLst/>
            <a:cxnLst/>
            <a:rect l="l" t="t" r="r" b="b"/>
            <a:pathLst>
              <a:path w="445135" h="297179">
                <a:moveTo>
                  <a:pt x="0" y="29718"/>
                </a:moveTo>
                <a:lnTo>
                  <a:pt x="2339" y="18162"/>
                </a:lnTo>
                <a:lnTo>
                  <a:pt x="8715" y="8715"/>
                </a:lnTo>
                <a:lnTo>
                  <a:pt x="18162" y="2339"/>
                </a:lnTo>
                <a:lnTo>
                  <a:pt x="29717" y="0"/>
                </a:lnTo>
                <a:lnTo>
                  <a:pt x="415289" y="0"/>
                </a:lnTo>
                <a:lnTo>
                  <a:pt x="426845" y="2339"/>
                </a:lnTo>
                <a:lnTo>
                  <a:pt x="436292" y="8715"/>
                </a:lnTo>
                <a:lnTo>
                  <a:pt x="442668" y="18162"/>
                </a:lnTo>
                <a:lnTo>
                  <a:pt x="445007" y="29718"/>
                </a:lnTo>
                <a:lnTo>
                  <a:pt x="445007" y="267462"/>
                </a:lnTo>
                <a:lnTo>
                  <a:pt x="442668" y="279027"/>
                </a:lnTo>
                <a:lnTo>
                  <a:pt x="436292" y="288474"/>
                </a:lnTo>
                <a:lnTo>
                  <a:pt x="426845" y="294843"/>
                </a:lnTo>
                <a:lnTo>
                  <a:pt x="415289" y="297180"/>
                </a:lnTo>
                <a:lnTo>
                  <a:pt x="29717" y="297180"/>
                </a:lnTo>
                <a:lnTo>
                  <a:pt x="18162" y="294843"/>
                </a:lnTo>
                <a:lnTo>
                  <a:pt x="8715" y="288474"/>
                </a:lnTo>
                <a:lnTo>
                  <a:pt x="2339" y="279027"/>
                </a:lnTo>
                <a:lnTo>
                  <a:pt x="0" y="267462"/>
                </a:lnTo>
                <a:lnTo>
                  <a:pt x="0" y="29718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3" name="object 63"/>
          <p:cNvSpPr txBox="1"/>
          <p:nvPr/>
        </p:nvSpPr>
        <p:spPr>
          <a:xfrm>
            <a:off x="5061330" y="3704285"/>
            <a:ext cx="2819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xxxx</a:t>
            </a:r>
            <a:endParaRPr sz="1000">
              <a:latin typeface="Arial"/>
              <a:cs typeface="Arial"/>
            </a:endParaRPr>
          </a:p>
        </p:txBody>
      </p:sp>
      <p:sp>
        <p:nvSpPr>
          <p:cNvPr id="64" name="object 64"/>
          <p:cNvSpPr/>
          <p:nvPr/>
        </p:nvSpPr>
        <p:spPr>
          <a:xfrm>
            <a:off x="4622291" y="3535679"/>
            <a:ext cx="289560" cy="118745"/>
          </a:xfrm>
          <a:custGeom>
            <a:avLst/>
            <a:gdLst/>
            <a:ahLst/>
            <a:cxnLst/>
            <a:rect l="l" t="t" r="r" b="b"/>
            <a:pathLst>
              <a:path w="289560" h="118745">
                <a:moveTo>
                  <a:pt x="289560" y="0"/>
                </a:moveTo>
                <a:lnTo>
                  <a:pt x="289560" y="59436"/>
                </a:lnTo>
                <a:lnTo>
                  <a:pt x="0" y="59436"/>
                </a:lnTo>
                <a:lnTo>
                  <a:pt x="0" y="118745"/>
                </a:lnTo>
              </a:path>
            </a:pathLst>
          </a:custGeom>
          <a:ln w="12192">
            <a:solidFill>
              <a:srgbClr val="6FAC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5" name="object 65"/>
          <p:cNvSpPr/>
          <p:nvPr/>
        </p:nvSpPr>
        <p:spPr>
          <a:xfrm>
            <a:off x="4399788" y="3654552"/>
            <a:ext cx="445134" cy="297180"/>
          </a:xfrm>
          <a:custGeom>
            <a:avLst/>
            <a:gdLst/>
            <a:ahLst/>
            <a:cxnLst/>
            <a:rect l="l" t="t" r="r" b="b"/>
            <a:pathLst>
              <a:path w="445135" h="297179">
                <a:moveTo>
                  <a:pt x="415289" y="0"/>
                </a:moveTo>
                <a:lnTo>
                  <a:pt x="29717" y="0"/>
                </a:lnTo>
                <a:lnTo>
                  <a:pt x="18162" y="2339"/>
                </a:lnTo>
                <a:lnTo>
                  <a:pt x="8715" y="8715"/>
                </a:lnTo>
                <a:lnTo>
                  <a:pt x="2339" y="18162"/>
                </a:lnTo>
                <a:lnTo>
                  <a:pt x="0" y="29718"/>
                </a:lnTo>
                <a:lnTo>
                  <a:pt x="0" y="267462"/>
                </a:lnTo>
                <a:lnTo>
                  <a:pt x="2339" y="279027"/>
                </a:lnTo>
                <a:lnTo>
                  <a:pt x="8715" y="288474"/>
                </a:lnTo>
                <a:lnTo>
                  <a:pt x="18162" y="294843"/>
                </a:lnTo>
                <a:lnTo>
                  <a:pt x="29717" y="297180"/>
                </a:lnTo>
                <a:lnTo>
                  <a:pt x="415289" y="297180"/>
                </a:lnTo>
                <a:lnTo>
                  <a:pt x="426845" y="294843"/>
                </a:lnTo>
                <a:lnTo>
                  <a:pt x="436292" y="288474"/>
                </a:lnTo>
                <a:lnTo>
                  <a:pt x="442668" y="279027"/>
                </a:lnTo>
                <a:lnTo>
                  <a:pt x="445008" y="267462"/>
                </a:lnTo>
                <a:lnTo>
                  <a:pt x="445008" y="29718"/>
                </a:lnTo>
                <a:lnTo>
                  <a:pt x="442668" y="18162"/>
                </a:lnTo>
                <a:lnTo>
                  <a:pt x="436292" y="8715"/>
                </a:lnTo>
                <a:lnTo>
                  <a:pt x="426845" y="2339"/>
                </a:lnTo>
                <a:lnTo>
                  <a:pt x="415289" y="0"/>
                </a:lnTo>
                <a:close/>
              </a:path>
            </a:pathLst>
          </a:custGeom>
          <a:solidFill>
            <a:srgbClr val="6FAC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6" name="object 66"/>
          <p:cNvSpPr/>
          <p:nvPr/>
        </p:nvSpPr>
        <p:spPr>
          <a:xfrm>
            <a:off x="4399788" y="3654552"/>
            <a:ext cx="445134" cy="297180"/>
          </a:xfrm>
          <a:custGeom>
            <a:avLst/>
            <a:gdLst/>
            <a:ahLst/>
            <a:cxnLst/>
            <a:rect l="l" t="t" r="r" b="b"/>
            <a:pathLst>
              <a:path w="445135" h="297179">
                <a:moveTo>
                  <a:pt x="0" y="29718"/>
                </a:moveTo>
                <a:lnTo>
                  <a:pt x="2339" y="18162"/>
                </a:lnTo>
                <a:lnTo>
                  <a:pt x="8715" y="8715"/>
                </a:lnTo>
                <a:lnTo>
                  <a:pt x="18162" y="2339"/>
                </a:lnTo>
                <a:lnTo>
                  <a:pt x="29717" y="0"/>
                </a:lnTo>
                <a:lnTo>
                  <a:pt x="415289" y="0"/>
                </a:lnTo>
                <a:lnTo>
                  <a:pt x="426845" y="2339"/>
                </a:lnTo>
                <a:lnTo>
                  <a:pt x="436292" y="8715"/>
                </a:lnTo>
                <a:lnTo>
                  <a:pt x="442668" y="18162"/>
                </a:lnTo>
                <a:lnTo>
                  <a:pt x="445008" y="29718"/>
                </a:lnTo>
                <a:lnTo>
                  <a:pt x="445008" y="267462"/>
                </a:lnTo>
                <a:lnTo>
                  <a:pt x="442668" y="279027"/>
                </a:lnTo>
                <a:lnTo>
                  <a:pt x="436292" y="288474"/>
                </a:lnTo>
                <a:lnTo>
                  <a:pt x="426845" y="294843"/>
                </a:lnTo>
                <a:lnTo>
                  <a:pt x="415289" y="297180"/>
                </a:lnTo>
                <a:lnTo>
                  <a:pt x="29717" y="297180"/>
                </a:lnTo>
                <a:lnTo>
                  <a:pt x="18162" y="294843"/>
                </a:lnTo>
                <a:lnTo>
                  <a:pt x="8715" y="288474"/>
                </a:lnTo>
                <a:lnTo>
                  <a:pt x="2339" y="279027"/>
                </a:lnTo>
                <a:lnTo>
                  <a:pt x="0" y="267462"/>
                </a:lnTo>
                <a:lnTo>
                  <a:pt x="0" y="29718"/>
                </a:lnTo>
                <a:close/>
              </a:path>
            </a:pathLst>
          </a:custGeom>
          <a:ln w="1219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7" name="object 67"/>
          <p:cNvSpPr txBox="1"/>
          <p:nvPr/>
        </p:nvSpPr>
        <p:spPr>
          <a:xfrm>
            <a:off x="4481829" y="3704285"/>
            <a:ext cx="281940" cy="1778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1000" spc="-5" dirty="0">
                <a:solidFill>
                  <a:srgbClr val="FFFFFF"/>
                </a:solidFill>
                <a:latin typeface="Arial"/>
                <a:cs typeface="Arial"/>
              </a:rPr>
              <a:t>xxxx</a:t>
            </a:r>
            <a:endParaRPr sz="1000">
              <a:latin typeface="Arial"/>
              <a:cs typeface="Arial"/>
            </a:endParaRPr>
          </a:p>
        </p:txBody>
      </p:sp>
      <p:sp>
        <p:nvSpPr>
          <p:cNvPr id="68" name="object 68"/>
          <p:cNvSpPr/>
          <p:nvPr/>
        </p:nvSpPr>
        <p:spPr>
          <a:xfrm>
            <a:off x="1937004" y="2231135"/>
            <a:ext cx="629412" cy="63245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9" name="object 69"/>
          <p:cNvSpPr txBox="1"/>
          <p:nvPr/>
        </p:nvSpPr>
        <p:spPr>
          <a:xfrm>
            <a:off x="2061464" y="2433574"/>
            <a:ext cx="3822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Mono CJK JP Regular"/>
                <a:cs typeface="Noto Sans Mono CJK JP Regular"/>
              </a:rPr>
              <a:t>部门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70" name="object 70"/>
          <p:cNvSpPr/>
          <p:nvPr/>
        </p:nvSpPr>
        <p:spPr>
          <a:xfrm>
            <a:off x="1098803" y="2570988"/>
            <a:ext cx="627888" cy="6324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1" name="object 71"/>
          <p:cNvSpPr txBox="1"/>
          <p:nvPr/>
        </p:nvSpPr>
        <p:spPr>
          <a:xfrm>
            <a:off x="1222959" y="2772613"/>
            <a:ext cx="382270" cy="24002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Noto Sans Mono CJK JP Regular"/>
                <a:cs typeface="Noto Sans Mono CJK JP Regular"/>
              </a:rPr>
              <a:t>部门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72" name="object 72"/>
          <p:cNvSpPr/>
          <p:nvPr/>
        </p:nvSpPr>
        <p:spPr>
          <a:xfrm>
            <a:off x="1132332" y="4145279"/>
            <a:ext cx="627888" cy="63246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3" name="object 73"/>
          <p:cNvSpPr txBox="1"/>
          <p:nvPr/>
        </p:nvSpPr>
        <p:spPr>
          <a:xfrm>
            <a:off x="1256791" y="4347464"/>
            <a:ext cx="3822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Mono CJK JP Regular"/>
                <a:cs typeface="Noto Sans Mono CJK JP Regular"/>
              </a:rPr>
              <a:t>部门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74" name="object 74"/>
          <p:cNvSpPr/>
          <p:nvPr/>
        </p:nvSpPr>
        <p:spPr>
          <a:xfrm>
            <a:off x="1937004" y="4415028"/>
            <a:ext cx="629412" cy="63246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5" name="object 75"/>
          <p:cNvSpPr/>
          <p:nvPr/>
        </p:nvSpPr>
        <p:spPr>
          <a:xfrm>
            <a:off x="2807207" y="4081271"/>
            <a:ext cx="624840" cy="63093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6" name="object 76"/>
          <p:cNvSpPr txBox="1"/>
          <p:nvPr/>
        </p:nvSpPr>
        <p:spPr>
          <a:xfrm>
            <a:off x="2931032" y="4283151"/>
            <a:ext cx="3822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Mono CJK JP Regular"/>
                <a:cs typeface="Noto Sans Mono CJK JP Regular"/>
              </a:rPr>
              <a:t>部门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77" name="object 77"/>
          <p:cNvSpPr/>
          <p:nvPr/>
        </p:nvSpPr>
        <p:spPr>
          <a:xfrm>
            <a:off x="2795016" y="2551176"/>
            <a:ext cx="627887" cy="6324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8" name="object 78"/>
          <p:cNvSpPr txBox="1"/>
          <p:nvPr/>
        </p:nvSpPr>
        <p:spPr>
          <a:xfrm>
            <a:off x="2919476" y="2753614"/>
            <a:ext cx="3822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Mono CJK JP Regular"/>
                <a:cs typeface="Noto Sans Mono CJK JP Regular"/>
              </a:rPr>
              <a:t>部门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79" name="object 79"/>
          <p:cNvSpPr/>
          <p:nvPr/>
        </p:nvSpPr>
        <p:spPr>
          <a:xfrm>
            <a:off x="2250948" y="2863595"/>
            <a:ext cx="0" cy="1551305"/>
          </a:xfrm>
          <a:custGeom>
            <a:avLst/>
            <a:gdLst/>
            <a:ahLst/>
            <a:cxnLst/>
            <a:rect l="l" t="t" r="r" b="b"/>
            <a:pathLst>
              <a:path h="1551304">
                <a:moveTo>
                  <a:pt x="0" y="0"/>
                </a:moveTo>
                <a:lnTo>
                  <a:pt x="0" y="155100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0" name="object 80"/>
          <p:cNvSpPr/>
          <p:nvPr/>
        </p:nvSpPr>
        <p:spPr>
          <a:xfrm>
            <a:off x="2473451" y="2770632"/>
            <a:ext cx="425450" cy="1402080"/>
          </a:xfrm>
          <a:custGeom>
            <a:avLst/>
            <a:gdLst/>
            <a:ahLst/>
            <a:cxnLst/>
            <a:rect l="l" t="t" r="r" b="b"/>
            <a:pathLst>
              <a:path w="425450" h="1402079">
                <a:moveTo>
                  <a:pt x="0" y="0"/>
                </a:moveTo>
                <a:lnTo>
                  <a:pt x="425323" y="1401889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1" name="object 81"/>
          <p:cNvSpPr/>
          <p:nvPr/>
        </p:nvSpPr>
        <p:spPr>
          <a:xfrm>
            <a:off x="1668779" y="2770632"/>
            <a:ext cx="360680" cy="1466850"/>
          </a:xfrm>
          <a:custGeom>
            <a:avLst/>
            <a:gdLst/>
            <a:ahLst/>
            <a:cxnLst/>
            <a:rect l="l" t="t" r="r" b="b"/>
            <a:pathLst>
              <a:path w="360680" h="1466850">
                <a:moveTo>
                  <a:pt x="360171" y="0"/>
                </a:moveTo>
                <a:lnTo>
                  <a:pt x="0" y="1466342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2" name="object 82"/>
          <p:cNvSpPr/>
          <p:nvPr/>
        </p:nvSpPr>
        <p:spPr>
          <a:xfrm>
            <a:off x="1635251" y="2548127"/>
            <a:ext cx="302260" cy="116205"/>
          </a:xfrm>
          <a:custGeom>
            <a:avLst/>
            <a:gdLst/>
            <a:ahLst/>
            <a:cxnLst/>
            <a:rect l="l" t="t" r="r" b="b"/>
            <a:pathLst>
              <a:path w="302260" h="116205">
                <a:moveTo>
                  <a:pt x="301752" y="0"/>
                </a:moveTo>
                <a:lnTo>
                  <a:pt x="0" y="115697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3" name="object 83"/>
          <p:cNvSpPr/>
          <p:nvPr/>
        </p:nvSpPr>
        <p:spPr>
          <a:xfrm>
            <a:off x="2566416" y="2548127"/>
            <a:ext cx="321310" cy="96520"/>
          </a:xfrm>
          <a:custGeom>
            <a:avLst/>
            <a:gdLst/>
            <a:ahLst/>
            <a:cxnLst/>
            <a:rect l="l" t="t" r="r" b="b"/>
            <a:pathLst>
              <a:path w="321310" h="96519">
                <a:moveTo>
                  <a:pt x="0" y="0"/>
                </a:moveTo>
                <a:lnTo>
                  <a:pt x="321056" y="9652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4" name="object 84"/>
          <p:cNvSpPr/>
          <p:nvPr/>
        </p:nvSpPr>
        <p:spPr>
          <a:xfrm>
            <a:off x="2898648" y="3183635"/>
            <a:ext cx="210185" cy="989330"/>
          </a:xfrm>
          <a:custGeom>
            <a:avLst/>
            <a:gdLst/>
            <a:ahLst/>
            <a:cxnLst/>
            <a:rect l="l" t="t" r="r" b="b"/>
            <a:pathLst>
              <a:path w="210185" h="989329">
                <a:moveTo>
                  <a:pt x="0" y="989190"/>
                </a:moveTo>
                <a:lnTo>
                  <a:pt x="210184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5" name="object 85"/>
          <p:cNvSpPr/>
          <p:nvPr/>
        </p:nvSpPr>
        <p:spPr>
          <a:xfrm>
            <a:off x="2566416" y="4620767"/>
            <a:ext cx="333375" cy="111125"/>
          </a:xfrm>
          <a:custGeom>
            <a:avLst/>
            <a:gdLst/>
            <a:ahLst/>
            <a:cxnLst/>
            <a:rect l="l" t="t" r="r" b="b"/>
            <a:pathLst>
              <a:path w="333375" h="111125">
                <a:moveTo>
                  <a:pt x="333247" y="0"/>
                </a:moveTo>
                <a:lnTo>
                  <a:pt x="0" y="110756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6" name="object 86"/>
          <p:cNvSpPr/>
          <p:nvPr/>
        </p:nvSpPr>
        <p:spPr>
          <a:xfrm>
            <a:off x="1635251" y="3110483"/>
            <a:ext cx="1172210" cy="1286510"/>
          </a:xfrm>
          <a:custGeom>
            <a:avLst/>
            <a:gdLst/>
            <a:ahLst/>
            <a:cxnLst/>
            <a:rect l="l" t="t" r="r" b="b"/>
            <a:pathLst>
              <a:path w="1172210" h="1286510">
                <a:moveTo>
                  <a:pt x="1172210" y="1286129"/>
                </a:moveTo>
                <a:lnTo>
                  <a:pt x="0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7" name="object 87"/>
          <p:cNvSpPr/>
          <p:nvPr/>
        </p:nvSpPr>
        <p:spPr>
          <a:xfrm>
            <a:off x="1412747" y="3203448"/>
            <a:ext cx="34290" cy="942340"/>
          </a:xfrm>
          <a:custGeom>
            <a:avLst/>
            <a:gdLst/>
            <a:ahLst/>
            <a:cxnLst/>
            <a:rect l="l" t="t" r="r" b="b"/>
            <a:pathLst>
              <a:path w="34290" h="942339">
                <a:moveTo>
                  <a:pt x="33909" y="941832"/>
                </a:moveTo>
                <a:lnTo>
                  <a:pt x="0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8" name="object 88"/>
          <p:cNvSpPr/>
          <p:nvPr/>
        </p:nvSpPr>
        <p:spPr>
          <a:xfrm>
            <a:off x="1668779" y="4684776"/>
            <a:ext cx="268605" cy="46355"/>
          </a:xfrm>
          <a:custGeom>
            <a:avLst/>
            <a:gdLst/>
            <a:ahLst/>
            <a:cxnLst/>
            <a:rect l="l" t="t" r="r" b="b"/>
            <a:pathLst>
              <a:path w="268605" h="46354">
                <a:moveTo>
                  <a:pt x="0" y="0"/>
                </a:moveTo>
                <a:lnTo>
                  <a:pt x="268096" y="46304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9" name="object 89"/>
          <p:cNvSpPr/>
          <p:nvPr/>
        </p:nvSpPr>
        <p:spPr>
          <a:xfrm>
            <a:off x="1760220" y="4396740"/>
            <a:ext cx="1047115" cy="64769"/>
          </a:xfrm>
          <a:custGeom>
            <a:avLst/>
            <a:gdLst/>
            <a:ahLst/>
            <a:cxnLst/>
            <a:rect l="l" t="t" r="r" b="b"/>
            <a:pathLst>
              <a:path w="1047114" h="64770">
                <a:moveTo>
                  <a:pt x="0" y="64452"/>
                </a:moveTo>
                <a:lnTo>
                  <a:pt x="1046607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0" name="object 90"/>
          <p:cNvSpPr/>
          <p:nvPr/>
        </p:nvSpPr>
        <p:spPr>
          <a:xfrm>
            <a:off x="1760220" y="3090672"/>
            <a:ext cx="1126490" cy="1370330"/>
          </a:xfrm>
          <a:custGeom>
            <a:avLst/>
            <a:gdLst/>
            <a:ahLst/>
            <a:cxnLst/>
            <a:rect l="l" t="t" r="r" b="b"/>
            <a:pathLst>
              <a:path w="1126489" h="1370329">
                <a:moveTo>
                  <a:pt x="0" y="1369809"/>
                </a:moveTo>
                <a:lnTo>
                  <a:pt x="1126109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1" name="object 91"/>
          <p:cNvSpPr/>
          <p:nvPr/>
        </p:nvSpPr>
        <p:spPr>
          <a:xfrm>
            <a:off x="2473451" y="3090672"/>
            <a:ext cx="413384" cy="1416685"/>
          </a:xfrm>
          <a:custGeom>
            <a:avLst/>
            <a:gdLst/>
            <a:ahLst/>
            <a:cxnLst/>
            <a:rect l="l" t="t" r="r" b="b"/>
            <a:pathLst>
              <a:path w="413385" h="1416685">
                <a:moveTo>
                  <a:pt x="0" y="1416113"/>
                </a:moveTo>
                <a:lnTo>
                  <a:pt x="413131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2" name="object 92"/>
          <p:cNvSpPr/>
          <p:nvPr/>
        </p:nvSpPr>
        <p:spPr>
          <a:xfrm>
            <a:off x="1635251" y="3110483"/>
            <a:ext cx="394335" cy="1397000"/>
          </a:xfrm>
          <a:custGeom>
            <a:avLst/>
            <a:gdLst/>
            <a:ahLst/>
            <a:cxnLst/>
            <a:rect l="l" t="t" r="r" b="b"/>
            <a:pathLst>
              <a:path w="394335" h="1397000">
                <a:moveTo>
                  <a:pt x="393954" y="1396898"/>
                </a:moveTo>
                <a:lnTo>
                  <a:pt x="0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3" name="object 93"/>
          <p:cNvSpPr/>
          <p:nvPr/>
        </p:nvSpPr>
        <p:spPr>
          <a:xfrm>
            <a:off x="1726692" y="2886455"/>
            <a:ext cx="1160145" cy="204470"/>
          </a:xfrm>
          <a:custGeom>
            <a:avLst/>
            <a:gdLst/>
            <a:ahLst/>
            <a:cxnLst/>
            <a:rect l="l" t="t" r="r" b="b"/>
            <a:pathLst>
              <a:path w="1160145" h="204469">
                <a:moveTo>
                  <a:pt x="1159637" y="204343"/>
                </a:moveTo>
                <a:lnTo>
                  <a:pt x="0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4" name="object 94"/>
          <p:cNvSpPr/>
          <p:nvPr/>
        </p:nvSpPr>
        <p:spPr>
          <a:xfrm>
            <a:off x="771144" y="3345179"/>
            <a:ext cx="627888" cy="63246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5" name="object 95"/>
          <p:cNvSpPr txBox="1"/>
          <p:nvPr/>
        </p:nvSpPr>
        <p:spPr>
          <a:xfrm>
            <a:off x="894994" y="3547998"/>
            <a:ext cx="3822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Mono CJK JP Regular"/>
                <a:cs typeface="Noto Sans Mono CJK JP Regular"/>
              </a:rPr>
              <a:t>部门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96" name="object 96"/>
          <p:cNvSpPr/>
          <p:nvPr/>
        </p:nvSpPr>
        <p:spPr>
          <a:xfrm>
            <a:off x="3154679" y="3316223"/>
            <a:ext cx="624840" cy="63246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7" name="object 97"/>
          <p:cNvSpPr txBox="1"/>
          <p:nvPr/>
        </p:nvSpPr>
        <p:spPr>
          <a:xfrm>
            <a:off x="3278504" y="3518408"/>
            <a:ext cx="382270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Mono CJK JP Regular"/>
                <a:cs typeface="Noto Sans Mono CJK JP Regular"/>
              </a:rPr>
              <a:t>部门</a:t>
            </a:r>
            <a:endParaRPr sz="1400">
              <a:latin typeface="Noto Sans Mono CJK JP Regular"/>
              <a:cs typeface="Noto Sans Mono CJK JP Regular"/>
            </a:endParaRPr>
          </a:p>
        </p:txBody>
      </p:sp>
      <p:sp>
        <p:nvSpPr>
          <p:cNvPr id="98" name="object 98"/>
          <p:cNvSpPr/>
          <p:nvPr/>
        </p:nvSpPr>
        <p:spPr>
          <a:xfrm>
            <a:off x="1399032" y="3631691"/>
            <a:ext cx="1755775" cy="29845"/>
          </a:xfrm>
          <a:custGeom>
            <a:avLst/>
            <a:gdLst/>
            <a:ahLst/>
            <a:cxnLst/>
            <a:rect l="l" t="t" r="r" b="b"/>
            <a:pathLst>
              <a:path w="1755775" h="29845">
                <a:moveTo>
                  <a:pt x="0" y="29591"/>
                </a:moveTo>
                <a:lnTo>
                  <a:pt x="1755520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9" name="object 99"/>
          <p:cNvSpPr/>
          <p:nvPr/>
        </p:nvSpPr>
        <p:spPr>
          <a:xfrm>
            <a:off x="1399032" y="3662171"/>
            <a:ext cx="1499870" cy="511809"/>
          </a:xfrm>
          <a:custGeom>
            <a:avLst/>
            <a:gdLst/>
            <a:ahLst/>
            <a:cxnLst/>
            <a:rect l="l" t="t" r="r" b="b"/>
            <a:pathLst>
              <a:path w="1499870" h="511810">
                <a:moveTo>
                  <a:pt x="0" y="0"/>
                </a:moveTo>
                <a:lnTo>
                  <a:pt x="1499743" y="511276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0" name="object 100"/>
          <p:cNvSpPr/>
          <p:nvPr/>
        </p:nvSpPr>
        <p:spPr>
          <a:xfrm>
            <a:off x="3331464" y="3090672"/>
            <a:ext cx="135890" cy="224790"/>
          </a:xfrm>
          <a:custGeom>
            <a:avLst/>
            <a:gdLst/>
            <a:ahLst/>
            <a:cxnLst/>
            <a:rect l="l" t="t" r="r" b="b"/>
            <a:pathLst>
              <a:path w="135889" h="224789">
                <a:moveTo>
                  <a:pt x="0" y="0"/>
                </a:moveTo>
                <a:lnTo>
                  <a:pt x="135889" y="224789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1" name="object 101"/>
          <p:cNvSpPr/>
          <p:nvPr/>
        </p:nvSpPr>
        <p:spPr>
          <a:xfrm>
            <a:off x="3340608" y="3948684"/>
            <a:ext cx="126364" cy="224790"/>
          </a:xfrm>
          <a:custGeom>
            <a:avLst/>
            <a:gdLst/>
            <a:ahLst/>
            <a:cxnLst/>
            <a:rect l="l" t="t" r="r" b="b"/>
            <a:pathLst>
              <a:path w="126364" h="224789">
                <a:moveTo>
                  <a:pt x="0" y="224726"/>
                </a:moveTo>
                <a:lnTo>
                  <a:pt x="126237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2" name="object 102"/>
          <p:cNvSpPr/>
          <p:nvPr/>
        </p:nvSpPr>
        <p:spPr>
          <a:xfrm>
            <a:off x="1668779" y="3855720"/>
            <a:ext cx="1577975" cy="382270"/>
          </a:xfrm>
          <a:custGeom>
            <a:avLst/>
            <a:gdLst/>
            <a:ahLst/>
            <a:cxnLst/>
            <a:rect l="l" t="t" r="r" b="b"/>
            <a:pathLst>
              <a:path w="1577975" h="382270">
                <a:moveTo>
                  <a:pt x="0" y="381787"/>
                </a:moveTo>
                <a:lnTo>
                  <a:pt x="1577467" y="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3" name="object 103"/>
          <p:cNvSpPr/>
          <p:nvPr/>
        </p:nvSpPr>
        <p:spPr>
          <a:xfrm>
            <a:off x="2250948" y="2863595"/>
            <a:ext cx="903605" cy="768350"/>
          </a:xfrm>
          <a:custGeom>
            <a:avLst/>
            <a:gdLst/>
            <a:ahLst/>
            <a:cxnLst/>
            <a:rect l="l" t="t" r="r" b="b"/>
            <a:pathLst>
              <a:path w="903605" h="768350">
                <a:moveTo>
                  <a:pt x="0" y="0"/>
                </a:moveTo>
                <a:lnTo>
                  <a:pt x="903351" y="768350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4" name="object 104"/>
          <p:cNvSpPr/>
          <p:nvPr/>
        </p:nvSpPr>
        <p:spPr>
          <a:xfrm>
            <a:off x="1307591" y="2868167"/>
            <a:ext cx="1487805" cy="570865"/>
          </a:xfrm>
          <a:custGeom>
            <a:avLst/>
            <a:gdLst/>
            <a:ahLst/>
            <a:cxnLst/>
            <a:rect l="l" t="t" r="r" b="b"/>
            <a:pathLst>
              <a:path w="1487805" h="570864">
                <a:moveTo>
                  <a:pt x="1487678" y="0"/>
                </a:moveTo>
                <a:lnTo>
                  <a:pt x="0" y="570483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5" name="object 105"/>
          <p:cNvSpPr/>
          <p:nvPr/>
        </p:nvSpPr>
        <p:spPr>
          <a:xfrm>
            <a:off x="1085088" y="3977640"/>
            <a:ext cx="140335" cy="259715"/>
          </a:xfrm>
          <a:custGeom>
            <a:avLst/>
            <a:gdLst/>
            <a:ahLst/>
            <a:cxnLst/>
            <a:rect l="l" t="t" r="r" b="b"/>
            <a:pathLst>
              <a:path w="140334" h="259714">
                <a:moveTo>
                  <a:pt x="0" y="0"/>
                </a:moveTo>
                <a:lnTo>
                  <a:pt x="139903" y="259562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6" name="object 106"/>
          <p:cNvSpPr/>
          <p:nvPr/>
        </p:nvSpPr>
        <p:spPr>
          <a:xfrm>
            <a:off x="1085088" y="3110483"/>
            <a:ext cx="106045" cy="235585"/>
          </a:xfrm>
          <a:custGeom>
            <a:avLst/>
            <a:gdLst/>
            <a:ahLst/>
            <a:cxnLst/>
            <a:rect l="l" t="t" r="r" b="b"/>
            <a:pathLst>
              <a:path w="106044" h="235585">
                <a:moveTo>
                  <a:pt x="0" y="235077"/>
                </a:moveTo>
                <a:lnTo>
                  <a:pt x="105651" y="0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7" name="object 107"/>
          <p:cNvSpPr/>
          <p:nvPr/>
        </p:nvSpPr>
        <p:spPr>
          <a:xfrm>
            <a:off x="1399032" y="2770632"/>
            <a:ext cx="629920" cy="890905"/>
          </a:xfrm>
          <a:custGeom>
            <a:avLst/>
            <a:gdLst/>
            <a:ahLst/>
            <a:cxnLst/>
            <a:rect l="l" t="t" r="r" b="b"/>
            <a:pathLst>
              <a:path w="629919" h="890904">
                <a:moveTo>
                  <a:pt x="629793" y="0"/>
                </a:moveTo>
                <a:lnTo>
                  <a:pt x="0" y="890651"/>
                </a:lnTo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8" name="object 108"/>
          <p:cNvSpPr txBox="1"/>
          <p:nvPr/>
        </p:nvSpPr>
        <p:spPr>
          <a:xfrm>
            <a:off x="1847214" y="3310890"/>
            <a:ext cx="787400" cy="57404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>
              <a:lnSpc>
                <a:spcPct val="150000"/>
              </a:lnSpc>
              <a:spcBef>
                <a:spcPts val="100"/>
              </a:spcBef>
            </a:pPr>
            <a:r>
              <a:rPr sz="1200" dirty="0">
                <a:latin typeface="Noto Sans CJK JP Regular"/>
                <a:cs typeface="Noto Sans CJK JP Regular"/>
              </a:rPr>
              <a:t>鸟巢式需求 蛛网式需求</a:t>
            </a:r>
            <a:endParaRPr sz="1200">
              <a:latin typeface="Noto Sans CJK JP Regular"/>
              <a:cs typeface="Noto Sans CJK JP Regular"/>
            </a:endParaRPr>
          </a:p>
        </p:txBody>
      </p:sp>
      <p:sp>
        <p:nvSpPr>
          <p:cNvPr id="109" name="object 109"/>
          <p:cNvSpPr/>
          <p:nvPr/>
        </p:nvSpPr>
        <p:spPr>
          <a:xfrm>
            <a:off x="1726692" y="2886455"/>
            <a:ext cx="1427480" cy="745490"/>
          </a:xfrm>
          <a:custGeom>
            <a:avLst/>
            <a:gdLst/>
            <a:ahLst/>
            <a:cxnLst/>
            <a:rect l="l" t="t" r="r" b="b"/>
            <a:pathLst>
              <a:path w="1427480" h="745489">
                <a:moveTo>
                  <a:pt x="0" y="0"/>
                </a:moveTo>
                <a:lnTo>
                  <a:pt x="1427480" y="745235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0" name="object 110"/>
          <p:cNvSpPr/>
          <p:nvPr/>
        </p:nvSpPr>
        <p:spPr>
          <a:xfrm>
            <a:off x="1307591" y="3886200"/>
            <a:ext cx="944244" cy="529590"/>
          </a:xfrm>
          <a:custGeom>
            <a:avLst/>
            <a:gdLst/>
            <a:ahLst/>
            <a:cxnLst/>
            <a:rect l="l" t="t" r="r" b="b"/>
            <a:pathLst>
              <a:path w="944244" h="529589">
                <a:moveTo>
                  <a:pt x="0" y="0"/>
                </a:moveTo>
                <a:lnTo>
                  <a:pt x="944245" y="529437"/>
                </a:lnTo>
              </a:path>
            </a:pathLst>
          </a:custGeom>
          <a:ln w="609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1" name="object 111"/>
          <p:cNvSpPr txBox="1"/>
          <p:nvPr/>
        </p:nvSpPr>
        <p:spPr>
          <a:xfrm>
            <a:off x="4334636" y="2476322"/>
            <a:ext cx="1297940" cy="5740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R="29845" algn="r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latin typeface="Noto Sans CJK JP Regular"/>
                <a:cs typeface="Noto Sans CJK JP Regular"/>
              </a:rPr>
              <a:t>结构式需求疏理</a:t>
            </a:r>
            <a:endParaRPr sz="1400">
              <a:latin typeface="Noto Sans CJK JP Regular"/>
              <a:cs typeface="Noto Sans CJK JP Regular"/>
            </a:endParaRPr>
          </a:p>
          <a:p>
            <a:pPr marR="5080" algn="r">
              <a:lnSpc>
                <a:spcPct val="100000"/>
              </a:lnSpc>
              <a:spcBef>
                <a:spcPts val="1435"/>
              </a:spcBef>
            </a:pPr>
            <a:r>
              <a:rPr sz="1000" dirty="0">
                <a:solidFill>
                  <a:srgbClr val="FFFFFF"/>
                </a:solidFill>
                <a:latin typeface="Arial"/>
                <a:cs typeface="Arial"/>
              </a:rPr>
              <a:t>xxxx</a:t>
            </a:r>
            <a:endParaRPr sz="1000">
              <a:latin typeface="Arial"/>
              <a:cs typeface="Arial"/>
            </a:endParaRPr>
          </a:p>
        </p:txBody>
      </p:sp>
      <p:sp>
        <p:nvSpPr>
          <p:cNvPr id="112" name="object 112"/>
          <p:cNvSpPr/>
          <p:nvPr/>
        </p:nvSpPr>
        <p:spPr>
          <a:xfrm>
            <a:off x="5134355" y="1071372"/>
            <a:ext cx="3663950" cy="268605"/>
          </a:xfrm>
          <a:custGeom>
            <a:avLst/>
            <a:gdLst/>
            <a:ahLst/>
            <a:cxnLst/>
            <a:rect l="l" t="t" r="r" b="b"/>
            <a:pathLst>
              <a:path w="3663950" h="268605">
                <a:moveTo>
                  <a:pt x="3618992" y="0"/>
                </a:moveTo>
                <a:lnTo>
                  <a:pt x="44704" y="0"/>
                </a:lnTo>
                <a:lnTo>
                  <a:pt x="27324" y="3520"/>
                </a:lnTo>
                <a:lnTo>
                  <a:pt x="13112" y="13112"/>
                </a:lnTo>
                <a:lnTo>
                  <a:pt x="3520" y="27324"/>
                </a:lnTo>
                <a:lnTo>
                  <a:pt x="0" y="44703"/>
                </a:lnTo>
                <a:lnTo>
                  <a:pt x="0" y="223519"/>
                </a:lnTo>
                <a:lnTo>
                  <a:pt x="3520" y="240899"/>
                </a:lnTo>
                <a:lnTo>
                  <a:pt x="13112" y="255111"/>
                </a:lnTo>
                <a:lnTo>
                  <a:pt x="27324" y="264703"/>
                </a:lnTo>
                <a:lnTo>
                  <a:pt x="44704" y="268224"/>
                </a:lnTo>
                <a:lnTo>
                  <a:pt x="3618992" y="268224"/>
                </a:lnTo>
                <a:lnTo>
                  <a:pt x="3636371" y="264703"/>
                </a:lnTo>
                <a:lnTo>
                  <a:pt x="3650583" y="255111"/>
                </a:lnTo>
                <a:lnTo>
                  <a:pt x="3660175" y="240899"/>
                </a:lnTo>
                <a:lnTo>
                  <a:pt x="3663696" y="223519"/>
                </a:lnTo>
                <a:lnTo>
                  <a:pt x="3663696" y="44703"/>
                </a:lnTo>
                <a:lnTo>
                  <a:pt x="3660175" y="27324"/>
                </a:lnTo>
                <a:lnTo>
                  <a:pt x="3650583" y="13112"/>
                </a:lnTo>
                <a:lnTo>
                  <a:pt x="3636371" y="3520"/>
                </a:lnTo>
                <a:lnTo>
                  <a:pt x="3618992" y="0"/>
                </a:lnTo>
                <a:close/>
              </a:path>
            </a:pathLst>
          </a:custGeom>
          <a:solidFill>
            <a:srgbClr val="D0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3" name="object 113"/>
          <p:cNvSpPr/>
          <p:nvPr/>
        </p:nvSpPr>
        <p:spPr>
          <a:xfrm>
            <a:off x="5134355" y="1562100"/>
            <a:ext cx="3663950" cy="266700"/>
          </a:xfrm>
          <a:custGeom>
            <a:avLst/>
            <a:gdLst/>
            <a:ahLst/>
            <a:cxnLst/>
            <a:rect l="l" t="t" r="r" b="b"/>
            <a:pathLst>
              <a:path w="3663950" h="266700">
                <a:moveTo>
                  <a:pt x="3619246" y="0"/>
                </a:moveTo>
                <a:lnTo>
                  <a:pt x="44450" y="0"/>
                </a:lnTo>
                <a:lnTo>
                  <a:pt x="27164" y="3498"/>
                </a:lnTo>
                <a:lnTo>
                  <a:pt x="13033" y="13033"/>
                </a:lnTo>
                <a:lnTo>
                  <a:pt x="3498" y="27164"/>
                </a:lnTo>
                <a:lnTo>
                  <a:pt x="0" y="44450"/>
                </a:lnTo>
                <a:lnTo>
                  <a:pt x="0" y="222250"/>
                </a:lnTo>
                <a:lnTo>
                  <a:pt x="3498" y="239535"/>
                </a:lnTo>
                <a:lnTo>
                  <a:pt x="13033" y="253666"/>
                </a:lnTo>
                <a:lnTo>
                  <a:pt x="27164" y="263201"/>
                </a:lnTo>
                <a:lnTo>
                  <a:pt x="44450" y="266700"/>
                </a:lnTo>
                <a:lnTo>
                  <a:pt x="3619246" y="266700"/>
                </a:lnTo>
                <a:lnTo>
                  <a:pt x="3636531" y="263201"/>
                </a:lnTo>
                <a:lnTo>
                  <a:pt x="3650662" y="253666"/>
                </a:lnTo>
                <a:lnTo>
                  <a:pt x="3660197" y="239535"/>
                </a:lnTo>
                <a:lnTo>
                  <a:pt x="3663696" y="222250"/>
                </a:lnTo>
                <a:lnTo>
                  <a:pt x="3663696" y="44450"/>
                </a:lnTo>
                <a:lnTo>
                  <a:pt x="3660197" y="27164"/>
                </a:lnTo>
                <a:lnTo>
                  <a:pt x="3650662" y="13033"/>
                </a:lnTo>
                <a:lnTo>
                  <a:pt x="3636531" y="3498"/>
                </a:lnTo>
                <a:lnTo>
                  <a:pt x="3619246" y="0"/>
                </a:lnTo>
                <a:close/>
              </a:path>
            </a:pathLst>
          </a:custGeom>
          <a:solidFill>
            <a:srgbClr val="D0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4" name="object 114"/>
          <p:cNvSpPr/>
          <p:nvPr/>
        </p:nvSpPr>
        <p:spPr>
          <a:xfrm>
            <a:off x="5134355" y="2060448"/>
            <a:ext cx="3663950" cy="266700"/>
          </a:xfrm>
          <a:custGeom>
            <a:avLst/>
            <a:gdLst/>
            <a:ahLst/>
            <a:cxnLst/>
            <a:rect l="l" t="t" r="r" b="b"/>
            <a:pathLst>
              <a:path w="3663950" h="266700">
                <a:moveTo>
                  <a:pt x="3619246" y="0"/>
                </a:moveTo>
                <a:lnTo>
                  <a:pt x="44450" y="0"/>
                </a:lnTo>
                <a:lnTo>
                  <a:pt x="27164" y="3498"/>
                </a:lnTo>
                <a:lnTo>
                  <a:pt x="13033" y="13033"/>
                </a:lnTo>
                <a:lnTo>
                  <a:pt x="3498" y="27164"/>
                </a:lnTo>
                <a:lnTo>
                  <a:pt x="0" y="44450"/>
                </a:lnTo>
                <a:lnTo>
                  <a:pt x="0" y="222250"/>
                </a:lnTo>
                <a:lnTo>
                  <a:pt x="3498" y="239535"/>
                </a:lnTo>
                <a:lnTo>
                  <a:pt x="13033" y="253666"/>
                </a:lnTo>
                <a:lnTo>
                  <a:pt x="27164" y="263201"/>
                </a:lnTo>
                <a:lnTo>
                  <a:pt x="44450" y="266700"/>
                </a:lnTo>
                <a:lnTo>
                  <a:pt x="3619246" y="266700"/>
                </a:lnTo>
                <a:lnTo>
                  <a:pt x="3636531" y="263201"/>
                </a:lnTo>
                <a:lnTo>
                  <a:pt x="3650662" y="253666"/>
                </a:lnTo>
                <a:lnTo>
                  <a:pt x="3660197" y="239535"/>
                </a:lnTo>
                <a:lnTo>
                  <a:pt x="3663696" y="222250"/>
                </a:lnTo>
                <a:lnTo>
                  <a:pt x="3663696" y="44450"/>
                </a:lnTo>
                <a:lnTo>
                  <a:pt x="3660197" y="27164"/>
                </a:lnTo>
                <a:lnTo>
                  <a:pt x="3650662" y="13033"/>
                </a:lnTo>
                <a:lnTo>
                  <a:pt x="3636531" y="3498"/>
                </a:lnTo>
                <a:lnTo>
                  <a:pt x="3619246" y="0"/>
                </a:lnTo>
                <a:close/>
              </a:path>
            </a:pathLst>
          </a:custGeom>
          <a:solidFill>
            <a:srgbClr val="D0CE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5" name="object 115"/>
          <p:cNvSpPr/>
          <p:nvPr/>
        </p:nvSpPr>
        <p:spPr>
          <a:xfrm>
            <a:off x="5378196" y="1071372"/>
            <a:ext cx="562610" cy="1256030"/>
          </a:xfrm>
          <a:custGeom>
            <a:avLst/>
            <a:gdLst/>
            <a:ahLst/>
            <a:cxnLst/>
            <a:rect l="l" t="t" r="r" b="b"/>
            <a:pathLst>
              <a:path w="562610" h="1256030">
                <a:moveTo>
                  <a:pt x="562355" y="974597"/>
                </a:moveTo>
                <a:lnTo>
                  <a:pt x="0" y="974597"/>
                </a:lnTo>
                <a:lnTo>
                  <a:pt x="281177" y="1255776"/>
                </a:lnTo>
                <a:lnTo>
                  <a:pt x="562355" y="974597"/>
                </a:lnTo>
                <a:close/>
              </a:path>
              <a:path w="562610" h="1256030">
                <a:moveTo>
                  <a:pt x="421766" y="0"/>
                </a:moveTo>
                <a:lnTo>
                  <a:pt x="140588" y="0"/>
                </a:lnTo>
                <a:lnTo>
                  <a:pt x="140588" y="974597"/>
                </a:lnTo>
                <a:lnTo>
                  <a:pt x="421766" y="974597"/>
                </a:lnTo>
                <a:lnTo>
                  <a:pt x="421766" y="0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6" name="object 116"/>
          <p:cNvSpPr/>
          <p:nvPr/>
        </p:nvSpPr>
        <p:spPr>
          <a:xfrm>
            <a:off x="7639811" y="1068324"/>
            <a:ext cx="576580" cy="1254760"/>
          </a:xfrm>
          <a:custGeom>
            <a:avLst/>
            <a:gdLst/>
            <a:ahLst/>
            <a:cxnLst/>
            <a:rect l="l" t="t" r="r" b="b"/>
            <a:pathLst>
              <a:path w="576579" h="1254760">
                <a:moveTo>
                  <a:pt x="432054" y="288036"/>
                </a:moveTo>
                <a:lnTo>
                  <a:pt x="144018" y="288036"/>
                </a:lnTo>
                <a:lnTo>
                  <a:pt x="144018" y="1254252"/>
                </a:lnTo>
                <a:lnTo>
                  <a:pt x="432054" y="1254252"/>
                </a:lnTo>
                <a:lnTo>
                  <a:pt x="432054" y="288036"/>
                </a:lnTo>
                <a:close/>
              </a:path>
              <a:path w="576579" h="1254760">
                <a:moveTo>
                  <a:pt x="288036" y="0"/>
                </a:moveTo>
                <a:lnTo>
                  <a:pt x="0" y="288036"/>
                </a:lnTo>
                <a:lnTo>
                  <a:pt x="576072" y="288036"/>
                </a:lnTo>
                <a:lnTo>
                  <a:pt x="288036" y="0"/>
                </a:lnTo>
                <a:close/>
              </a:path>
            </a:pathLst>
          </a:custGeom>
          <a:solidFill>
            <a:srgbClr val="FAE4D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7" name="object 117"/>
          <p:cNvSpPr txBox="1"/>
          <p:nvPr/>
        </p:nvSpPr>
        <p:spPr>
          <a:xfrm>
            <a:off x="5243576" y="845565"/>
            <a:ext cx="824865" cy="2393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spc="-165" dirty="0">
                <a:latin typeface="Arial"/>
                <a:cs typeface="Arial"/>
              </a:rPr>
              <a:t>T</a:t>
            </a:r>
            <a:r>
              <a:rPr sz="1400" dirty="0">
                <a:latin typeface="Arial"/>
                <a:cs typeface="Arial"/>
              </a:rPr>
              <a:t>o</a:t>
            </a:r>
            <a:r>
              <a:rPr sz="1400" spc="-5" dirty="0">
                <a:latin typeface="Arial"/>
                <a:cs typeface="Arial"/>
              </a:rPr>
              <a:t>p</a:t>
            </a:r>
            <a:r>
              <a:rPr sz="1400" dirty="0">
                <a:latin typeface="Arial"/>
                <a:cs typeface="Arial"/>
              </a:rPr>
              <a:t>-</a:t>
            </a:r>
            <a:r>
              <a:rPr sz="1400" spc="-10" dirty="0">
                <a:latin typeface="Arial"/>
                <a:cs typeface="Arial"/>
              </a:rPr>
              <a:t>D</a:t>
            </a:r>
            <a:r>
              <a:rPr sz="1400" dirty="0">
                <a:latin typeface="Arial"/>
                <a:cs typeface="Arial"/>
              </a:rPr>
              <a:t>o</a:t>
            </a:r>
            <a:r>
              <a:rPr sz="1400" spc="-20" dirty="0">
                <a:latin typeface="Arial"/>
                <a:cs typeface="Arial"/>
              </a:rPr>
              <a:t>w</a:t>
            </a:r>
            <a:r>
              <a:rPr sz="1400" dirty="0">
                <a:latin typeface="Arial"/>
                <a:cs typeface="Arial"/>
              </a:rPr>
              <a:t>n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8" name="object 118"/>
          <p:cNvSpPr txBox="1"/>
          <p:nvPr/>
        </p:nvSpPr>
        <p:spPr>
          <a:xfrm>
            <a:off x="7463155" y="2317496"/>
            <a:ext cx="91630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spc="-5" dirty="0">
                <a:latin typeface="Arial"/>
                <a:cs typeface="Arial"/>
              </a:rPr>
              <a:t>Buttons-Up</a:t>
            </a:r>
            <a:endParaRPr sz="1400">
              <a:latin typeface="Arial"/>
              <a:cs typeface="Arial"/>
            </a:endParaRPr>
          </a:p>
        </p:txBody>
      </p:sp>
      <p:sp>
        <p:nvSpPr>
          <p:cNvPr id="119" name="object 119"/>
          <p:cNvSpPr/>
          <p:nvPr/>
        </p:nvSpPr>
        <p:spPr>
          <a:xfrm>
            <a:off x="0" y="4823459"/>
            <a:ext cx="475615" cy="314325"/>
          </a:xfrm>
          <a:custGeom>
            <a:avLst/>
            <a:gdLst/>
            <a:ahLst/>
            <a:cxnLst/>
            <a:rect l="l" t="t" r="r" b="b"/>
            <a:pathLst>
              <a:path w="475615" h="314325">
                <a:moveTo>
                  <a:pt x="475488" y="0"/>
                </a:moveTo>
                <a:lnTo>
                  <a:pt x="95097" y="0"/>
                </a:lnTo>
                <a:lnTo>
                  <a:pt x="0" y="156971"/>
                </a:lnTo>
                <a:lnTo>
                  <a:pt x="95097" y="313943"/>
                </a:lnTo>
                <a:lnTo>
                  <a:pt x="475488" y="313943"/>
                </a:lnTo>
                <a:lnTo>
                  <a:pt x="475488" y="0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08559" y="71373"/>
            <a:ext cx="584835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pc="10" dirty="0">
                <a:solidFill>
                  <a:srgbClr val="FFFFFF"/>
                </a:solidFill>
              </a:rPr>
              <a:t>5.如何做好、做强需求分析后的逻辑</a:t>
            </a:r>
            <a:r>
              <a:rPr spc="15" dirty="0">
                <a:solidFill>
                  <a:srgbClr val="FFFFFF"/>
                </a:solidFill>
              </a:rPr>
              <a:t>化</a:t>
            </a:r>
            <a:r>
              <a:rPr spc="10" dirty="0">
                <a:solidFill>
                  <a:srgbClr val="FFFFFF"/>
                </a:solidFill>
              </a:rPr>
              <a:t>规范</a:t>
            </a:r>
          </a:p>
        </p:txBody>
      </p:sp>
      <p:sp>
        <p:nvSpPr>
          <p:cNvPr id="3" name="object 3"/>
          <p:cNvSpPr/>
          <p:nvPr/>
        </p:nvSpPr>
        <p:spPr>
          <a:xfrm>
            <a:off x="496823" y="1176527"/>
            <a:ext cx="5058156" cy="35463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544068" y="1196339"/>
            <a:ext cx="4968240" cy="3456940"/>
          </a:xfrm>
          <a:custGeom>
            <a:avLst/>
            <a:gdLst/>
            <a:ahLst/>
            <a:cxnLst/>
            <a:rect l="l" t="t" r="r" b="b"/>
            <a:pathLst>
              <a:path w="4968240" h="3456940">
                <a:moveTo>
                  <a:pt x="4392168" y="0"/>
                </a:moveTo>
                <a:lnTo>
                  <a:pt x="576084" y="0"/>
                </a:lnTo>
                <a:lnTo>
                  <a:pt x="528837" y="1909"/>
                </a:lnTo>
                <a:lnTo>
                  <a:pt x="482641" y="7540"/>
                </a:lnTo>
                <a:lnTo>
                  <a:pt x="437645" y="16743"/>
                </a:lnTo>
                <a:lnTo>
                  <a:pt x="393998" y="29370"/>
                </a:lnTo>
                <a:lnTo>
                  <a:pt x="351847" y="45273"/>
                </a:lnTo>
                <a:lnTo>
                  <a:pt x="311341" y="64304"/>
                </a:lnTo>
                <a:lnTo>
                  <a:pt x="272628" y="86313"/>
                </a:lnTo>
                <a:lnTo>
                  <a:pt x="235857" y="111154"/>
                </a:lnTo>
                <a:lnTo>
                  <a:pt x="201175" y="138677"/>
                </a:lnTo>
                <a:lnTo>
                  <a:pt x="168732" y="168735"/>
                </a:lnTo>
                <a:lnTo>
                  <a:pt x="138674" y="201179"/>
                </a:lnTo>
                <a:lnTo>
                  <a:pt x="111151" y="235860"/>
                </a:lnTo>
                <a:lnTo>
                  <a:pt x="86311" y="272631"/>
                </a:lnTo>
                <a:lnTo>
                  <a:pt x="64301" y="311342"/>
                </a:lnTo>
                <a:lnTo>
                  <a:pt x="45271" y="351847"/>
                </a:lnTo>
                <a:lnTo>
                  <a:pt x="29369" y="393996"/>
                </a:lnTo>
                <a:lnTo>
                  <a:pt x="16742" y="437641"/>
                </a:lnTo>
                <a:lnTo>
                  <a:pt x="7540" y="482635"/>
                </a:lnTo>
                <a:lnTo>
                  <a:pt x="1909" y="528827"/>
                </a:lnTo>
                <a:lnTo>
                  <a:pt x="0" y="576072"/>
                </a:lnTo>
                <a:lnTo>
                  <a:pt x="0" y="2880347"/>
                </a:lnTo>
                <a:lnTo>
                  <a:pt x="1909" y="2927594"/>
                </a:lnTo>
                <a:lnTo>
                  <a:pt x="7540" y="2973790"/>
                </a:lnTo>
                <a:lnTo>
                  <a:pt x="16742" y="3018786"/>
                </a:lnTo>
                <a:lnTo>
                  <a:pt x="29369" y="3062433"/>
                </a:lnTo>
                <a:lnTo>
                  <a:pt x="45271" y="3104584"/>
                </a:lnTo>
                <a:lnTo>
                  <a:pt x="64301" y="3145090"/>
                </a:lnTo>
                <a:lnTo>
                  <a:pt x="86311" y="3183803"/>
                </a:lnTo>
                <a:lnTo>
                  <a:pt x="111151" y="3220574"/>
                </a:lnTo>
                <a:lnTo>
                  <a:pt x="138674" y="3255256"/>
                </a:lnTo>
                <a:lnTo>
                  <a:pt x="168732" y="3287699"/>
                </a:lnTo>
                <a:lnTo>
                  <a:pt x="201175" y="3317757"/>
                </a:lnTo>
                <a:lnTo>
                  <a:pt x="235857" y="3345280"/>
                </a:lnTo>
                <a:lnTo>
                  <a:pt x="272628" y="3370120"/>
                </a:lnTo>
                <a:lnTo>
                  <a:pt x="311341" y="3392130"/>
                </a:lnTo>
                <a:lnTo>
                  <a:pt x="351847" y="3411160"/>
                </a:lnTo>
                <a:lnTo>
                  <a:pt x="393998" y="3427062"/>
                </a:lnTo>
                <a:lnTo>
                  <a:pt x="437645" y="3439689"/>
                </a:lnTo>
                <a:lnTo>
                  <a:pt x="482641" y="3448891"/>
                </a:lnTo>
                <a:lnTo>
                  <a:pt x="528837" y="3454522"/>
                </a:lnTo>
                <a:lnTo>
                  <a:pt x="576084" y="3456432"/>
                </a:lnTo>
                <a:lnTo>
                  <a:pt x="4392168" y="3456432"/>
                </a:lnTo>
                <a:lnTo>
                  <a:pt x="4439412" y="3454522"/>
                </a:lnTo>
                <a:lnTo>
                  <a:pt x="4485604" y="3448891"/>
                </a:lnTo>
                <a:lnTo>
                  <a:pt x="4530598" y="3439689"/>
                </a:lnTo>
                <a:lnTo>
                  <a:pt x="4574243" y="3427062"/>
                </a:lnTo>
                <a:lnTo>
                  <a:pt x="4616392" y="3411160"/>
                </a:lnTo>
                <a:lnTo>
                  <a:pt x="4656897" y="3392130"/>
                </a:lnTo>
                <a:lnTo>
                  <a:pt x="4695608" y="3370120"/>
                </a:lnTo>
                <a:lnTo>
                  <a:pt x="4732379" y="3345280"/>
                </a:lnTo>
                <a:lnTo>
                  <a:pt x="4767060" y="3317757"/>
                </a:lnTo>
                <a:lnTo>
                  <a:pt x="4799504" y="3287699"/>
                </a:lnTo>
                <a:lnTo>
                  <a:pt x="4829562" y="3255256"/>
                </a:lnTo>
                <a:lnTo>
                  <a:pt x="4857085" y="3220574"/>
                </a:lnTo>
                <a:lnTo>
                  <a:pt x="4881926" y="3183803"/>
                </a:lnTo>
                <a:lnTo>
                  <a:pt x="4903935" y="3145090"/>
                </a:lnTo>
                <a:lnTo>
                  <a:pt x="4922966" y="3104584"/>
                </a:lnTo>
                <a:lnTo>
                  <a:pt x="4938869" y="3062433"/>
                </a:lnTo>
                <a:lnTo>
                  <a:pt x="4951496" y="3018786"/>
                </a:lnTo>
                <a:lnTo>
                  <a:pt x="4960699" y="2973790"/>
                </a:lnTo>
                <a:lnTo>
                  <a:pt x="4966330" y="2927594"/>
                </a:lnTo>
                <a:lnTo>
                  <a:pt x="4968240" y="2880347"/>
                </a:lnTo>
                <a:lnTo>
                  <a:pt x="4968240" y="576072"/>
                </a:lnTo>
                <a:lnTo>
                  <a:pt x="4966330" y="528827"/>
                </a:lnTo>
                <a:lnTo>
                  <a:pt x="4960699" y="482635"/>
                </a:lnTo>
                <a:lnTo>
                  <a:pt x="4951496" y="437641"/>
                </a:lnTo>
                <a:lnTo>
                  <a:pt x="4938869" y="393996"/>
                </a:lnTo>
                <a:lnTo>
                  <a:pt x="4922966" y="351847"/>
                </a:lnTo>
                <a:lnTo>
                  <a:pt x="4903935" y="311342"/>
                </a:lnTo>
                <a:lnTo>
                  <a:pt x="4881926" y="272631"/>
                </a:lnTo>
                <a:lnTo>
                  <a:pt x="4857085" y="235860"/>
                </a:lnTo>
                <a:lnTo>
                  <a:pt x="4829562" y="201179"/>
                </a:lnTo>
                <a:lnTo>
                  <a:pt x="4799504" y="168735"/>
                </a:lnTo>
                <a:lnTo>
                  <a:pt x="4767060" y="138677"/>
                </a:lnTo>
                <a:lnTo>
                  <a:pt x="4732379" y="111154"/>
                </a:lnTo>
                <a:lnTo>
                  <a:pt x="4695608" y="86313"/>
                </a:lnTo>
                <a:lnTo>
                  <a:pt x="4656897" y="64304"/>
                </a:lnTo>
                <a:lnTo>
                  <a:pt x="4616392" y="45273"/>
                </a:lnTo>
                <a:lnTo>
                  <a:pt x="4574243" y="29370"/>
                </a:lnTo>
                <a:lnTo>
                  <a:pt x="4530598" y="16743"/>
                </a:lnTo>
                <a:lnTo>
                  <a:pt x="4485604" y="7540"/>
                </a:lnTo>
                <a:lnTo>
                  <a:pt x="4439412" y="1909"/>
                </a:lnTo>
                <a:lnTo>
                  <a:pt x="4392168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6361176" y="1940051"/>
            <a:ext cx="2639695" cy="1590040"/>
          </a:xfrm>
          <a:custGeom>
            <a:avLst/>
            <a:gdLst/>
            <a:ahLst/>
            <a:cxnLst/>
            <a:rect l="l" t="t" r="r" b="b"/>
            <a:pathLst>
              <a:path w="2639695" h="1590039">
                <a:moveTo>
                  <a:pt x="1844802" y="0"/>
                </a:moveTo>
                <a:lnTo>
                  <a:pt x="1844802" y="397383"/>
                </a:lnTo>
                <a:lnTo>
                  <a:pt x="0" y="397383"/>
                </a:lnTo>
                <a:lnTo>
                  <a:pt x="0" y="1192149"/>
                </a:lnTo>
                <a:lnTo>
                  <a:pt x="1844802" y="1192149"/>
                </a:lnTo>
                <a:lnTo>
                  <a:pt x="1844802" y="1589532"/>
                </a:lnTo>
                <a:lnTo>
                  <a:pt x="2639568" y="794766"/>
                </a:lnTo>
                <a:lnTo>
                  <a:pt x="1844802" y="0"/>
                </a:lnTo>
                <a:close/>
              </a:path>
            </a:pathLst>
          </a:custGeom>
          <a:solidFill>
            <a:srgbClr val="FFC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6880859" y="2474976"/>
            <a:ext cx="643890" cy="62103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7196328" y="2474976"/>
            <a:ext cx="617981" cy="62103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7499604" y="2478023"/>
            <a:ext cx="927353" cy="62103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7056119" y="2537688"/>
            <a:ext cx="897890" cy="373380"/>
          </a:xfrm>
          <a:prstGeom prst="rect">
            <a:avLst/>
          </a:prstGeom>
        </p:spPr>
        <p:txBody>
          <a:bodyPr vert="horz" wrap="square" lIns="0" tIns="20320" rIns="0" bIns="0" rtlCol="0">
            <a:spAutoFit/>
          </a:bodyPr>
          <a:lstStyle/>
          <a:p>
            <a:pPr>
              <a:lnSpc>
                <a:spcPct val="100000"/>
              </a:lnSpc>
              <a:spcBef>
                <a:spcPts val="160"/>
              </a:spcBef>
            </a:pPr>
            <a:r>
              <a:rPr sz="2200" spc="254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—</a:t>
            </a:r>
            <a:r>
              <a:rPr sz="2200" b="1" spc="254" dirty="0">
                <a:solidFill>
                  <a:srgbClr val="FF0000"/>
                </a:solidFill>
                <a:latin typeface="Arial"/>
                <a:cs typeface="Arial"/>
              </a:rPr>
              <a:t>►</a:t>
            </a:r>
            <a:r>
              <a:rPr sz="2200" b="1" spc="-49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2200" spc="-5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规</a:t>
            </a:r>
            <a:endParaRPr sz="2200">
              <a:latin typeface="Noto Sans CJK JP Regular"/>
              <a:cs typeface="Noto Sans CJK JP Regular"/>
            </a:endParaRPr>
          </a:p>
        </p:txBody>
      </p:sp>
      <p:sp>
        <p:nvSpPr>
          <p:cNvPr id="10" name="object 10"/>
          <p:cNvSpPr/>
          <p:nvPr/>
        </p:nvSpPr>
        <p:spPr>
          <a:xfrm>
            <a:off x="8057388" y="2478023"/>
            <a:ext cx="648461" cy="62103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7740395" y="2967227"/>
            <a:ext cx="1403985" cy="0"/>
          </a:xfrm>
          <a:custGeom>
            <a:avLst/>
            <a:gdLst/>
            <a:ahLst/>
            <a:cxnLst/>
            <a:rect l="l" t="t" r="r" b="b"/>
            <a:pathLst>
              <a:path w="1403984">
                <a:moveTo>
                  <a:pt x="0" y="0"/>
                </a:moveTo>
                <a:lnTo>
                  <a:pt x="1403603" y="0"/>
                </a:lnTo>
              </a:path>
            </a:pathLst>
          </a:custGeom>
          <a:ln w="57912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2967227"/>
            <a:ext cx="5039995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868" y="0"/>
                </a:lnTo>
              </a:path>
            </a:pathLst>
          </a:custGeom>
          <a:ln w="57912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740395" y="2535935"/>
            <a:ext cx="1403985" cy="0"/>
          </a:xfrm>
          <a:custGeom>
            <a:avLst/>
            <a:gdLst/>
            <a:ahLst/>
            <a:cxnLst/>
            <a:rect l="l" t="t" r="r" b="b"/>
            <a:pathLst>
              <a:path w="1403984">
                <a:moveTo>
                  <a:pt x="0" y="0"/>
                </a:moveTo>
                <a:lnTo>
                  <a:pt x="1403603" y="0"/>
                </a:lnTo>
              </a:path>
            </a:pathLst>
          </a:custGeom>
          <a:ln w="57912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0" y="2535935"/>
            <a:ext cx="5039995" cy="0"/>
          </a:xfrm>
          <a:custGeom>
            <a:avLst/>
            <a:gdLst/>
            <a:ahLst/>
            <a:cxnLst/>
            <a:rect l="l" t="t" r="r" b="b"/>
            <a:pathLst>
              <a:path w="5039995">
                <a:moveTo>
                  <a:pt x="0" y="0"/>
                </a:moveTo>
                <a:lnTo>
                  <a:pt x="5039868" y="0"/>
                </a:lnTo>
              </a:path>
            </a:pathLst>
          </a:custGeom>
          <a:ln w="57912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5039867" y="1554480"/>
            <a:ext cx="2700655" cy="2677795"/>
          </a:xfrm>
          <a:custGeom>
            <a:avLst/>
            <a:gdLst/>
            <a:ahLst/>
            <a:cxnLst/>
            <a:rect l="l" t="t" r="r" b="b"/>
            <a:pathLst>
              <a:path w="2700654" h="2677795">
                <a:moveTo>
                  <a:pt x="0" y="2677668"/>
                </a:moveTo>
                <a:lnTo>
                  <a:pt x="2700528" y="2677668"/>
                </a:lnTo>
                <a:lnTo>
                  <a:pt x="2700528" y="0"/>
                </a:lnTo>
                <a:lnTo>
                  <a:pt x="0" y="0"/>
                </a:lnTo>
                <a:lnTo>
                  <a:pt x="0" y="2677668"/>
                </a:lnTo>
                <a:close/>
              </a:path>
            </a:pathLst>
          </a:custGeom>
          <a:solidFill>
            <a:srgbClr val="DBEDF4">
              <a:alpha val="50195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5039867" y="1554480"/>
            <a:ext cx="2700655" cy="2677795"/>
          </a:xfrm>
          <a:custGeom>
            <a:avLst/>
            <a:gdLst/>
            <a:ahLst/>
            <a:cxnLst/>
            <a:rect l="l" t="t" r="r" b="b"/>
            <a:pathLst>
              <a:path w="2700654" h="2677795">
                <a:moveTo>
                  <a:pt x="0" y="2677668"/>
                </a:moveTo>
                <a:lnTo>
                  <a:pt x="2700528" y="2677668"/>
                </a:lnTo>
                <a:lnTo>
                  <a:pt x="2700528" y="0"/>
                </a:lnTo>
                <a:lnTo>
                  <a:pt x="0" y="0"/>
                </a:lnTo>
                <a:lnTo>
                  <a:pt x="0" y="2677668"/>
                </a:lnTo>
                <a:close/>
              </a:path>
            </a:pathLst>
          </a:custGeom>
          <a:ln w="9144">
            <a:solidFill>
              <a:srgbClr val="C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578984" y="1525650"/>
            <a:ext cx="595630" cy="525780"/>
          </a:xfrm>
          <a:custGeom>
            <a:avLst/>
            <a:gdLst/>
            <a:ahLst/>
            <a:cxnLst/>
            <a:rect l="l" t="t" r="r" b="b"/>
            <a:pathLst>
              <a:path w="595629" h="525780">
                <a:moveTo>
                  <a:pt x="81661" y="0"/>
                </a:moveTo>
                <a:lnTo>
                  <a:pt x="0" y="98678"/>
                </a:lnTo>
                <a:lnTo>
                  <a:pt x="455929" y="476250"/>
                </a:lnTo>
                <a:lnTo>
                  <a:pt x="415036" y="525653"/>
                </a:lnTo>
                <a:lnTo>
                  <a:pt x="595376" y="508635"/>
                </a:lnTo>
                <a:lnTo>
                  <a:pt x="583112" y="377698"/>
                </a:lnTo>
                <a:lnTo>
                  <a:pt x="537590" y="377698"/>
                </a:lnTo>
                <a:lnTo>
                  <a:pt x="81661" y="0"/>
                </a:lnTo>
                <a:close/>
              </a:path>
              <a:path w="595629" h="525780">
                <a:moveTo>
                  <a:pt x="578485" y="328295"/>
                </a:moveTo>
                <a:lnTo>
                  <a:pt x="537590" y="377698"/>
                </a:lnTo>
                <a:lnTo>
                  <a:pt x="583112" y="377698"/>
                </a:lnTo>
                <a:lnTo>
                  <a:pt x="578485" y="328295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4572000" y="2133600"/>
            <a:ext cx="719455" cy="256540"/>
          </a:xfrm>
          <a:custGeom>
            <a:avLst/>
            <a:gdLst/>
            <a:ahLst/>
            <a:cxnLst/>
            <a:rect l="l" t="t" r="r" b="b"/>
            <a:pathLst>
              <a:path w="719454" h="256539">
                <a:moveTo>
                  <a:pt x="591312" y="0"/>
                </a:moveTo>
                <a:lnTo>
                  <a:pt x="591312" y="64007"/>
                </a:lnTo>
                <a:lnTo>
                  <a:pt x="0" y="64007"/>
                </a:lnTo>
                <a:lnTo>
                  <a:pt x="0" y="192024"/>
                </a:lnTo>
                <a:lnTo>
                  <a:pt x="591312" y="192024"/>
                </a:lnTo>
                <a:lnTo>
                  <a:pt x="591312" y="256031"/>
                </a:lnTo>
                <a:lnTo>
                  <a:pt x="719327" y="128016"/>
                </a:lnTo>
                <a:lnTo>
                  <a:pt x="591312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4572000" y="3256788"/>
            <a:ext cx="719455" cy="256540"/>
          </a:xfrm>
          <a:custGeom>
            <a:avLst/>
            <a:gdLst/>
            <a:ahLst/>
            <a:cxnLst/>
            <a:rect l="l" t="t" r="r" b="b"/>
            <a:pathLst>
              <a:path w="719454" h="256539">
                <a:moveTo>
                  <a:pt x="591312" y="0"/>
                </a:moveTo>
                <a:lnTo>
                  <a:pt x="591312" y="64007"/>
                </a:lnTo>
                <a:lnTo>
                  <a:pt x="0" y="64007"/>
                </a:lnTo>
                <a:lnTo>
                  <a:pt x="0" y="192024"/>
                </a:lnTo>
                <a:lnTo>
                  <a:pt x="591312" y="192024"/>
                </a:lnTo>
                <a:lnTo>
                  <a:pt x="591312" y="256031"/>
                </a:lnTo>
                <a:lnTo>
                  <a:pt x="719327" y="128016"/>
                </a:lnTo>
                <a:lnTo>
                  <a:pt x="591312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4823459" y="2648711"/>
            <a:ext cx="721360" cy="256540"/>
          </a:xfrm>
          <a:custGeom>
            <a:avLst/>
            <a:gdLst/>
            <a:ahLst/>
            <a:cxnLst/>
            <a:rect l="l" t="t" r="r" b="b"/>
            <a:pathLst>
              <a:path w="721360" h="256539">
                <a:moveTo>
                  <a:pt x="592836" y="0"/>
                </a:moveTo>
                <a:lnTo>
                  <a:pt x="592836" y="64007"/>
                </a:lnTo>
                <a:lnTo>
                  <a:pt x="0" y="64007"/>
                </a:lnTo>
                <a:lnTo>
                  <a:pt x="0" y="192024"/>
                </a:lnTo>
                <a:lnTo>
                  <a:pt x="592836" y="192024"/>
                </a:lnTo>
                <a:lnTo>
                  <a:pt x="592836" y="256031"/>
                </a:lnTo>
                <a:lnTo>
                  <a:pt x="720851" y="128015"/>
                </a:lnTo>
                <a:lnTo>
                  <a:pt x="592836" y="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4261865" y="3584066"/>
            <a:ext cx="635635" cy="487680"/>
          </a:xfrm>
          <a:custGeom>
            <a:avLst/>
            <a:gdLst/>
            <a:ahLst/>
            <a:cxnLst/>
            <a:rect l="l" t="t" r="r" b="b"/>
            <a:pathLst>
              <a:path w="635635" h="487679">
                <a:moveTo>
                  <a:pt x="457835" y="0"/>
                </a:moveTo>
                <a:lnTo>
                  <a:pt x="493268" y="53340"/>
                </a:lnTo>
                <a:lnTo>
                  <a:pt x="0" y="380746"/>
                </a:lnTo>
                <a:lnTo>
                  <a:pt x="70866" y="487438"/>
                </a:lnTo>
                <a:lnTo>
                  <a:pt x="564007" y="160020"/>
                </a:lnTo>
                <a:lnTo>
                  <a:pt x="610237" y="160020"/>
                </a:lnTo>
                <a:lnTo>
                  <a:pt x="635381" y="35814"/>
                </a:lnTo>
                <a:lnTo>
                  <a:pt x="457835" y="0"/>
                </a:lnTo>
                <a:close/>
              </a:path>
              <a:path w="635635" h="487679">
                <a:moveTo>
                  <a:pt x="610237" y="160020"/>
                </a:moveTo>
                <a:lnTo>
                  <a:pt x="564007" y="160020"/>
                </a:lnTo>
                <a:lnTo>
                  <a:pt x="599439" y="213360"/>
                </a:lnTo>
                <a:lnTo>
                  <a:pt x="610237" y="160020"/>
                </a:lnTo>
                <a:close/>
              </a:path>
            </a:pathLst>
          </a:custGeom>
          <a:solidFill>
            <a:srgbClr val="5B9BD4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5719826" y="2315464"/>
            <a:ext cx="203835" cy="2393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1400" dirty="0">
                <a:latin typeface="Noto Sans CJK JP Regular"/>
                <a:cs typeface="Noto Sans CJK JP Regular"/>
              </a:rPr>
              <a:t>部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4795520" y="761238"/>
            <a:ext cx="3961129" cy="410464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140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信息化</a:t>
            </a:r>
            <a:endParaRPr sz="14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  <a:spcBef>
                <a:spcPts val="10"/>
              </a:spcBef>
            </a:pPr>
            <a:r>
              <a:rPr sz="1400" dirty="0">
                <a:latin typeface="Noto Sans CJK JP Regular"/>
                <a:cs typeface="Noto Sans CJK JP Regular"/>
              </a:rPr>
              <a:t>集成订单号</a:t>
            </a:r>
            <a:r>
              <a:rPr sz="1400" spc="5" dirty="0">
                <a:latin typeface="Arial"/>
                <a:cs typeface="Arial"/>
              </a:rPr>
              <a:t>/</a:t>
            </a:r>
            <a:r>
              <a:rPr sz="1400" dirty="0">
                <a:latin typeface="Noto Sans CJK JP Regular"/>
                <a:cs typeface="Noto Sans CJK JP Regular"/>
              </a:rPr>
              <a:t>工单号</a:t>
            </a:r>
            <a:r>
              <a:rPr sz="1400" spc="-10" dirty="0">
                <a:latin typeface="Arial"/>
                <a:cs typeface="Arial"/>
              </a:rPr>
              <a:t>/</a:t>
            </a:r>
            <a:r>
              <a:rPr sz="1400" dirty="0">
                <a:latin typeface="Noto Sans CJK JP Regular"/>
                <a:cs typeface="Noto Sans CJK JP Regular"/>
              </a:rPr>
              <a:t>批</a:t>
            </a:r>
            <a:r>
              <a:rPr sz="1400" spc="-15" dirty="0">
                <a:latin typeface="Noto Sans CJK JP Regular"/>
                <a:cs typeface="Noto Sans CJK JP Regular"/>
              </a:rPr>
              <a:t>次</a:t>
            </a:r>
            <a:r>
              <a:rPr sz="1400" dirty="0">
                <a:latin typeface="Noto Sans CJK JP Regular"/>
                <a:cs typeface="Noto Sans CJK JP Regular"/>
              </a:rPr>
              <a:t>号</a:t>
            </a:r>
            <a:r>
              <a:rPr sz="1400" spc="-10" dirty="0">
                <a:latin typeface="Arial"/>
                <a:cs typeface="Arial"/>
              </a:rPr>
              <a:t>/</a:t>
            </a:r>
            <a:r>
              <a:rPr sz="1400" dirty="0">
                <a:latin typeface="Noto Sans CJK JP Regular"/>
                <a:cs typeface="Noto Sans CJK JP Regular"/>
              </a:rPr>
              <a:t>序号</a:t>
            </a:r>
            <a:r>
              <a:rPr sz="1400" spc="25" dirty="0">
                <a:latin typeface="Noto Sans CJK JP Regular"/>
                <a:cs typeface="Noto Sans CJK JP Regular"/>
              </a:rPr>
              <a:t> </a:t>
            </a:r>
            <a:r>
              <a:rPr sz="1400" spc="-5" dirty="0">
                <a:latin typeface="Arial"/>
                <a:cs typeface="Arial"/>
              </a:rPr>
              <a:t>ID</a:t>
            </a:r>
            <a:r>
              <a:rPr sz="1400" dirty="0">
                <a:latin typeface="Noto Sans CJK JP Regular"/>
                <a:cs typeface="Noto Sans CJK JP Regular"/>
              </a:rPr>
              <a:t>的生产管制作业</a:t>
            </a:r>
            <a:endParaRPr sz="1400">
              <a:latin typeface="Noto Sans CJK JP Regular"/>
              <a:cs typeface="Noto Sans CJK JP Regular"/>
            </a:endParaRPr>
          </a:p>
          <a:p>
            <a:pPr marL="12700">
              <a:lnSpc>
                <a:spcPct val="100000"/>
              </a:lnSpc>
            </a:pPr>
            <a:r>
              <a:rPr sz="1400" dirty="0">
                <a:latin typeface="Noto Sans CJK JP Regular"/>
                <a:cs typeface="Noto Sans CJK JP Regular"/>
              </a:rPr>
              <a:t>办公室联控指挥生产</a:t>
            </a:r>
            <a:endParaRPr sz="1400">
              <a:latin typeface="Noto Sans CJK JP Regular"/>
              <a:cs typeface="Noto Sans CJK JP Regular"/>
            </a:endParaRPr>
          </a:p>
          <a:p>
            <a:pPr marL="336550">
              <a:lnSpc>
                <a:spcPct val="100000"/>
              </a:lnSpc>
              <a:spcBef>
                <a:spcPts val="1415"/>
              </a:spcBef>
            </a:pPr>
            <a:r>
              <a:rPr sz="1400" spc="-40" dirty="0">
                <a:latin typeface="Arial"/>
                <a:cs typeface="Arial"/>
              </a:rPr>
              <a:t>-----------</a:t>
            </a:r>
            <a:r>
              <a:rPr sz="2100" spc="-1514" baseline="-5952" dirty="0">
                <a:latin typeface="Noto Sans CJK JP Regular"/>
                <a:cs typeface="Noto Sans CJK JP Regular"/>
              </a:rPr>
              <a:t>每</a:t>
            </a:r>
            <a:r>
              <a:rPr sz="1400" spc="-10" dirty="0">
                <a:latin typeface="Arial"/>
                <a:cs typeface="Arial"/>
              </a:rPr>
              <a:t>-------------------------------</a:t>
            </a:r>
            <a:endParaRPr sz="1400">
              <a:latin typeface="Arial"/>
              <a:cs typeface="Arial"/>
            </a:endParaRPr>
          </a:p>
          <a:p>
            <a:pPr marL="336550">
              <a:lnSpc>
                <a:spcPct val="100000"/>
              </a:lnSpc>
            </a:pPr>
            <a:r>
              <a:rPr sz="1400" spc="-40" dirty="0">
                <a:latin typeface="Arial"/>
                <a:cs typeface="Arial"/>
              </a:rPr>
              <a:t>-----------</a:t>
            </a:r>
            <a:r>
              <a:rPr sz="2100" spc="-1514" baseline="3968" dirty="0">
                <a:latin typeface="Noto Sans CJK JP Regular"/>
                <a:cs typeface="Noto Sans CJK JP Regular"/>
              </a:rPr>
              <a:t>一</a:t>
            </a:r>
            <a:r>
              <a:rPr sz="1400" spc="-10" dirty="0">
                <a:latin typeface="Arial"/>
                <a:cs typeface="Arial"/>
              </a:rPr>
              <a:t>-------------------------------</a:t>
            </a:r>
            <a:endParaRPr sz="1400">
              <a:latin typeface="Arial"/>
              <a:cs typeface="Arial"/>
            </a:endParaRPr>
          </a:p>
          <a:p>
            <a:pPr marL="336550">
              <a:lnSpc>
                <a:spcPct val="100000"/>
              </a:lnSpc>
            </a:pPr>
            <a:r>
              <a:rPr sz="1400" spc="-40" dirty="0">
                <a:latin typeface="Arial"/>
                <a:cs typeface="Arial"/>
              </a:rPr>
              <a:t>-----------</a:t>
            </a:r>
            <a:r>
              <a:rPr sz="2100" spc="-1514" baseline="15873" dirty="0">
                <a:latin typeface="Noto Sans CJK JP Regular"/>
                <a:cs typeface="Noto Sans CJK JP Regular"/>
              </a:rPr>
              <a:t>段</a:t>
            </a:r>
            <a:r>
              <a:rPr sz="1400" spc="-10" dirty="0">
                <a:latin typeface="Arial"/>
                <a:cs typeface="Arial"/>
              </a:rPr>
              <a:t>-------------------------------</a:t>
            </a:r>
            <a:endParaRPr sz="1400">
              <a:latin typeface="Arial"/>
              <a:cs typeface="Arial"/>
            </a:endParaRPr>
          </a:p>
          <a:p>
            <a:pPr marL="336550">
              <a:lnSpc>
                <a:spcPct val="100000"/>
              </a:lnSpc>
            </a:pPr>
            <a:r>
              <a:rPr sz="1400" spc="-40" dirty="0">
                <a:latin typeface="Arial"/>
                <a:cs typeface="Arial"/>
              </a:rPr>
              <a:t>-----------</a:t>
            </a:r>
            <a:r>
              <a:rPr sz="2100" spc="-1514" baseline="27777" dirty="0">
                <a:latin typeface="Noto Sans CJK JP Regular"/>
                <a:cs typeface="Noto Sans CJK JP Regular"/>
              </a:rPr>
              <a:t>细</a:t>
            </a:r>
            <a:r>
              <a:rPr sz="1400" spc="-10" dirty="0">
                <a:latin typeface="Arial"/>
                <a:cs typeface="Arial"/>
              </a:rPr>
              <a:t>-------------------------------</a:t>
            </a:r>
            <a:endParaRPr sz="1400">
              <a:latin typeface="Arial"/>
              <a:cs typeface="Arial"/>
            </a:endParaRPr>
          </a:p>
          <a:p>
            <a:pPr marL="336550">
              <a:lnSpc>
                <a:spcPts val="1280"/>
              </a:lnSpc>
            </a:pPr>
            <a:r>
              <a:rPr sz="1400" spc="-40" dirty="0">
                <a:latin typeface="Arial"/>
                <a:cs typeface="Arial"/>
              </a:rPr>
              <a:t>-----------</a:t>
            </a:r>
            <a:r>
              <a:rPr sz="2100" spc="-1514" baseline="-17857" dirty="0">
                <a:latin typeface="Noto Sans CJK JP Regular"/>
                <a:cs typeface="Noto Sans CJK JP Regular"/>
              </a:rPr>
              <a:t>说</a:t>
            </a:r>
            <a:r>
              <a:rPr sz="1400" spc="-10" dirty="0">
                <a:latin typeface="Arial"/>
                <a:cs typeface="Arial"/>
              </a:rPr>
              <a:t>-------------------------------</a:t>
            </a:r>
            <a:endParaRPr sz="1400">
              <a:latin typeface="Arial"/>
              <a:cs typeface="Arial"/>
            </a:endParaRPr>
          </a:p>
          <a:p>
            <a:pPr marL="336550">
              <a:lnSpc>
                <a:spcPts val="2160"/>
              </a:lnSpc>
              <a:tabLst>
                <a:tab pos="3157855" algn="l"/>
              </a:tabLst>
            </a:pPr>
            <a:r>
              <a:rPr sz="1400" spc="-40" dirty="0">
                <a:latin typeface="Arial"/>
                <a:cs typeface="Arial"/>
              </a:rPr>
              <a:t>-----------</a:t>
            </a:r>
            <a:r>
              <a:rPr sz="2100" spc="-1514" baseline="-7936" dirty="0">
                <a:latin typeface="Noto Sans CJK JP Regular"/>
                <a:cs typeface="Noto Sans CJK JP Regular"/>
              </a:rPr>
              <a:t>明</a:t>
            </a:r>
            <a:r>
              <a:rPr sz="1400" spc="-10" dirty="0">
                <a:latin typeface="Arial"/>
                <a:cs typeface="Arial"/>
              </a:rPr>
              <a:t>-------------------------------	</a:t>
            </a:r>
            <a:r>
              <a:rPr sz="2200" spc="-5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范书</a:t>
            </a:r>
            <a:endParaRPr sz="2200">
              <a:latin typeface="Noto Sans CJK JP Regular"/>
              <a:cs typeface="Noto Sans CJK JP Regular"/>
            </a:endParaRPr>
          </a:p>
          <a:p>
            <a:pPr marL="336550">
              <a:lnSpc>
                <a:spcPts val="1600"/>
              </a:lnSpc>
            </a:pPr>
            <a:r>
              <a:rPr sz="1400" spc="-5" dirty="0">
                <a:latin typeface="Arial"/>
                <a:cs typeface="Arial"/>
              </a:rPr>
              <a:t>------------------------------------------</a:t>
            </a:r>
            <a:endParaRPr sz="1400">
              <a:latin typeface="Arial"/>
              <a:cs typeface="Arial"/>
            </a:endParaRPr>
          </a:p>
          <a:p>
            <a:pPr marL="336550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------------------------------------------</a:t>
            </a:r>
            <a:endParaRPr sz="1400">
              <a:latin typeface="Arial"/>
              <a:cs typeface="Arial"/>
            </a:endParaRPr>
          </a:p>
          <a:p>
            <a:pPr marL="336550">
              <a:lnSpc>
                <a:spcPct val="100000"/>
              </a:lnSpc>
            </a:pPr>
            <a:r>
              <a:rPr sz="1400" spc="-10" dirty="0">
                <a:latin typeface="Arial"/>
                <a:cs typeface="Arial"/>
              </a:rPr>
              <a:t>------------------------------------------</a:t>
            </a:r>
            <a:endParaRPr sz="1400">
              <a:latin typeface="Arial"/>
              <a:cs typeface="Arial"/>
            </a:endParaRPr>
          </a:p>
          <a:p>
            <a:pPr marL="336550">
              <a:lnSpc>
                <a:spcPct val="100000"/>
              </a:lnSpc>
              <a:spcBef>
                <a:spcPts val="5"/>
              </a:spcBef>
            </a:pPr>
            <a:r>
              <a:rPr sz="1400" spc="-5" dirty="0">
                <a:latin typeface="Arial"/>
                <a:cs typeface="Arial"/>
              </a:rPr>
              <a:t>------------------------------------------</a:t>
            </a:r>
            <a:endParaRPr sz="1400">
              <a:latin typeface="Arial"/>
              <a:cs typeface="Arial"/>
            </a:endParaRPr>
          </a:p>
          <a:p>
            <a:pPr marL="336550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------------------------------------------</a:t>
            </a:r>
            <a:endParaRPr sz="1400">
              <a:latin typeface="Arial"/>
              <a:cs typeface="Arial"/>
            </a:endParaRPr>
          </a:p>
          <a:p>
            <a:pPr marL="336550">
              <a:lnSpc>
                <a:spcPct val="100000"/>
              </a:lnSpc>
            </a:pPr>
            <a:r>
              <a:rPr sz="1400" spc="-5" dirty="0">
                <a:latin typeface="Arial"/>
                <a:cs typeface="Arial"/>
              </a:rPr>
              <a:t>------------------------------------------</a:t>
            </a:r>
            <a:endParaRPr sz="1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5"/>
              </a:spcBef>
            </a:pPr>
            <a:endParaRPr sz="1850">
              <a:latin typeface="Times New Roman"/>
              <a:cs typeface="Times New Roman"/>
            </a:endParaRPr>
          </a:p>
          <a:p>
            <a:pPr marL="12700">
              <a:lnSpc>
                <a:spcPts val="1675"/>
              </a:lnSpc>
            </a:pPr>
            <a:r>
              <a:rPr sz="1400" dirty="0">
                <a:latin typeface="Noto Sans CJK JP Regular"/>
                <a:cs typeface="Noto Sans CJK JP Regular"/>
              </a:rPr>
              <a:t>管控设备</a:t>
            </a:r>
            <a:r>
              <a:rPr sz="1400" dirty="0">
                <a:latin typeface="Arial"/>
                <a:cs typeface="Arial"/>
              </a:rPr>
              <a:t>ID</a:t>
            </a:r>
            <a:r>
              <a:rPr sz="1400" dirty="0">
                <a:latin typeface="Noto Sans CJK JP Regular"/>
                <a:cs typeface="Noto Sans CJK JP Regular"/>
              </a:rPr>
              <a:t>的生产作业</a:t>
            </a:r>
            <a:endParaRPr sz="1400">
              <a:latin typeface="Noto Sans CJK JP Regular"/>
              <a:cs typeface="Noto Sans CJK JP Regular"/>
            </a:endParaRPr>
          </a:p>
          <a:p>
            <a:pPr marL="12700">
              <a:lnSpc>
                <a:spcPts val="1675"/>
              </a:lnSpc>
            </a:pPr>
            <a:r>
              <a:rPr sz="1400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自动化</a:t>
            </a:r>
            <a:endParaRPr sz="1400">
              <a:latin typeface="Noto Sans CJK JP Regular"/>
              <a:cs typeface="Noto Sans CJK JP Regular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231647" y="1473708"/>
            <a:ext cx="581025" cy="949960"/>
          </a:xfrm>
          <a:custGeom>
            <a:avLst/>
            <a:gdLst/>
            <a:ahLst/>
            <a:cxnLst/>
            <a:rect l="l" t="t" r="r" b="b"/>
            <a:pathLst>
              <a:path w="581025" h="949960">
                <a:moveTo>
                  <a:pt x="435483" y="354075"/>
                </a:moveTo>
                <a:lnTo>
                  <a:pt x="145161" y="354075"/>
                </a:lnTo>
                <a:lnTo>
                  <a:pt x="145161" y="949451"/>
                </a:lnTo>
                <a:lnTo>
                  <a:pt x="435483" y="949451"/>
                </a:lnTo>
                <a:lnTo>
                  <a:pt x="435483" y="354075"/>
                </a:lnTo>
                <a:close/>
              </a:path>
              <a:path w="581025" h="949960">
                <a:moveTo>
                  <a:pt x="290322" y="0"/>
                </a:moveTo>
                <a:lnTo>
                  <a:pt x="0" y="354075"/>
                </a:lnTo>
                <a:lnTo>
                  <a:pt x="580644" y="354075"/>
                </a:lnTo>
                <a:lnTo>
                  <a:pt x="290322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257556" y="3054095"/>
            <a:ext cx="533400" cy="899160"/>
          </a:xfrm>
          <a:custGeom>
            <a:avLst/>
            <a:gdLst/>
            <a:ahLst/>
            <a:cxnLst/>
            <a:rect l="l" t="t" r="r" b="b"/>
            <a:pathLst>
              <a:path w="533400" h="899160">
                <a:moveTo>
                  <a:pt x="533400" y="632460"/>
                </a:moveTo>
                <a:lnTo>
                  <a:pt x="0" y="632460"/>
                </a:lnTo>
                <a:lnTo>
                  <a:pt x="266700" y="899160"/>
                </a:lnTo>
                <a:lnTo>
                  <a:pt x="533400" y="632460"/>
                </a:lnTo>
                <a:close/>
              </a:path>
              <a:path w="533400" h="899160">
                <a:moveTo>
                  <a:pt x="413677" y="0"/>
                </a:moveTo>
                <a:lnTo>
                  <a:pt x="119722" y="0"/>
                </a:lnTo>
                <a:lnTo>
                  <a:pt x="119722" y="632460"/>
                </a:lnTo>
                <a:lnTo>
                  <a:pt x="413677" y="632460"/>
                </a:lnTo>
                <a:lnTo>
                  <a:pt x="413677" y="0"/>
                </a:lnTo>
                <a:close/>
              </a:path>
            </a:pathLst>
          </a:custGeom>
          <a:solidFill>
            <a:srgbClr val="C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535940" y="820623"/>
            <a:ext cx="3933190" cy="370522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spcBef>
                <a:spcPts val="100"/>
              </a:spcBef>
              <a:buSzPct val="75000"/>
              <a:buFont typeface="Wingdings"/>
              <a:buChar char=""/>
              <a:tabLst>
                <a:tab pos="185420" algn="l"/>
              </a:tabLst>
            </a:pPr>
            <a:r>
              <a:rPr sz="1800" dirty="0">
                <a:solidFill>
                  <a:srgbClr val="5B9BD4"/>
                </a:solidFill>
                <a:latin typeface="Noto Sans Mono CJK JP Regular"/>
                <a:cs typeface="Noto Sans Mono CJK JP Regular"/>
              </a:rPr>
              <a:t>阶层八段连整</a:t>
            </a:r>
            <a:endParaRPr sz="1800">
              <a:latin typeface="Noto Sans Mono CJK JP Regular"/>
              <a:cs typeface="Noto Sans Mono CJK JP Regular"/>
            </a:endParaRPr>
          </a:p>
          <a:p>
            <a:pPr>
              <a:lnSpc>
                <a:spcPct val="100000"/>
              </a:lnSpc>
              <a:spcBef>
                <a:spcPts val="55"/>
              </a:spcBef>
              <a:buClr>
                <a:srgbClr val="5B9BD4"/>
              </a:buClr>
              <a:buFont typeface="Wingdings"/>
              <a:buChar char=""/>
            </a:pPr>
            <a:endParaRPr sz="1450">
              <a:latin typeface="Times New Roman"/>
              <a:cs typeface="Times New Roman"/>
            </a:endParaRPr>
          </a:p>
          <a:p>
            <a:pPr marL="870585" lvl="1" indent="-457200">
              <a:lnSpc>
                <a:spcPct val="100000"/>
              </a:lnSpc>
              <a:buAutoNum type="arabicPeriod"/>
              <a:tabLst>
                <a:tab pos="870585" algn="l"/>
                <a:tab pos="871219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制造管</a:t>
            </a:r>
            <a:r>
              <a:rPr sz="2000" spc="-15" dirty="0">
                <a:latin typeface="Noto Sans Mono CJK JP Regular"/>
                <a:cs typeface="Noto Sans Mono CJK JP Regular"/>
              </a:rPr>
              <a:t>理</a:t>
            </a:r>
            <a:r>
              <a:rPr sz="2000" dirty="0">
                <a:latin typeface="Noto Sans Mono CJK JP Regular"/>
                <a:cs typeface="Noto Sans Mono CJK JP Regular"/>
              </a:rPr>
              <a:t>「</a:t>
            </a:r>
            <a:r>
              <a:rPr sz="2000" spc="-15" dirty="0">
                <a:latin typeface="Noto Sans Mono CJK JP Regular"/>
                <a:cs typeface="Noto Sans Mono CJK JP Regular"/>
              </a:rPr>
              <a:t>统</a:t>
            </a:r>
            <a:r>
              <a:rPr sz="2000" dirty="0">
                <a:latin typeface="Noto Sans Mono CJK JP Regular"/>
                <a:cs typeface="Noto Sans Mono CJK JP Regular"/>
              </a:rPr>
              <a:t>计分析</a:t>
            </a:r>
            <a:r>
              <a:rPr sz="2000" spc="-15" dirty="0">
                <a:latin typeface="Noto Sans Mono CJK JP Regular"/>
                <a:cs typeface="Noto Sans Mono CJK JP Regular"/>
              </a:rPr>
              <a:t>」</a:t>
            </a:r>
            <a:r>
              <a:rPr sz="2000" dirty="0">
                <a:latin typeface="Noto Sans Mono CJK JP Regular"/>
                <a:cs typeface="Noto Sans Mono CJK JP Regular"/>
              </a:rPr>
              <a:t>段</a:t>
            </a:r>
            <a:endParaRPr sz="2000">
              <a:latin typeface="Noto Sans Mono CJK JP Regular"/>
              <a:cs typeface="Noto Sans Mono CJK JP Regular"/>
            </a:endParaRPr>
          </a:p>
          <a:p>
            <a:pPr marL="870585" lvl="1" indent="-457200">
              <a:lnSpc>
                <a:spcPct val="100000"/>
              </a:lnSpc>
              <a:spcBef>
                <a:spcPts val="840"/>
              </a:spcBef>
              <a:buAutoNum type="arabicPeriod"/>
              <a:tabLst>
                <a:tab pos="870585" algn="l"/>
                <a:tab pos="871219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制造管</a:t>
            </a:r>
            <a:r>
              <a:rPr sz="2000" spc="-15" dirty="0">
                <a:latin typeface="Noto Sans Mono CJK JP Regular"/>
                <a:cs typeface="Noto Sans Mono CJK JP Regular"/>
              </a:rPr>
              <a:t>理</a:t>
            </a:r>
            <a:r>
              <a:rPr sz="2000" dirty="0">
                <a:latin typeface="Noto Sans Mono CJK JP Regular"/>
                <a:cs typeface="Noto Sans Mono CJK JP Regular"/>
              </a:rPr>
              <a:t>「</a:t>
            </a:r>
            <a:r>
              <a:rPr sz="2000" spc="-15" dirty="0">
                <a:latin typeface="Noto Sans Mono CJK JP Regular"/>
                <a:cs typeface="Noto Sans Mono CJK JP Regular"/>
              </a:rPr>
              <a:t>实</a:t>
            </a:r>
            <a:r>
              <a:rPr sz="2000" dirty="0">
                <a:latin typeface="Noto Sans Mono CJK JP Regular"/>
                <a:cs typeface="Noto Sans Mono CJK JP Regular"/>
              </a:rPr>
              <a:t>时监控</a:t>
            </a:r>
            <a:r>
              <a:rPr sz="2000" spc="-15" dirty="0">
                <a:latin typeface="Noto Sans Mono CJK JP Regular"/>
                <a:cs typeface="Noto Sans Mono CJK JP Regular"/>
              </a:rPr>
              <a:t>」</a:t>
            </a:r>
            <a:r>
              <a:rPr sz="2000" dirty="0">
                <a:latin typeface="Noto Sans Mono CJK JP Regular"/>
                <a:cs typeface="Noto Sans Mono CJK JP Regular"/>
              </a:rPr>
              <a:t>段</a:t>
            </a:r>
            <a:endParaRPr sz="2000">
              <a:latin typeface="Noto Sans Mono CJK JP Regular"/>
              <a:cs typeface="Noto Sans Mono CJK JP Regular"/>
            </a:endParaRPr>
          </a:p>
          <a:p>
            <a:pPr marL="870585" lvl="1" indent="-457200">
              <a:lnSpc>
                <a:spcPct val="100000"/>
              </a:lnSpc>
              <a:spcBef>
                <a:spcPts val="844"/>
              </a:spcBef>
              <a:buAutoNum type="arabicPeriod"/>
              <a:tabLst>
                <a:tab pos="870585" algn="l"/>
                <a:tab pos="871219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制造管</a:t>
            </a:r>
            <a:r>
              <a:rPr sz="2000" spc="-15" dirty="0">
                <a:latin typeface="Noto Sans Mono CJK JP Regular"/>
                <a:cs typeface="Noto Sans Mono CJK JP Regular"/>
              </a:rPr>
              <a:t>理</a:t>
            </a:r>
            <a:r>
              <a:rPr sz="2000" dirty="0">
                <a:latin typeface="Noto Sans Mono CJK JP Regular"/>
                <a:cs typeface="Noto Sans Mono CJK JP Regular"/>
              </a:rPr>
              <a:t>「</a:t>
            </a:r>
            <a:r>
              <a:rPr sz="2000" spc="-15" dirty="0">
                <a:latin typeface="Noto Sans Mono CJK JP Regular"/>
                <a:cs typeface="Noto Sans Mono CJK JP Regular"/>
              </a:rPr>
              <a:t>作</a:t>
            </a:r>
            <a:r>
              <a:rPr sz="2000" dirty="0">
                <a:latin typeface="Noto Sans Mono CJK JP Regular"/>
                <a:cs typeface="Noto Sans Mono CJK JP Regular"/>
              </a:rPr>
              <a:t>业流程</a:t>
            </a:r>
            <a:r>
              <a:rPr sz="2000" spc="-15" dirty="0">
                <a:latin typeface="Noto Sans Mono CJK JP Regular"/>
                <a:cs typeface="Noto Sans Mono CJK JP Regular"/>
              </a:rPr>
              <a:t>」</a:t>
            </a:r>
            <a:r>
              <a:rPr sz="2000" dirty="0">
                <a:latin typeface="Noto Sans Mono CJK JP Regular"/>
                <a:cs typeface="Noto Sans Mono CJK JP Regular"/>
              </a:rPr>
              <a:t>段</a:t>
            </a:r>
            <a:endParaRPr sz="2000">
              <a:latin typeface="Noto Sans Mono CJK JP Regular"/>
              <a:cs typeface="Noto Sans Mono CJK JP Regular"/>
            </a:endParaRPr>
          </a:p>
          <a:p>
            <a:pPr marL="870585" lvl="1" indent="-457200">
              <a:lnSpc>
                <a:spcPct val="100000"/>
              </a:lnSpc>
              <a:spcBef>
                <a:spcPts val="840"/>
              </a:spcBef>
              <a:buAutoNum type="arabicPeriod"/>
              <a:tabLst>
                <a:tab pos="870585" algn="l"/>
                <a:tab pos="871219" algn="l"/>
              </a:tabLst>
            </a:pP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制造互</a:t>
            </a:r>
            <a:r>
              <a:rPr sz="20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联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「</a:t>
            </a:r>
            <a:r>
              <a:rPr sz="20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网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络＆设</a:t>
            </a:r>
            <a:r>
              <a:rPr sz="2000" spc="-15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备</a:t>
            </a:r>
            <a:r>
              <a:rPr sz="2000" dirty="0">
                <a:solidFill>
                  <a:srgbClr val="0000FF"/>
                </a:solidFill>
                <a:latin typeface="Noto Sans Mono CJK JP Regular"/>
                <a:cs typeface="Noto Sans Mono CJK JP Regular"/>
              </a:rPr>
              <a:t>」段</a:t>
            </a:r>
            <a:endParaRPr sz="2000">
              <a:latin typeface="Noto Sans Mono CJK JP Regular"/>
              <a:cs typeface="Noto Sans Mono CJK JP Regular"/>
            </a:endParaRPr>
          </a:p>
          <a:p>
            <a:pPr marL="870585" lvl="1" indent="-457200">
              <a:lnSpc>
                <a:spcPct val="100000"/>
              </a:lnSpc>
              <a:spcBef>
                <a:spcPts val="840"/>
              </a:spcBef>
              <a:buAutoNum type="arabicPeriod"/>
              <a:tabLst>
                <a:tab pos="870585" algn="l"/>
                <a:tab pos="871219" algn="l"/>
              </a:tabLst>
            </a:pPr>
            <a:r>
              <a:rPr sz="2000" spc="5" dirty="0">
                <a:latin typeface="Noto Sans Mono CJK JP Regular"/>
                <a:cs typeface="Noto Sans Mono CJK JP Regular"/>
              </a:rPr>
              <a:t>设备</a:t>
            </a:r>
            <a:r>
              <a:rPr sz="2000" spc="-5" dirty="0">
                <a:latin typeface="Noto Sans Mono CJK JP Regular"/>
                <a:cs typeface="Noto Sans Mono CJK JP Regular"/>
              </a:rPr>
              <a:t>「</a:t>
            </a:r>
            <a:r>
              <a:rPr sz="2000" spc="-10" dirty="0">
                <a:latin typeface="Noto Sans Mono CJK JP Regular"/>
                <a:cs typeface="Noto Sans Mono CJK JP Regular"/>
              </a:rPr>
              <a:t>实</a:t>
            </a:r>
            <a:r>
              <a:rPr sz="2000" spc="5" dirty="0">
                <a:latin typeface="Noto Sans Mono CJK JP Regular"/>
                <a:cs typeface="Noto Sans Mono CJK JP Regular"/>
              </a:rPr>
              <a:t>时</a:t>
            </a:r>
            <a:r>
              <a:rPr sz="2000" spc="-15" dirty="0">
                <a:latin typeface="Noto Sans Mono CJK JP Regular"/>
                <a:cs typeface="Noto Sans Mono CJK JP Regular"/>
              </a:rPr>
              <a:t>监</a:t>
            </a:r>
            <a:r>
              <a:rPr sz="2000" spc="5" dirty="0">
                <a:latin typeface="Noto Sans Mono CJK JP Regular"/>
                <a:cs typeface="Noto Sans Mono CJK JP Regular"/>
              </a:rPr>
              <a:t>控」段</a:t>
            </a:r>
            <a:endParaRPr sz="2000">
              <a:latin typeface="Noto Sans Mono CJK JP Regular"/>
              <a:cs typeface="Noto Sans Mono CJK JP Regular"/>
            </a:endParaRPr>
          </a:p>
          <a:p>
            <a:pPr marL="870585" lvl="1" indent="-457200">
              <a:lnSpc>
                <a:spcPct val="100000"/>
              </a:lnSpc>
              <a:spcBef>
                <a:spcPts val="840"/>
              </a:spcBef>
              <a:buAutoNum type="arabicPeriod"/>
              <a:tabLst>
                <a:tab pos="870585" algn="l"/>
                <a:tab pos="871219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数据采</a:t>
            </a:r>
            <a:r>
              <a:rPr sz="2000" spc="-15" dirty="0">
                <a:latin typeface="Noto Sans Mono CJK JP Regular"/>
                <a:cs typeface="Noto Sans Mono CJK JP Regular"/>
              </a:rPr>
              <a:t>集</a:t>
            </a:r>
            <a:r>
              <a:rPr sz="2000" dirty="0">
                <a:latin typeface="Noto Sans Mono CJK JP Regular"/>
                <a:cs typeface="Noto Sans Mono CJK JP Regular"/>
              </a:rPr>
              <a:t>作</a:t>
            </a:r>
            <a:r>
              <a:rPr sz="2000" spc="-15" dirty="0">
                <a:latin typeface="Noto Sans Mono CJK JP Regular"/>
                <a:cs typeface="Noto Sans Mono CJK JP Regular"/>
              </a:rPr>
              <a:t>业</a:t>
            </a:r>
            <a:r>
              <a:rPr sz="2000" dirty="0">
                <a:latin typeface="Noto Sans Mono CJK JP Regular"/>
                <a:cs typeface="Noto Sans Mono CJK JP Regular"/>
              </a:rPr>
              <a:t>段</a:t>
            </a:r>
            <a:endParaRPr sz="2000">
              <a:latin typeface="Noto Sans Mono CJK JP Regular"/>
              <a:cs typeface="Noto Sans Mono CJK JP Regular"/>
            </a:endParaRPr>
          </a:p>
          <a:p>
            <a:pPr marL="870585" lvl="1" indent="-457200">
              <a:lnSpc>
                <a:spcPct val="100000"/>
              </a:lnSpc>
              <a:spcBef>
                <a:spcPts val="840"/>
              </a:spcBef>
              <a:buAutoNum type="arabicPeriod"/>
              <a:tabLst>
                <a:tab pos="870585" algn="l"/>
                <a:tab pos="871219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设备控</a:t>
            </a:r>
            <a:r>
              <a:rPr sz="2000" spc="-15" dirty="0">
                <a:latin typeface="Noto Sans Mono CJK JP Regular"/>
                <a:cs typeface="Noto Sans Mono CJK JP Regular"/>
              </a:rPr>
              <a:t>制</a:t>
            </a:r>
            <a:r>
              <a:rPr sz="2000" dirty="0">
                <a:latin typeface="Noto Sans Mono CJK JP Regular"/>
                <a:cs typeface="Noto Sans Mono CJK JP Regular"/>
              </a:rPr>
              <a:t>作</a:t>
            </a:r>
            <a:r>
              <a:rPr sz="2000" spc="-15" dirty="0">
                <a:latin typeface="Noto Sans Mono CJK JP Regular"/>
                <a:cs typeface="Noto Sans Mono CJK JP Regular"/>
              </a:rPr>
              <a:t>业</a:t>
            </a:r>
            <a:r>
              <a:rPr sz="2000" dirty="0">
                <a:latin typeface="Noto Sans Mono CJK JP Regular"/>
                <a:cs typeface="Noto Sans Mono CJK JP Regular"/>
              </a:rPr>
              <a:t>段</a:t>
            </a:r>
            <a:endParaRPr sz="2000">
              <a:latin typeface="Noto Sans Mono CJK JP Regular"/>
              <a:cs typeface="Noto Sans Mono CJK JP Regular"/>
            </a:endParaRPr>
          </a:p>
          <a:p>
            <a:pPr marL="870585" lvl="1" indent="-457200">
              <a:lnSpc>
                <a:spcPct val="100000"/>
              </a:lnSpc>
              <a:spcBef>
                <a:spcPts val="840"/>
              </a:spcBef>
              <a:buAutoNum type="arabicPeriod"/>
              <a:tabLst>
                <a:tab pos="870585" algn="l"/>
                <a:tab pos="871219" algn="l"/>
              </a:tabLst>
            </a:pPr>
            <a:r>
              <a:rPr sz="2000" dirty="0">
                <a:latin typeface="Noto Sans Mono CJK JP Regular"/>
                <a:cs typeface="Noto Sans Mono CJK JP Regular"/>
              </a:rPr>
              <a:t>生产设</a:t>
            </a:r>
            <a:r>
              <a:rPr sz="2000" spc="-10" dirty="0">
                <a:latin typeface="Noto Sans Mono CJK JP Regular"/>
                <a:cs typeface="Noto Sans Mono CJK JP Regular"/>
              </a:rPr>
              <a:t>备</a:t>
            </a:r>
            <a:r>
              <a:rPr sz="2000" spc="5" dirty="0">
                <a:latin typeface="Noto Sans Mono CJK JP Regular"/>
                <a:cs typeface="Noto Sans Mono CJK JP Regular"/>
              </a:rPr>
              <a:t>规</a:t>
            </a:r>
            <a:r>
              <a:rPr sz="2000" spc="-10" dirty="0">
                <a:latin typeface="Noto Sans Mono CJK JP Regular"/>
                <a:cs typeface="Noto Sans Mono CJK JP Regular"/>
              </a:rPr>
              <a:t>范</a:t>
            </a:r>
            <a:r>
              <a:rPr sz="2000" spc="5" dirty="0">
                <a:latin typeface="Noto Sans Mono CJK JP Regular"/>
                <a:cs typeface="Noto Sans Mono CJK JP Regular"/>
              </a:rPr>
              <a:t>段</a:t>
            </a:r>
            <a:endParaRPr sz="2000">
              <a:latin typeface="Noto Sans Mono CJK JP Regular"/>
              <a:cs typeface="Noto Sans Mono CJK JP Regular"/>
            </a:endParaRPr>
          </a:p>
        </p:txBody>
      </p:sp>
    </p:spTree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7200" y="2624327"/>
            <a:ext cx="8229600" cy="2299970"/>
          </a:xfrm>
          <a:custGeom>
            <a:avLst/>
            <a:gdLst/>
            <a:ahLst/>
            <a:cxnLst/>
            <a:rect l="l" t="t" r="r" b="b"/>
            <a:pathLst>
              <a:path w="8229600" h="2299970">
                <a:moveTo>
                  <a:pt x="0" y="2299716"/>
                </a:moveTo>
                <a:lnTo>
                  <a:pt x="8229600" y="2299716"/>
                </a:lnTo>
                <a:lnTo>
                  <a:pt x="8229600" y="0"/>
                </a:lnTo>
                <a:lnTo>
                  <a:pt x="0" y="0"/>
                </a:lnTo>
                <a:lnTo>
                  <a:pt x="0" y="2299716"/>
                </a:lnTo>
                <a:close/>
              </a:path>
            </a:pathLst>
          </a:custGeom>
          <a:solidFill>
            <a:srgbClr val="F1F1F1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7200" y="2624327"/>
            <a:ext cx="8229600" cy="2299970"/>
          </a:xfrm>
          <a:custGeom>
            <a:avLst/>
            <a:gdLst/>
            <a:ahLst/>
            <a:cxnLst/>
            <a:rect l="l" t="t" r="r" b="b"/>
            <a:pathLst>
              <a:path w="8229600" h="2299970">
                <a:moveTo>
                  <a:pt x="0" y="2299716"/>
                </a:moveTo>
                <a:lnTo>
                  <a:pt x="8229600" y="2299716"/>
                </a:lnTo>
                <a:lnTo>
                  <a:pt x="8229600" y="0"/>
                </a:lnTo>
                <a:lnTo>
                  <a:pt x="0" y="0"/>
                </a:lnTo>
                <a:lnTo>
                  <a:pt x="0" y="2299716"/>
                </a:lnTo>
                <a:close/>
              </a:path>
            </a:pathLst>
          </a:custGeom>
          <a:ln w="9144">
            <a:solidFill>
              <a:srgbClr val="A6A6A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15264" y="171026"/>
            <a:ext cx="8289925" cy="4665980"/>
          </a:xfrm>
          <a:prstGeom prst="rect">
            <a:avLst/>
          </a:prstGeom>
        </p:spPr>
        <p:txBody>
          <a:bodyPr vert="horz" wrap="square" lIns="0" tIns="20701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630"/>
              </a:spcBef>
              <a:buSzPct val="75000"/>
              <a:buFont typeface="Wingdings"/>
              <a:buChar char=""/>
              <a:tabLst>
                <a:tab pos="355600" algn="l"/>
              </a:tabLst>
            </a:pPr>
            <a:r>
              <a:rPr sz="2400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需求疏理表格化</a:t>
            </a:r>
            <a:endParaRPr sz="2400">
              <a:latin typeface="Noto Sans Mono CJK JP Regular"/>
              <a:cs typeface="Noto Sans Mono CJK JP Regular"/>
            </a:endParaRPr>
          </a:p>
          <a:p>
            <a:pPr marL="660400" lvl="1" indent="-450215">
              <a:lnSpc>
                <a:spcPts val="2160"/>
              </a:lnSpc>
              <a:spcBef>
                <a:spcPts val="1145"/>
              </a:spcBef>
              <a:buClr>
                <a:srgbClr val="5B9BD4"/>
              </a:buClr>
              <a:buSzPct val="75000"/>
              <a:buFont typeface="Wingdings"/>
              <a:buChar char=""/>
              <a:tabLst>
                <a:tab pos="659765" algn="l"/>
                <a:tab pos="660400" algn="l"/>
              </a:tabLst>
            </a:pPr>
            <a:r>
              <a:rPr sz="18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表格化</a:t>
            </a:r>
            <a:endParaRPr sz="1800">
              <a:latin typeface="Noto Sans CJK JP Regular"/>
              <a:cs typeface="Noto Sans CJK JP Regular"/>
            </a:endParaRPr>
          </a:p>
          <a:p>
            <a:pPr marL="954405" lvl="2" indent="-286385">
              <a:lnSpc>
                <a:spcPts val="1920"/>
              </a:lnSpc>
              <a:buFont typeface="Wingdings"/>
              <a:buChar char=""/>
              <a:tabLst>
                <a:tab pos="955040" algn="l"/>
              </a:tabLst>
            </a:pPr>
            <a:r>
              <a:rPr sz="1600" spc="-1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容易转为方案</a:t>
            </a:r>
            <a:endParaRPr sz="1600">
              <a:latin typeface="Noto Sans CJK JP Regular"/>
              <a:cs typeface="Noto Sans CJK JP Regular"/>
            </a:endParaRPr>
          </a:p>
          <a:p>
            <a:pPr marL="954405" lvl="2" indent="-286385">
              <a:lnSpc>
                <a:spcPct val="100000"/>
              </a:lnSpc>
              <a:spcBef>
                <a:spcPts val="5"/>
              </a:spcBef>
              <a:buFont typeface="Wingdings"/>
              <a:buChar char=""/>
              <a:tabLst>
                <a:tab pos="955040" algn="l"/>
              </a:tabLst>
            </a:pPr>
            <a:r>
              <a:rPr sz="1600" spc="-5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容易观测成</a:t>
            </a:r>
            <a:r>
              <a:rPr sz="1600" spc="-1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效</a:t>
            </a:r>
            <a:r>
              <a:rPr sz="1600" spc="-4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KPI</a:t>
            </a:r>
            <a:endParaRPr sz="1600">
              <a:latin typeface="Noto Sans CJK JP Regular"/>
              <a:cs typeface="Noto Sans CJK JP Regular"/>
            </a:endParaRPr>
          </a:p>
          <a:p>
            <a:pPr marL="954405" lvl="2" indent="-286385">
              <a:lnSpc>
                <a:spcPct val="100000"/>
              </a:lnSpc>
              <a:buFont typeface="Wingdings"/>
              <a:buChar char=""/>
              <a:tabLst>
                <a:tab pos="955040" algn="l"/>
              </a:tabLst>
            </a:pPr>
            <a:r>
              <a:rPr sz="1600" spc="-5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容易企业内立项</a:t>
            </a:r>
            <a:endParaRPr sz="1600">
              <a:latin typeface="Noto Sans CJK JP Regular"/>
              <a:cs typeface="Noto Sans CJK JP Regular"/>
            </a:endParaRPr>
          </a:p>
          <a:p>
            <a:pPr marL="954405" lvl="2" indent="-286385">
              <a:lnSpc>
                <a:spcPct val="100000"/>
              </a:lnSpc>
              <a:buFont typeface="Wingdings"/>
              <a:buChar char=""/>
              <a:tabLst>
                <a:tab pos="955040" algn="l"/>
              </a:tabLst>
            </a:pPr>
            <a:r>
              <a:rPr sz="1600" spc="-10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内</a:t>
            </a:r>
            <a:r>
              <a:rPr sz="1600" spc="-5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作开发或外包，规格清楚，降低</a:t>
            </a:r>
            <a:r>
              <a:rPr sz="1600" spc="5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争</a:t>
            </a:r>
            <a:r>
              <a:rPr sz="1600" spc="-5" dirty="0">
                <a:solidFill>
                  <a:srgbClr val="00AF50"/>
                </a:solidFill>
                <a:latin typeface="Noto Sans CJK JP Regular"/>
                <a:cs typeface="Noto Sans CJK JP Regular"/>
              </a:rPr>
              <a:t>议性</a:t>
            </a:r>
            <a:endParaRPr sz="1600">
              <a:latin typeface="Noto Sans CJK JP Regular"/>
              <a:cs typeface="Noto Sans CJK JP Regular"/>
            </a:endParaRPr>
          </a:p>
          <a:p>
            <a:pPr marL="660400" lvl="1" indent="-450215">
              <a:lnSpc>
                <a:spcPct val="100000"/>
              </a:lnSpc>
              <a:spcBef>
                <a:spcPts val="15"/>
              </a:spcBef>
              <a:buClr>
                <a:srgbClr val="5B9BD4"/>
              </a:buClr>
              <a:buSzPct val="75000"/>
              <a:buFont typeface="Wingdings"/>
              <a:buChar char=""/>
              <a:tabLst>
                <a:tab pos="659765" algn="l"/>
                <a:tab pos="660400" algn="l"/>
              </a:tabLst>
            </a:pPr>
            <a:r>
              <a:rPr sz="18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需求最原始记</a:t>
            </a:r>
            <a:r>
              <a:rPr sz="1800" spc="-5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录</a:t>
            </a:r>
            <a:r>
              <a:rPr sz="1800" dirty="0">
                <a:solidFill>
                  <a:srgbClr val="0000FF"/>
                </a:solidFill>
                <a:latin typeface="Noto Sans CJK JP Regular"/>
                <a:cs typeface="Noto Sans CJK JP Regular"/>
              </a:rPr>
              <a:t>表</a:t>
            </a:r>
            <a:endParaRPr sz="1800">
              <a:latin typeface="Noto Sans CJK JP Regular"/>
              <a:cs typeface="Noto Sans CJK JP Regular"/>
            </a:endParaRPr>
          </a:p>
          <a:p>
            <a:pPr marL="660400" lvl="1" indent="-450215">
              <a:lnSpc>
                <a:spcPct val="100000"/>
              </a:lnSpc>
              <a:spcBef>
                <a:spcPts val="1880"/>
              </a:spcBef>
              <a:buClr>
                <a:srgbClr val="5B9BD4"/>
              </a:buClr>
              <a:buSzPct val="75000"/>
              <a:buFont typeface="Wingdings"/>
              <a:buChar char=""/>
              <a:tabLst>
                <a:tab pos="659765" algn="l"/>
                <a:tab pos="660400" algn="l"/>
              </a:tabLst>
            </a:pPr>
            <a:r>
              <a:rPr sz="1800" dirty="0">
                <a:latin typeface="Noto Sans CJK JP Regular"/>
                <a:cs typeface="Noto Sans CJK JP Regular"/>
              </a:rPr>
              <a:t>提出的组织部门</a:t>
            </a:r>
            <a:endParaRPr sz="1800">
              <a:latin typeface="Noto Sans CJK JP Regular"/>
              <a:cs typeface="Noto Sans CJK JP Regular"/>
            </a:endParaRPr>
          </a:p>
          <a:p>
            <a:pPr marL="954405" lvl="2" indent="-286385">
              <a:lnSpc>
                <a:spcPct val="100000"/>
              </a:lnSpc>
              <a:spcBef>
                <a:spcPts val="400"/>
              </a:spcBef>
              <a:buFont typeface="Wingdings"/>
              <a:buChar char=""/>
              <a:tabLst>
                <a:tab pos="954405" algn="l"/>
                <a:tab pos="955040" algn="l"/>
              </a:tabLst>
            </a:pPr>
            <a:r>
              <a:rPr sz="1300" spc="-5" dirty="0">
                <a:latin typeface="Noto Sans CJK JP Regular"/>
                <a:cs typeface="Noto Sans CJK JP Regular"/>
              </a:rPr>
              <a:t>部门名</a:t>
            </a:r>
            <a:r>
              <a:rPr sz="1300" spc="-10" dirty="0">
                <a:latin typeface="Noto Sans CJK JP Regular"/>
                <a:cs typeface="Noto Sans CJK JP Regular"/>
              </a:rPr>
              <a:t>称►位阶►谁提出</a:t>
            </a:r>
            <a:endParaRPr sz="1300">
              <a:latin typeface="Noto Sans CJK JP Regular"/>
              <a:cs typeface="Noto Sans CJK JP Regular"/>
            </a:endParaRPr>
          </a:p>
          <a:p>
            <a:pPr marL="660400" lvl="1" indent="-450215">
              <a:lnSpc>
                <a:spcPct val="100000"/>
              </a:lnSpc>
              <a:spcBef>
                <a:spcPts val="800"/>
              </a:spcBef>
              <a:buClr>
                <a:srgbClr val="5B9BD4"/>
              </a:buClr>
              <a:buSzPct val="75000"/>
              <a:buFont typeface="Wingdings"/>
              <a:buChar char=""/>
              <a:tabLst>
                <a:tab pos="659765" algn="l"/>
                <a:tab pos="660400" algn="l"/>
              </a:tabLst>
            </a:pPr>
            <a:r>
              <a:rPr sz="1800" dirty="0">
                <a:latin typeface="Noto Sans CJK JP Regular"/>
                <a:cs typeface="Noto Sans CJK JP Regular"/>
              </a:rPr>
              <a:t>需求描述：</a:t>
            </a:r>
            <a:endParaRPr sz="1800">
              <a:latin typeface="Noto Sans CJK JP Regular"/>
              <a:cs typeface="Noto Sans CJK JP Regular"/>
            </a:endParaRPr>
          </a:p>
          <a:p>
            <a:pPr marL="954405" marR="5080" lvl="2" indent="-286385" algn="just">
              <a:lnSpc>
                <a:spcPct val="100000"/>
              </a:lnSpc>
              <a:spcBef>
                <a:spcPts val="415"/>
              </a:spcBef>
              <a:buFont typeface="Wingdings"/>
              <a:buChar char=""/>
              <a:tabLst>
                <a:tab pos="955040" algn="l"/>
              </a:tabLst>
            </a:pPr>
            <a:r>
              <a:rPr sz="1300" spc="75" dirty="0">
                <a:latin typeface="Noto Sans CJK JP Regular"/>
                <a:cs typeface="Noto Sans CJK JP Regular"/>
              </a:rPr>
              <a:t>XXXXXXXXXXXXXXXXXXXXXXXXXXXXXXXXXXXXXXXXXXXXXXXXXXXXXXXXXXXXXXXXXXXXXX  XXXXXXXXXXXXXXXXXXXXXXXXXXXXXXXXXXXXXXXXXXXXXXXXXXXXXXXXXXXXXXXXXXXXXX  XXXXXXXXXXXXXXXXXXXXXXXXX</a:t>
            </a:r>
            <a:endParaRPr sz="1300">
              <a:latin typeface="Noto Sans CJK JP Regular"/>
              <a:cs typeface="Noto Sans CJK JP Regular"/>
            </a:endParaRPr>
          </a:p>
          <a:p>
            <a:pPr marL="660400" lvl="1" indent="-450215">
              <a:lnSpc>
                <a:spcPct val="100000"/>
              </a:lnSpc>
              <a:spcBef>
                <a:spcPts val="785"/>
              </a:spcBef>
              <a:buClr>
                <a:srgbClr val="5B9BD4"/>
              </a:buClr>
              <a:buSzPct val="75000"/>
              <a:buFont typeface="Wingdings"/>
              <a:buChar char=""/>
              <a:tabLst>
                <a:tab pos="659765" algn="l"/>
                <a:tab pos="660400" algn="l"/>
              </a:tabLst>
            </a:pPr>
            <a:r>
              <a:rPr sz="1800" dirty="0">
                <a:latin typeface="Noto Sans CJK JP Regular"/>
                <a:cs typeface="Noto Sans CJK JP Regular"/>
              </a:rPr>
              <a:t>判定需求属性：</a:t>
            </a:r>
            <a:endParaRPr sz="1800">
              <a:latin typeface="Noto Sans CJK JP Regular"/>
              <a:cs typeface="Noto Sans CJK JP Regular"/>
            </a:endParaRPr>
          </a:p>
          <a:p>
            <a:pPr marL="954405" lvl="2" indent="-286385">
              <a:lnSpc>
                <a:spcPct val="100000"/>
              </a:lnSpc>
              <a:spcBef>
                <a:spcPts val="405"/>
              </a:spcBef>
              <a:buFont typeface="Wingdings"/>
              <a:buChar char=""/>
              <a:tabLst>
                <a:tab pos="954405" algn="l"/>
                <a:tab pos="955040" algn="l"/>
              </a:tabLst>
            </a:pPr>
            <a:r>
              <a:rPr sz="1300" spc="-5" dirty="0">
                <a:latin typeface="Noto Sans CJK JP Regular"/>
                <a:cs typeface="Noto Sans CJK JP Regular"/>
              </a:rPr>
              <a:t>数据</a:t>
            </a:r>
            <a:r>
              <a:rPr sz="1300" spc="-10" dirty="0">
                <a:latin typeface="Noto Sans CJK JP Regular"/>
                <a:cs typeface="Noto Sans CJK JP Regular"/>
              </a:rPr>
              <a:t>型</a:t>
            </a:r>
            <a:r>
              <a:rPr sz="1300" spc="-5" dirty="0">
                <a:latin typeface="Noto Sans CJK JP Regular"/>
                <a:cs typeface="Noto Sans CJK JP Regular"/>
              </a:rPr>
              <a:t>Data►信息型Information</a:t>
            </a:r>
            <a:r>
              <a:rPr sz="1300" spc="-5" dirty="0">
                <a:latin typeface="Arial"/>
                <a:cs typeface="Arial"/>
              </a:rPr>
              <a:t>►</a:t>
            </a:r>
            <a:r>
              <a:rPr sz="1300" spc="-5" dirty="0">
                <a:latin typeface="Noto Sans CJK JP Regular"/>
                <a:cs typeface="Noto Sans CJK JP Regular"/>
              </a:rPr>
              <a:t>报告</a:t>
            </a:r>
            <a:r>
              <a:rPr sz="1300" spc="5" dirty="0">
                <a:latin typeface="Noto Sans CJK JP Regular"/>
                <a:cs typeface="Noto Sans CJK JP Regular"/>
              </a:rPr>
              <a:t>型</a:t>
            </a:r>
            <a:r>
              <a:rPr sz="1300" spc="30" dirty="0">
                <a:latin typeface="Noto Sans CJK JP Regular"/>
                <a:cs typeface="Noto Sans CJK JP Regular"/>
              </a:rPr>
              <a:t>Report&amp;Query</a:t>
            </a:r>
            <a:endParaRPr sz="1300">
              <a:latin typeface="Noto Sans CJK JP Regular"/>
              <a:cs typeface="Noto Sans CJK JP Regular"/>
            </a:endParaRP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893165" y="2202688"/>
            <a:ext cx="85725" cy="13335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301548" y="196893"/>
            <a:ext cx="8135620" cy="4248150"/>
          </a:xfrm>
          <a:prstGeom prst="rect">
            <a:avLst/>
          </a:prstGeom>
        </p:spPr>
        <p:txBody>
          <a:bodyPr vert="horz" wrap="square" lIns="0" tIns="180975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425"/>
              </a:spcBef>
              <a:buClr>
                <a:srgbClr val="FF0000"/>
              </a:buClr>
              <a:buSzPct val="75000"/>
              <a:buFont typeface="Wingdings"/>
              <a:buChar char=""/>
              <a:tabLst>
                <a:tab pos="355600" algn="l"/>
              </a:tabLst>
            </a:pPr>
            <a:r>
              <a:rPr sz="2400" spc="10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功能需求定</a:t>
            </a:r>
            <a:r>
              <a:rPr sz="2400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义</a:t>
            </a:r>
            <a:r>
              <a:rPr sz="2400" spc="10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案例</a:t>
            </a:r>
            <a:endParaRPr sz="2400">
              <a:latin typeface="Noto Sans Mono CJK JP Regular"/>
              <a:cs typeface="Noto Sans Mono CJK JP Regular"/>
            </a:endParaRPr>
          </a:p>
          <a:p>
            <a:pPr marL="663575" lvl="1" indent="-267970">
              <a:lnSpc>
                <a:spcPct val="100000"/>
              </a:lnSpc>
              <a:spcBef>
                <a:spcPts val="1045"/>
              </a:spcBef>
              <a:buClr>
                <a:srgbClr val="5B9BD4"/>
              </a:buClr>
              <a:buSzPct val="73684"/>
              <a:buFont typeface="Wingdings"/>
              <a:buChar char=""/>
              <a:tabLst>
                <a:tab pos="663575" algn="l"/>
                <a:tab pos="664210" algn="l"/>
              </a:tabLst>
            </a:pPr>
            <a:r>
              <a:rPr sz="19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案例一：</a:t>
            </a:r>
            <a:endParaRPr sz="1900">
              <a:latin typeface="Noto Sans Mono CJK JP Regular"/>
              <a:cs typeface="Noto Sans Mono CJK JP Regular"/>
            </a:endParaRPr>
          </a:p>
          <a:p>
            <a:pPr marL="910590" lvl="2" indent="-172085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911225" algn="l"/>
              </a:tabLst>
            </a:pPr>
            <a:r>
              <a:rPr sz="1700" dirty="0">
                <a:solidFill>
                  <a:srgbClr val="5B9BD4"/>
                </a:solidFill>
                <a:latin typeface="Noto Sans Mono CJK JP Regular"/>
                <a:cs typeface="Noto Sans Mono CJK JP Regular"/>
              </a:rPr>
              <a:t>组织部</a:t>
            </a:r>
            <a:r>
              <a:rPr sz="1700" spc="-15" dirty="0">
                <a:solidFill>
                  <a:srgbClr val="5B9BD4"/>
                </a:solidFill>
                <a:latin typeface="Noto Sans Mono CJK JP Regular"/>
                <a:cs typeface="Noto Sans Mono CJK JP Regular"/>
              </a:rPr>
              <a:t>门</a:t>
            </a:r>
            <a:r>
              <a:rPr sz="1700" dirty="0">
                <a:solidFill>
                  <a:srgbClr val="5B9BD4"/>
                </a:solidFill>
                <a:latin typeface="Noto Sans Mono CJK JP Regular"/>
                <a:cs typeface="Noto Sans Mono CJK JP Regular"/>
              </a:rPr>
              <a:t>：在</a:t>
            </a:r>
            <a:r>
              <a:rPr sz="1700" spc="-15" dirty="0">
                <a:solidFill>
                  <a:srgbClr val="5B9BD4"/>
                </a:solidFill>
                <a:latin typeface="Noto Sans Mono CJK JP Regular"/>
                <a:cs typeface="Noto Sans Mono CJK JP Regular"/>
              </a:rPr>
              <a:t>制</a:t>
            </a:r>
            <a:r>
              <a:rPr sz="1700" dirty="0">
                <a:solidFill>
                  <a:srgbClr val="5B9BD4"/>
                </a:solidFill>
                <a:latin typeface="Noto Sans Mono CJK JP Regular"/>
                <a:cs typeface="Noto Sans Mono CJK JP Regular"/>
              </a:rPr>
              <a:t>品质部</a:t>
            </a:r>
            <a:r>
              <a:rPr sz="1700" spc="-5" dirty="0">
                <a:solidFill>
                  <a:srgbClr val="5B9BD4"/>
                </a:solidFill>
                <a:latin typeface="Noto Sans Mono CJK JP Regular"/>
                <a:cs typeface="Noto Sans Mono CJK JP Regular"/>
              </a:rPr>
              <a:t>(IPQC)</a:t>
            </a:r>
            <a:endParaRPr sz="1700">
              <a:latin typeface="Noto Sans Mono CJK JP Regular"/>
              <a:cs typeface="Noto Sans Mono CJK JP Regular"/>
            </a:endParaRPr>
          </a:p>
          <a:p>
            <a:pPr marL="910590" lvl="2" indent="-172085">
              <a:lnSpc>
                <a:spcPct val="100000"/>
              </a:lnSpc>
              <a:spcBef>
                <a:spcPts val="409"/>
              </a:spcBef>
              <a:buFont typeface="Arial"/>
              <a:buChar char="•"/>
              <a:tabLst>
                <a:tab pos="911225" algn="l"/>
              </a:tabLst>
            </a:pPr>
            <a:r>
              <a:rPr sz="1700" dirty="0">
                <a:solidFill>
                  <a:srgbClr val="5B9BD4"/>
                </a:solidFill>
                <a:latin typeface="Noto Sans Mono CJK JP Regular"/>
                <a:cs typeface="Noto Sans Mono CJK JP Regular"/>
              </a:rPr>
              <a:t>需求项</a:t>
            </a:r>
            <a:r>
              <a:rPr sz="1700" spc="-15" dirty="0">
                <a:solidFill>
                  <a:srgbClr val="5B9BD4"/>
                </a:solidFill>
                <a:latin typeface="Noto Sans Mono CJK JP Regular"/>
                <a:cs typeface="Noto Sans Mono CJK JP Regular"/>
              </a:rPr>
              <a:t>目</a:t>
            </a:r>
            <a:r>
              <a:rPr sz="1700" dirty="0">
                <a:solidFill>
                  <a:srgbClr val="5B9BD4"/>
                </a:solidFill>
                <a:latin typeface="Noto Sans Mono CJK JP Regular"/>
                <a:cs typeface="Noto Sans Mono CJK JP Regular"/>
              </a:rPr>
              <a:t>：报警</a:t>
            </a:r>
            <a:endParaRPr sz="1700">
              <a:latin typeface="Noto Sans Mono CJK JP Regular"/>
              <a:cs typeface="Noto Sans Mono CJK JP Regular"/>
            </a:endParaRPr>
          </a:p>
          <a:p>
            <a:pPr marL="910590" lvl="2" indent="-172085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911225" algn="l"/>
              </a:tabLst>
            </a:pPr>
            <a:r>
              <a:rPr sz="1700" dirty="0">
                <a:solidFill>
                  <a:srgbClr val="5B9BD4"/>
                </a:solidFill>
                <a:latin typeface="Noto Sans Mono CJK JP Regular"/>
                <a:cs typeface="Noto Sans Mono CJK JP Regular"/>
              </a:rPr>
              <a:t>需</a:t>
            </a:r>
            <a:r>
              <a:rPr sz="1700" spc="-5" dirty="0">
                <a:solidFill>
                  <a:srgbClr val="5B9BD4"/>
                </a:solidFill>
                <a:latin typeface="Noto Sans Mono CJK JP Regular"/>
                <a:cs typeface="Noto Sans Mono CJK JP Regular"/>
              </a:rPr>
              <a:t>求</a:t>
            </a:r>
            <a:r>
              <a:rPr sz="1700" dirty="0">
                <a:solidFill>
                  <a:srgbClr val="5B9BD4"/>
                </a:solidFill>
                <a:latin typeface="Noto Sans Mono CJK JP Regular"/>
                <a:cs typeface="Noto Sans Mono CJK JP Regular"/>
              </a:rPr>
              <a:t>描</a:t>
            </a:r>
            <a:r>
              <a:rPr sz="1700" spc="-10" dirty="0">
                <a:solidFill>
                  <a:srgbClr val="5B9BD4"/>
                </a:solidFill>
                <a:latin typeface="Noto Sans Mono CJK JP Regular"/>
                <a:cs typeface="Noto Sans Mono CJK JP Regular"/>
              </a:rPr>
              <a:t>述</a:t>
            </a:r>
            <a:r>
              <a:rPr sz="1700" dirty="0">
                <a:solidFill>
                  <a:srgbClr val="5B9BD4"/>
                </a:solidFill>
                <a:latin typeface="Noto Sans Mono CJK JP Regular"/>
                <a:cs typeface="Noto Sans Mono CJK JP Regular"/>
              </a:rPr>
              <a:t>：</a:t>
            </a:r>
            <a:endParaRPr sz="1700">
              <a:latin typeface="Noto Sans Mono CJK JP Regular"/>
              <a:cs typeface="Noto Sans Mono CJK JP Regular"/>
            </a:endParaRPr>
          </a:p>
          <a:p>
            <a:pPr marL="1253490" lvl="3" indent="-172085">
              <a:lnSpc>
                <a:spcPct val="100000"/>
              </a:lnSpc>
              <a:spcBef>
                <a:spcPts val="390"/>
              </a:spcBef>
              <a:buFont typeface="Wingdings"/>
              <a:buChar char=""/>
              <a:tabLst>
                <a:tab pos="1254125" algn="l"/>
              </a:tabLst>
            </a:pPr>
            <a:r>
              <a:rPr sz="1500" dirty="0">
                <a:solidFill>
                  <a:srgbClr val="5B9BD4"/>
                </a:solidFill>
                <a:latin typeface="Noto Sans Mono CJK JP Regular"/>
                <a:cs typeface="Noto Sans Mono CJK JP Regular"/>
              </a:rPr>
              <a:t>当制</a:t>
            </a:r>
            <a:r>
              <a:rPr sz="1500" spc="-5" dirty="0">
                <a:solidFill>
                  <a:srgbClr val="5B9BD4"/>
                </a:solidFill>
                <a:latin typeface="Noto Sans Mono CJK JP Regular"/>
                <a:cs typeface="Noto Sans Mono CJK JP Regular"/>
              </a:rPr>
              <a:t>造ABC-0095化油器，使用设备温度逐渐爬升到管制上线</a:t>
            </a:r>
            <a:r>
              <a:rPr sz="1500" dirty="0">
                <a:solidFill>
                  <a:srgbClr val="5B9BD4"/>
                </a:solidFill>
                <a:latin typeface="Noto Sans Mono CJK JP Regular"/>
                <a:cs typeface="Noto Sans Mono CJK JP Regular"/>
              </a:rPr>
              <a:t>的70</a:t>
            </a:r>
            <a:r>
              <a:rPr sz="1500" spc="-20" dirty="0">
                <a:solidFill>
                  <a:srgbClr val="5B9BD4"/>
                </a:solidFill>
                <a:latin typeface="Noto Sans Mono CJK JP Regular"/>
                <a:cs typeface="Noto Sans Mono CJK JP Regular"/>
              </a:rPr>
              <a:t> </a:t>
            </a:r>
            <a:r>
              <a:rPr sz="1500" dirty="0">
                <a:solidFill>
                  <a:srgbClr val="5B9BD4"/>
                </a:solidFill>
                <a:latin typeface="Noto Sans Mono CJK JP Regular"/>
                <a:cs typeface="Noto Sans Mono CJK JP Regular"/>
              </a:rPr>
              <a:t>时，系统必须发</a:t>
            </a:r>
            <a:endParaRPr sz="1500">
              <a:latin typeface="Noto Sans Mono CJK JP Regular"/>
              <a:cs typeface="Noto Sans Mono CJK JP Regular"/>
            </a:endParaRPr>
          </a:p>
          <a:p>
            <a:pPr marL="1253490">
              <a:lnSpc>
                <a:spcPct val="100000"/>
              </a:lnSpc>
              <a:spcBef>
                <a:spcPts val="5"/>
              </a:spcBef>
            </a:pPr>
            <a:r>
              <a:rPr sz="1500" dirty="0">
                <a:solidFill>
                  <a:srgbClr val="5B9BD4"/>
                </a:solidFill>
                <a:latin typeface="Noto Sans Mono CJK JP Regular"/>
                <a:cs typeface="Noto Sans Mono CJK JP Regular"/>
              </a:rPr>
              <a:t>出报警通知质量管制相关人员，利用微信机制通知</a:t>
            </a:r>
            <a:endParaRPr sz="1500">
              <a:latin typeface="Noto Sans Mono CJK JP Regular"/>
              <a:cs typeface="Noto Sans Mono CJK JP Regular"/>
            </a:endParaRPr>
          </a:p>
          <a:p>
            <a:pPr marL="663575" lvl="1" indent="-267970">
              <a:lnSpc>
                <a:spcPct val="100000"/>
              </a:lnSpc>
              <a:spcBef>
                <a:spcPts val="810"/>
              </a:spcBef>
              <a:buClr>
                <a:srgbClr val="5B9BD4"/>
              </a:buClr>
              <a:buSzPct val="73684"/>
              <a:buFont typeface="Wingdings"/>
              <a:buChar char=""/>
              <a:tabLst>
                <a:tab pos="663575" algn="l"/>
                <a:tab pos="664210" algn="l"/>
              </a:tabLst>
            </a:pPr>
            <a:r>
              <a:rPr sz="19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案</a:t>
            </a:r>
            <a:r>
              <a:rPr sz="1900" spc="-10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例</a:t>
            </a:r>
            <a:r>
              <a:rPr sz="1900" spc="-5" dirty="0">
                <a:solidFill>
                  <a:srgbClr val="0033CC"/>
                </a:solidFill>
                <a:latin typeface="Noto Sans Mono CJK JP Regular"/>
                <a:cs typeface="Noto Sans Mono CJK JP Regular"/>
              </a:rPr>
              <a:t>二：</a:t>
            </a:r>
            <a:endParaRPr sz="1900">
              <a:latin typeface="Noto Sans Mono CJK JP Regular"/>
              <a:cs typeface="Noto Sans Mono CJK JP Regular"/>
            </a:endParaRPr>
          </a:p>
          <a:p>
            <a:pPr marL="910590" lvl="2" indent="-172085">
              <a:lnSpc>
                <a:spcPct val="100000"/>
              </a:lnSpc>
              <a:spcBef>
                <a:spcPts val="395"/>
              </a:spcBef>
              <a:buFont typeface="Arial"/>
              <a:buChar char="•"/>
              <a:tabLst>
                <a:tab pos="911225" algn="l"/>
              </a:tabLst>
            </a:pPr>
            <a:r>
              <a:rPr sz="1700" dirty="0">
                <a:solidFill>
                  <a:srgbClr val="5B9BD4"/>
                </a:solidFill>
                <a:latin typeface="Noto Sans Mono CJK JP Regular"/>
                <a:cs typeface="Noto Sans Mono CJK JP Regular"/>
              </a:rPr>
              <a:t>组织部</a:t>
            </a:r>
            <a:r>
              <a:rPr sz="1700" spc="-15" dirty="0">
                <a:solidFill>
                  <a:srgbClr val="5B9BD4"/>
                </a:solidFill>
                <a:latin typeface="Noto Sans Mono CJK JP Regular"/>
                <a:cs typeface="Noto Sans Mono CJK JP Regular"/>
              </a:rPr>
              <a:t>门</a:t>
            </a:r>
            <a:r>
              <a:rPr sz="1700" dirty="0">
                <a:solidFill>
                  <a:srgbClr val="5B9BD4"/>
                </a:solidFill>
                <a:latin typeface="Noto Sans Mono CJK JP Regular"/>
                <a:cs typeface="Noto Sans Mono CJK JP Regular"/>
              </a:rPr>
              <a:t>：生</a:t>
            </a:r>
            <a:r>
              <a:rPr sz="1700" spc="-15" dirty="0">
                <a:solidFill>
                  <a:srgbClr val="5B9BD4"/>
                </a:solidFill>
                <a:latin typeface="Noto Sans Mono CJK JP Regular"/>
                <a:cs typeface="Noto Sans Mono CJK JP Regular"/>
              </a:rPr>
              <a:t>管</a:t>
            </a:r>
            <a:r>
              <a:rPr sz="1700" dirty="0">
                <a:solidFill>
                  <a:srgbClr val="5B9BD4"/>
                </a:solidFill>
                <a:latin typeface="Noto Sans Mono CJK JP Regular"/>
                <a:cs typeface="Noto Sans Mono CJK JP Regular"/>
              </a:rPr>
              <a:t>部门</a:t>
            </a:r>
            <a:endParaRPr sz="1700">
              <a:latin typeface="Noto Sans Mono CJK JP Regular"/>
              <a:cs typeface="Noto Sans Mono CJK JP Regular"/>
            </a:endParaRPr>
          </a:p>
          <a:p>
            <a:pPr marL="910590" lvl="2" indent="-172085">
              <a:lnSpc>
                <a:spcPct val="100000"/>
              </a:lnSpc>
              <a:spcBef>
                <a:spcPts val="405"/>
              </a:spcBef>
              <a:buFont typeface="Arial"/>
              <a:buChar char="•"/>
              <a:tabLst>
                <a:tab pos="911225" algn="l"/>
              </a:tabLst>
            </a:pPr>
            <a:r>
              <a:rPr sz="1700" dirty="0">
                <a:solidFill>
                  <a:srgbClr val="5B9BD4"/>
                </a:solidFill>
                <a:latin typeface="Noto Sans Mono CJK JP Regular"/>
                <a:cs typeface="Noto Sans Mono CJK JP Regular"/>
              </a:rPr>
              <a:t>需求</a:t>
            </a:r>
            <a:r>
              <a:rPr sz="1700" spc="5" dirty="0">
                <a:solidFill>
                  <a:srgbClr val="5B9BD4"/>
                </a:solidFill>
                <a:latin typeface="Noto Sans Mono CJK JP Regular"/>
                <a:cs typeface="Noto Sans Mono CJK JP Regular"/>
              </a:rPr>
              <a:t>项</a:t>
            </a:r>
            <a:r>
              <a:rPr sz="1700" spc="-10" dirty="0">
                <a:solidFill>
                  <a:srgbClr val="5B9BD4"/>
                </a:solidFill>
                <a:latin typeface="Noto Sans Mono CJK JP Regular"/>
                <a:cs typeface="Noto Sans Mono CJK JP Regular"/>
              </a:rPr>
              <a:t>目</a:t>
            </a:r>
            <a:r>
              <a:rPr sz="1700" spc="5" dirty="0">
                <a:solidFill>
                  <a:srgbClr val="5B9BD4"/>
                </a:solidFill>
                <a:latin typeface="Noto Sans Mono CJK JP Regular"/>
                <a:cs typeface="Noto Sans Mono CJK JP Regular"/>
              </a:rPr>
              <a:t>：变更</a:t>
            </a:r>
            <a:endParaRPr sz="1700">
              <a:latin typeface="Noto Sans Mono CJK JP Regular"/>
              <a:cs typeface="Noto Sans Mono CJK JP Regular"/>
            </a:endParaRPr>
          </a:p>
          <a:p>
            <a:pPr marL="910590" lvl="2" indent="-172085">
              <a:lnSpc>
                <a:spcPct val="100000"/>
              </a:lnSpc>
              <a:spcBef>
                <a:spcPts val="400"/>
              </a:spcBef>
              <a:buFont typeface="Arial"/>
              <a:buChar char="•"/>
              <a:tabLst>
                <a:tab pos="911225" algn="l"/>
              </a:tabLst>
            </a:pPr>
            <a:r>
              <a:rPr sz="1700" dirty="0">
                <a:solidFill>
                  <a:srgbClr val="5B9BD4"/>
                </a:solidFill>
                <a:latin typeface="Noto Sans Mono CJK JP Regular"/>
                <a:cs typeface="Noto Sans Mono CJK JP Regular"/>
              </a:rPr>
              <a:t>需</a:t>
            </a:r>
            <a:r>
              <a:rPr sz="1700" spc="-5" dirty="0">
                <a:solidFill>
                  <a:srgbClr val="5B9BD4"/>
                </a:solidFill>
                <a:latin typeface="Noto Sans Mono CJK JP Regular"/>
                <a:cs typeface="Noto Sans Mono CJK JP Regular"/>
              </a:rPr>
              <a:t>求</a:t>
            </a:r>
            <a:r>
              <a:rPr sz="1700" dirty="0">
                <a:solidFill>
                  <a:srgbClr val="5B9BD4"/>
                </a:solidFill>
                <a:latin typeface="Noto Sans Mono CJK JP Regular"/>
                <a:cs typeface="Noto Sans Mono CJK JP Regular"/>
              </a:rPr>
              <a:t>描</a:t>
            </a:r>
            <a:r>
              <a:rPr sz="1700" spc="-10" dirty="0">
                <a:solidFill>
                  <a:srgbClr val="5B9BD4"/>
                </a:solidFill>
                <a:latin typeface="Noto Sans Mono CJK JP Regular"/>
                <a:cs typeface="Noto Sans Mono CJK JP Regular"/>
              </a:rPr>
              <a:t>述</a:t>
            </a:r>
            <a:r>
              <a:rPr sz="1700" dirty="0">
                <a:solidFill>
                  <a:srgbClr val="5B9BD4"/>
                </a:solidFill>
                <a:latin typeface="Noto Sans Mono CJK JP Regular"/>
                <a:cs typeface="Noto Sans Mono CJK JP Regular"/>
              </a:rPr>
              <a:t>：</a:t>
            </a:r>
            <a:endParaRPr sz="1700">
              <a:latin typeface="Noto Sans Mono CJK JP Regular"/>
              <a:cs typeface="Noto Sans Mono CJK JP Regular"/>
            </a:endParaRPr>
          </a:p>
          <a:p>
            <a:pPr marL="1253490" marR="5080" indent="-172085">
              <a:lnSpc>
                <a:spcPct val="100000"/>
              </a:lnSpc>
              <a:spcBef>
                <a:spcPts val="390"/>
              </a:spcBef>
              <a:buFont typeface="Wingdings"/>
              <a:buChar char=""/>
              <a:tabLst>
                <a:tab pos="1254125" algn="l"/>
              </a:tabLst>
            </a:pPr>
            <a:r>
              <a:rPr sz="1500" dirty="0">
                <a:solidFill>
                  <a:srgbClr val="5B9BD4"/>
                </a:solidFill>
                <a:latin typeface="Noto Sans Mono CJK JP Regular"/>
                <a:cs typeface="Noto Sans Mono CJK JP Regular"/>
              </a:rPr>
              <a:t>当正在生产的工单临时被变更时，系统需将正在生产的工单，剩馀材料模拟列出工 参考，并告知存放的线边仓位置</a:t>
            </a:r>
            <a:endParaRPr sz="1500">
              <a:latin typeface="Noto Sans Mono CJK JP Regular"/>
              <a:cs typeface="Noto Sans Mono CJK JP Regular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5264" y="365252"/>
            <a:ext cx="3416300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SzPct val="75000"/>
              <a:buFont typeface="Wingdings"/>
              <a:buChar char=""/>
              <a:tabLst>
                <a:tab pos="355600" algn="l"/>
              </a:tabLst>
            </a:pPr>
            <a:r>
              <a:rPr sz="2400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组织需求数据的属性表</a:t>
            </a:r>
            <a:endParaRPr sz="2400">
              <a:latin typeface="Noto Sans Mono CJK JP Regular"/>
              <a:cs typeface="Noto Sans Mono CJK JP Regular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50850" y="854075"/>
          <a:ext cx="8231505" cy="40417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7729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41236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406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301240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39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项目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716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908050" marR="887094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数据型  </a:t>
                      </a:r>
                      <a:r>
                        <a:rPr sz="1600" spc="3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Data</a:t>
                      </a:r>
                      <a:endParaRPr sz="16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558800" marR="538480" indent="31369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spc="-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信息型 </a:t>
                      </a:r>
                      <a:r>
                        <a:rPr sz="16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Info</a:t>
                      </a:r>
                      <a:r>
                        <a:rPr sz="1600" spc="-1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rm</a:t>
                      </a:r>
                      <a:r>
                        <a:rPr sz="16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at</a:t>
                      </a:r>
                      <a:r>
                        <a:rPr sz="1600" spc="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i</a:t>
                      </a:r>
                      <a:r>
                        <a:rPr sz="1600" spc="-1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o</a:t>
                      </a:r>
                      <a:r>
                        <a:rPr sz="16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m</a:t>
                      </a:r>
                      <a:endParaRPr sz="16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491490" marR="471805" indent="36068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spc="-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报告型 </a:t>
                      </a:r>
                      <a:r>
                        <a:rPr sz="1600" spc="-4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R</a:t>
                      </a:r>
                      <a:r>
                        <a:rPr sz="16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ep</a:t>
                      </a:r>
                      <a:r>
                        <a:rPr sz="1600" spc="-1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o</a:t>
                      </a:r>
                      <a:r>
                        <a:rPr sz="1600" spc="4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r</a:t>
                      </a:r>
                      <a:r>
                        <a:rPr sz="1600" spc="-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t/que</a:t>
                      </a:r>
                      <a:r>
                        <a:rPr sz="1600" spc="6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r</a:t>
                      </a:r>
                      <a:r>
                        <a:rPr sz="16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y</a:t>
                      </a:r>
                      <a:endParaRPr sz="16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848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spc="-1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制造运营</a:t>
                      </a:r>
                      <a:endParaRPr sz="1600">
                        <a:latin typeface="Noto Sans CJK JP Regular"/>
                        <a:cs typeface="Noto Sans CJK JP Regular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</a:pPr>
                      <a:r>
                        <a:rPr sz="1600" spc="-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领导</a:t>
                      </a:r>
                      <a:endParaRPr sz="16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67754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400" spc="-5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  <a:p>
                      <a:pPr marL="73723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071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400" spc="-5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  <a:p>
                      <a:pPr marL="70040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1030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400" spc="-5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  <a:p>
                      <a:pPr marL="68072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12065" algn="ctr">
                        <a:lnSpc>
                          <a:spcPts val="1914"/>
                        </a:lnSpc>
                        <a:spcBef>
                          <a:spcPts val="325"/>
                        </a:spcBef>
                      </a:pPr>
                      <a:r>
                        <a:rPr sz="16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3C+4E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10795" algn="ctr">
                        <a:lnSpc>
                          <a:spcPts val="1914"/>
                        </a:lnSpc>
                      </a:pPr>
                      <a:r>
                        <a:rPr sz="1600" spc="-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领导</a:t>
                      </a:r>
                      <a:endParaRPr sz="16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67754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  <a:p>
                      <a:pPr marL="73723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071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  <a:p>
                      <a:pPr marL="70040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1030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  <a:p>
                      <a:pPr marL="68072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8485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spc="-1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制造领导</a:t>
                      </a:r>
                      <a:endParaRPr sz="1600">
                        <a:latin typeface="Noto Sans CJK JP Regular"/>
                        <a:cs typeface="Noto Sans CJK JP Regular"/>
                      </a:endParaRPr>
                    </a:p>
                    <a:p>
                      <a:pPr marL="10795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600" spc="-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车间</a:t>
                      </a:r>
                      <a:endParaRPr sz="16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67754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400" spc="-5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  <a:p>
                      <a:pPr marL="73723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071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400" spc="-5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  <a:p>
                      <a:pPr marL="70040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1030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400" spc="-5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  <a:p>
                      <a:pPr marL="68072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8485">
                <a:tc>
                  <a:txBody>
                    <a:bodyPr/>
                    <a:lstStyle/>
                    <a:p>
                      <a:pPr marL="281305">
                        <a:lnSpc>
                          <a:spcPts val="1914"/>
                        </a:lnSpc>
                        <a:spcBef>
                          <a:spcPts val="325"/>
                        </a:spcBef>
                      </a:pPr>
                      <a:r>
                        <a:rPr sz="1600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3C+4E</a:t>
                      </a:r>
                      <a:endParaRPr sz="1600">
                        <a:latin typeface="Arial"/>
                        <a:cs typeface="Arial"/>
                      </a:endParaRPr>
                    </a:p>
                    <a:p>
                      <a:pPr marL="290830">
                        <a:lnSpc>
                          <a:spcPts val="1914"/>
                        </a:lnSpc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工程师</a:t>
                      </a:r>
                      <a:endParaRPr sz="16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4127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67754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  <a:p>
                      <a:pPr marL="73723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071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  <a:p>
                      <a:pPr marL="70040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1030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  <a:p>
                      <a:pPr marL="68072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marL="12700" algn="ctr">
                        <a:lnSpc>
                          <a:spcPct val="100000"/>
                        </a:lnSpc>
                        <a:spcBef>
                          <a:spcPts val="1255"/>
                        </a:spcBef>
                      </a:pPr>
                      <a:r>
                        <a:rPr sz="1600" spc="-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作业工</a:t>
                      </a:r>
                      <a:endParaRPr sz="16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5938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677545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  <a:p>
                      <a:pPr marL="73723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0715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  <a:p>
                      <a:pPr marL="70040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1030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  <a:p>
                      <a:pPr marL="68072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260"/>
                        </a:spcBef>
                      </a:pPr>
                      <a:r>
                        <a:rPr sz="1600" spc="-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设备</a:t>
                      </a:r>
                      <a:endParaRPr sz="16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6002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677545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spc="-5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  <a:p>
                      <a:pPr marL="7372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40715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spc="-5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  <a:p>
                      <a:pPr marL="70040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1030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spc="-5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  <a:p>
                      <a:pPr marL="68072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5264" y="365252"/>
            <a:ext cx="31121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SzPct val="75000"/>
              <a:buFont typeface="Wingdings"/>
              <a:buChar char=""/>
              <a:tabLst>
                <a:tab pos="355600" algn="l"/>
              </a:tabLst>
            </a:pPr>
            <a:r>
              <a:rPr sz="2400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属性的组织VS位阶表</a:t>
            </a:r>
            <a:endParaRPr sz="2400">
              <a:latin typeface="Noto Sans Mono CJK JP Regular"/>
              <a:cs typeface="Noto Sans Mono CJK JP Regular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50850" y="854075"/>
          <a:ext cx="8227692" cy="401828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753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753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753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7538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7538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7538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7538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7404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38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项目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26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1405"/>
                        </a:spcBef>
                      </a:pPr>
                      <a:r>
                        <a:rPr sz="1400" spc="10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统计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分析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段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843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1405"/>
                        </a:spcBef>
                      </a:pPr>
                      <a:r>
                        <a:rPr sz="1400" spc="10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实时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监控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段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843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47955">
                        <a:lnSpc>
                          <a:spcPct val="100000"/>
                        </a:lnSpc>
                        <a:spcBef>
                          <a:spcPts val="1405"/>
                        </a:spcBef>
                      </a:pPr>
                      <a:r>
                        <a:rPr sz="1400" spc="10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作业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流程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段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843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8415" algn="ctr">
                        <a:lnSpc>
                          <a:spcPts val="1650"/>
                        </a:lnSpc>
                        <a:spcBef>
                          <a:spcPts val="620"/>
                        </a:spcBef>
                      </a:pPr>
                      <a:r>
                        <a:rPr sz="1400" spc="5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数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据</a:t>
                      </a:r>
                      <a:r>
                        <a:rPr sz="1400" spc="5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采</a:t>
                      </a:r>
                      <a:r>
                        <a:rPr sz="1400" spc="-15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集</a:t>
                      </a:r>
                      <a:r>
                        <a:rPr sz="1400" spc="5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作</a:t>
                      </a:r>
                      <a:endParaRPr sz="1400">
                        <a:latin typeface="Noto Sans Mono CJK JP Regular"/>
                        <a:cs typeface="Noto Sans Mono CJK JP Regular"/>
                      </a:endParaRPr>
                    </a:p>
                    <a:p>
                      <a:pPr marL="18415" algn="ctr">
                        <a:lnSpc>
                          <a:spcPts val="1650"/>
                        </a:lnSpc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业段</a:t>
                      </a:r>
                      <a:endParaRPr sz="14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7874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20320" algn="ctr">
                        <a:lnSpc>
                          <a:spcPts val="1650"/>
                        </a:lnSpc>
                        <a:spcBef>
                          <a:spcPts val="620"/>
                        </a:spcBef>
                      </a:pPr>
                      <a:r>
                        <a:rPr sz="1400" spc="5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设备控</a:t>
                      </a:r>
                      <a:r>
                        <a:rPr sz="1400" spc="-10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制</a:t>
                      </a:r>
                      <a:r>
                        <a:rPr sz="1400" spc="5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作</a:t>
                      </a:r>
                      <a:endParaRPr sz="1400">
                        <a:latin typeface="Noto Sans Mono CJK JP Regular"/>
                        <a:cs typeface="Noto Sans Mono CJK JP Regular"/>
                      </a:endParaRPr>
                    </a:p>
                    <a:p>
                      <a:pPr marL="19685" algn="ctr">
                        <a:lnSpc>
                          <a:spcPts val="1650"/>
                        </a:lnSpc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业段</a:t>
                      </a:r>
                      <a:endParaRPr sz="14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7874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49225">
                        <a:lnSpc>
                          <a:spcPct val="100000"/>
                        </a:lnSpc>
                        <a:spcBef>
                          <a:spcPts val="1405"/>
                        </a:spcBef>
                      </a:pPr>
                      <a:r>
                        <a:rPr sz="1400" spc="10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设备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规格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段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843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marL="415290" marR="217170" indent="-17907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制造运营 领导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858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36525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796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859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923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986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986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9050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3C+4E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11430" algn="ctr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领导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858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36525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200" spc="-5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796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200" spc="-5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859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200" spc="-5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923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200" spc="-5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986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200" spc="-5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986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200" spc="-5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9050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marL="415290" marR="217170" indent="-179070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制造领导 车间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36525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796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859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923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986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986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9050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marL="31877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3C+4E</a:t>
                      </a:r>
                      <a:endParaRPr sz="1400">
                        <a:latin typeface="Arial"/>
                        <a:cs typeface="Arial"/>
                      </a:endParaRPr>
                    </a:p>
                    <a:p>
                      <a:pPr marL="32639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工程师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858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36525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200" spc="-5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796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200" spc="-5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859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200" spc="-5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923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200" spc="-5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98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200" spc="-5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98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790"/>
                        </a:spcBef>
                      </a:pPr>
                      <a:r>
                        <a:rPr sz="1200" spc="-5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9050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0033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marL="13335" algn="ctr">
                        <a:lnSpc>
                          <a:spcPct val="100000"/>
                        </a:lnSpc>
                        <a:spcBef>
                          <a:spcPts val="138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作业工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89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36525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796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0096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859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0096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923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0096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986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0096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986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0096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9050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0096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38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设备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589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36525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1200" spc="-5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796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0096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1200" spc="-5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859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0096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1200" spc="-5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923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0096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1200" spc="-5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986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0096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1200" spc="-5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986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0096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795"/>
                        </a:spcBef>
                      </a:pPr>
                      <a:r>
                        <a:rPr sz="1200" spc="-5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9050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0096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5264" y="365252"/>
            <a:ext cx="311213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SzPct val="75000"/>
              <a:buFont typeface="Wingdings"/>
              <a:buChar char=""/>
              <a:tabLst>
                <a:tab pos="355600" algn="l"/>
              </a:tabLst>
            </a:pPr>
            <a:r>
              <a:rPr sz="2400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属性的数据VS位阶表</a:t>
            </a:r>
            <a:endParaRPr sz="2400">
              <a:latin typeface="Noto Sans Mono CJK JP Regular"/>
              <a:cs typeface="Noto Sans Mono CJK JP Regular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50850" y="854075"/>
          <a:ext cx="8228965" cy="4033520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37414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230822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2308225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223837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</a:tblGrid>
              <a:tr h="579120"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39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项目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7716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855980" marR="835660" algn="ctr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数据型  </a:t>
                      </a:r>
                      <a:r>
                        <a:rPr sz="1600" spc="3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Data</a:t>
                      </a:r>
                      <a:endParaRPr sz="16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544830" marR="520065" indent="31242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spc="-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信息型 </a:t>
                      </a:r>
                      <a:r>
                        <a:rPr sz="16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Info</a:t>
                      </a:r>
                      <a:r>
                        <a:rPr sz="1600" spc="-1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rm</a:t>
                      </a:r>
                      <a:r>
                        <a:rPr sz="16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at</a:t>
                      </a:r>
                      <a:r>
                        <a:rPr sz="1600" spc="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i</a:t>
                      </a:r>
                      <a:r>
                        <a:rPr sz="1600" spc="-1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o</a:t>
                      </a:r>
                      <a:r>
                        <a:rPr sz="16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m</a:t>
                      </a:r>
                      <a:endParaRPr sz="16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461009" marR="438784" indent="360680">
                        <a:lnSpc>
                          <a:spcPct val="100000"/>
                        </a:lnSpc>
                        <a:spcBef>
                          <a:spcPts val="310"/>
                        </a:spcBef>
                      </a:pPr>
                      <a:r>
                        <a:rPr sz="1600" spc="-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报告型 </a:t>
                      </a:r>
                      <a:r>
                        <a:rPr sz="1600" spc="-4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R</a:t>
                      </a:r>
                      <a:r>
                        <a:rPr sz="16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ep</a:t>
                      </a:r>
                      <a:r>
                        <a:rPr sz="1600" spc="-1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o</a:t>
                      </a:r>
                      <a:r>
                        <a:rPr sz="1600" spc="4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r</a:t>
                      </a:r>
                      <a:r>
                        <a:rPr sz="1600" spc="-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t/que</a:t>
                      </a:r>
                      <a:r>
                        <a:rPr sz="1600" spc="6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r</a:t>
                      </a:r>
                      <a:r>
                        <a:rPr sz="16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y</a:t>
                      </a:r>
                      <a:endParaRPr sz="16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3937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275"/>
                        </a:spcBef>
                      </a:pPr>
                      <a:r>
                        <a:rPr sz="1600" spc="15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统计分析</a:t>
                      </a:r>
                      <a:r>
                        <a:rPr sz="1600" spc="-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段</a:t>
                      </a:r>
                      <a:endParaRPr sz="16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6192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62611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  <a:p>
                      <a:pPr marL="68516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858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6745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  <a:p>
                      <a:pPr marL="68643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858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2455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  <a:p>
                      <a:pPr marL="65151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858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sz="1600" spc="15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实时监控</a:t>
                      </a:r>
                      <a:r>
                        <a:rPr sz="1600" spc="-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段</a:t>
                      </a:r>
                      <a:endParaRPr sz="16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6256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626110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400" spc="-5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  <a:p>
                      <a:pPr marL="6851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858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6745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400" spc="-5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  <a:p>
                      <a:pPr marL="6864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858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2455">
                        <a:lnSpc>
                          <a:spcPct val="100000"/>
                        </a:lnSpc>
                        <a:spcBef>
                          <a:spcPts val="540"/>
                        </a:spcBef>
                      </a:pPr>
                      <a:r>
                        <a:rPr sz="1400" spc="-5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  <a:p>
                      <a:pPr marL="6515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858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280"/>
                        </a:spcBef>
                      </a:pPr>
                      <a:r>
                        <a:rPr sz="1600" spc="15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作业流程</a:t>
                      </a:r>
                      <a:r>
                        <a:rPr sz="1600" spc="-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段</a:t>
                      </a:r>
                      <a:endParaRPr sz="16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6256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626110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  <a:p>
                      <a:pPr marL="68516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6745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  <a:p>
                      <a:pPr marL="68643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2455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  <a:p>
                      <a:pPr marL="65151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487045" marR="163195" indent="-306705">
                        <a:lnSpc>
                          <a:spcPts val="1839"/>
                        </a:lnSpc>
                        <a:spcBef>
                          <a:spcPts val="550"/>
                        </a:spcBef>
                      </a:pPr>
                      <a:r>
                        <a:rPr sz="1600" spc="20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数</a:t>
                      </a:r>
                      <a:r>
                        <a:rPr sz="1600" spc="10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据采</a:t>
                      </a:r>
                      <a:r>
                        <a:rPr sz="1600" spc="20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集</a:t>
                      </a:r>
                      <a:r>
                        <a:rPr sz="1600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作 </a:t>
                      </a:r>
                      <a:r>
                        <a:rPr sz="1600" spc="15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业段</a:t>
                      </a:r>
                      <a:endParaRPr sz="16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6985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626110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  <a:p>
                      <a:pPr marL="68516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674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  <a:p>
                      <a:pPr marL="68643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245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  <a:p>
                      <a:pPr marL="65151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79120">
                <a:tc>
                  <a:txBody>
                    <a:bodyPr/>
                    <a:lstStyle/>
                    <a:p>
                      <a:pPr marL="10160" algn="ctr">
                        <a:lnSpc>
                          <a:spcPts val="1880"/>
                        </a:lnSpc>
                        <a:spcBef>
                          <a:spcPts val="420"/>
                        </a:spcBef>
                      </a:pPr>
                      <a:r>
                        <a:rPr sz="1600" spc="15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设</a:t>
                      </a:r>
                      <a:r>
                        <a:rPr sz="1600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备控</a:t>
                      </a:r>
                      <a:r>
                        <a:rPr sz="1600" spc="15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制</a:t>
                      </a:r>
                      <a:r>
                        <a:rPr sz="1600" spc="-5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作</a:t>
                      </a:r>
                      <a:endParaRPr sz="1600">
                        <a:latin typeface="Noto Sans Mono CJK JP Regular"/>
                        <a:cs typeface="Noto Sans Mono CJK JP Regular"/>
                      </a:endParaRPr>
                    </a:p>
                    <a:p>
                      <a:pPr marL="12065" algn="ctr">
                        <a:lnSpc>
                          <a:spcPts val="1880"/>
                        </a:lnSpc>
                      </a:pPr>
                      <a:r>
                        <a:rPr sz="1600" spc="15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业段</a:t>
                      </a:r>
                      <a:endParaRPr sz="16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5334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626110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400" spc="-5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  <a:p>
                      <a:pPr marL="68516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674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400" spc="-5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  <a:p>
                      <a:pPr marL="686435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2455">
                        <a:lnSpc>
                          <a:spcPct val="100000"/>
                        </a:lnSpc>
                        <a:spcBef>
                          <a:spcPts val="560"/>
                        </a:spcBef>
                      </a:pPr>
                      <a:r>
                        <a:rPr sz="1400" spc="-5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  <a:p>
                      <a:pPr marL="651510">
                        <a:lnSpc>
                          <a:spcPct val="100000"/>
                        </a:lnSpc>
                        <a:spcBef>
                          <a:spcPts val="5"/>
                        </a:spcBef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7112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74040">
                <a:tc>
                  <a:txBody>
                    <a:bodyPr/>
                    <a:lstStyle/>
                    <a:p>
                      <a:pPr marL="10795" algn="ctr">
                        <a:lnSpc>
                          <a:spcPct val="100000"/>
                        </a:lnSpc>
                        <a:spcBef>
                          <a:spcPts val="1285"/>
                        </a:spcBef>
                      </a:pPr>
                      <a:r>
                        <a:rPr sz="1600" spc="15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设备规格</a:t>
                      </a:r>
                      <a:r>
                        <a:rPr sz="1600" spc="-5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段</a:t>
                      </a:r>
                      <a:endParaRPr sz="16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6319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626110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spc="-5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  <a:p>
                      <a:pPr marL="68516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626745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spc="-5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  <a:p>
                      <a:pPr marL="686435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592455">
                        <a:lnSpc>
                          <a:spcPct val="100000"/>
                        </a:lnSpc>
                        <a:spcBef>
                          <a:spcPts val="545"/>
                        </a:spcBef>
                      </a:pPr>
                      <a:r>
                        <a:rPr sz="1400" spc="-5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  <a:p>
                      <a:pPr marL="651510">
                        <a:lnSpc>
                          <a:spcPct val="100000"/>
                        </a:lnSpc>
                      </a:pPr>
                      <a:r>
                        <a:rPr sz="1400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4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921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315264" y="350011"/>
            <a:ext cx="3027045" cy="3911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55600" indent="-342900">
              <a:lnSpc>
                <a:spcPct val="100000"/>
              </a:lnSpc>
              <a:spcBef>
                <a:spcPts val="100"/>
              </a:spcBef>
              <a:buSzPct val="75000"/>
              <a:buFont typeface="Wingdings"/>
              <a:buChar char=""/>
              <a:tabLst>
                <a:tab pos="355600" algn="l"/>
              </a:tabLst>
            </a:pPr>
            <a:r>
              <a:rPr sz="2400" spc="85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PDC</a:t>
            </a:r>
            <a:r>
              <a:rPr sz="2400" spc="95" dirty="0">
                <a:solidFill>
                  <a:srgbClr val="FF0000"/>
                </a:solidFill>
                <a:latin typeface="Noto Sans CJK JP Regular"/>
                <a:cs typeface="Noto Sans CJK JP Regular"/>
              </a:rPr>
              <a:t>A</a:t>
            </a:r>
            <a:r>
              <a:rPr sz="2400" dirty="0">
                <a:solidFill>
                  <a:srgbClr val="FF0000"/>
                </a:solidFill>
                <a:latin typeface="Noto Sans Mono CJK JP Regular"/>
                <a:cs typeface="Noto Sans Mono CJK JP Regular"/>
              </a:rPr>
              <a:t>流程型位阶表</a:t>
            </a:r>
            <a:endParaRPr sz="2400">
              <a:latin typeface="Noto Sans Mono CJK JP Regular"/>
              <a:cs typeface="Noto Sans Mono CJK JP Regular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450850" y="854075"/>
          <a:ext cx="8227692" cy="4029709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117538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1175385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1175384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  <a:gridCol w="1175385">
                  <a:extLst>
                    <a:ext uri="{9D8B030D-6E8A-4147-A177-3AD203B41FA5}">
                      <a16:colId xmlns:a16="http://schemas.microsoft.com/office/drawing/2014/main" xmlns="" val="20003"/>
                    </a:ext>
                  </a:extLst>
                </a:gridCol>
                <a:gridCol w="1175385">
                  <a:extLst>
                    <a:ext uri="{9D8B030D-6E8A-4147-A177-3AD203B41FA5}">
                      <a16:colId xmlns:a16="http://schemas.microsoft.com/office/drawing/2014/main" xmlns="" val="20004"/>
                    </a:ext>
                  </a:extLst>
                </a:gridCol>
                <a:gridCol w="1175384">
                  <a:extLst>
                    <a:ext uri="{9D8B030D-6E8A-4147-A177-3AD203B41FA5}">
                      <a16:colId xmlns:a16="http://schemas.microsoft.com/office/drawing/2014/main" xmlns="" val="20005"/>
                    </a:ext>
                  </a:extLst>
                </a:gridCol>
                <a:gridCol w="1175384">
                  <a:extLst>
                    <a:ext uri="{9D8B030D-6E8A-4147-A177-3AD203B41FA5}">
                      <a16:colId xmlns:a16="http://schemas.microsoft.com/office/drawing/2014/main" xmlns="" val="20006"/>
                    </a:ext>
                  </a:extLst>
                </a:gridCol>
              </a:tblGrid>
              <a:tr h="518159">
                <a:tc>
                  <a:txBody>
                    <a:bodyPr/>
                    <a:lstStyle/>
                    <a:p>
                      <a:pPr marL="11430" algn="ctr">
                        <a:lnSpc>
                          <a:spcPct val="100000"/>
                        </a:lnSpc>
                        <a:spcBef>
                          <a:spcPts val="115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项目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4668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1180"/>
                        </a:spcBef>
                      </a:pPr>
                      <a:r>
                        <a:rPr sz="1400" spc="10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统计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分析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段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4986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47320">
                        <a:lnSpc>
                          <a:spcPct val="100000"/>
                        </a:lnSpc>
                        <a:spcBef>
                          <a:spcPts val="1180"/>
                        </a:spcBef>
                      </a:pPr>
                      <a:r>
                        <a:rPr sz="1400" spc="10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实时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监控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段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4986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47955">
                        <a:lnSpc>
                          <a:spcPct val="100000"/>
                        </a:lnSpc>
                        <a:spcBef>
                          <a:spcPts val="1180"/>
                        </a:spcBef>
                      </a:pPr>
                      <a:r>
                        <a:rPr sz="1400" spc="10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作业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流程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段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4986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418465" marR="125730" indent="-266700">
                        <a:lnSpc>
                          <a:spcPts val="1620"/>
                        </a:lnSpc>
                        <a:spcBef>
                          <a:spcPts val="50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数据采</a:t>
                      </a:r>
                      <a:r>
                        <a:rPr sz="1400" spc="-15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集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作 业段</a:t>
                      </a:r>
                      <a:endParaRPr sz="14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419100" marR="124460" indent="-267335">
                        <a:lnSpc>
                          <a:spcPts val="1620"/>
                        </a:lnSpc>
                        <a:spcBef>
                          <a:spcPts val="505"/>
                        </a:spcBef>
                      </a:pPr>
                      <a:r>
                        <a:rPr sz="1400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设备控</a:t>
                      </a:r>
                      <a:r>
                        <a:rPr sz="1400" spc="-10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制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作 业段</a:t>
                      </a:r>
                      <a:endParaRPr sz="1400">
                        <a:latin typeface="Noto Sans Mono CJK JP Regular"/>
                        <a:cs typeface="Noto Sans Mono CJK JP Regular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49225">
                        <a:lnSpc>
                          <a:spcPct val="100000"/>
                        </a:lnSpc>
                        <a:spcBef>
                          <a:spcPts val="1180"/>
                        </a:spcBef>
                      </a:pPr>
                      <a:r>
                        <a:rPr sz="1400" spc="10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设备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Noto Sans Mono CJK JP Regular"/>
                          <a:cs typeface="Noto Sans Mono CJK JP Regular"/>
                        </a:rPr>
                        <a:t>规格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段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4986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501650"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资源管理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3906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36525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796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859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923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986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986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500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9050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350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501650"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P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工艺管理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3906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3652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796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859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923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986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986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9050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501650"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095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D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制造过程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3906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3652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796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859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923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986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986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9050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01650"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实时检核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3970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3652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200" spc="-5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796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200" spc="-5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859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200" spc="-5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923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200" spc="-5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986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200" spc="-5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986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200" spc="-5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9050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  <a:tr h="501650"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C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统计分析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3970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3652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796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4769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859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4769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923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4769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986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4769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986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4769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9050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4769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5"/>
                  </a:ext>
                </a:extLst>
              </a:tr>
              <a:tr h="501650">
                <a:tc>
                  <a:txBody>
                    <a:bodyPr/>
                    <a:lstStyle/>
                    <a:p>
                      <a:pPr marL="13970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sz="1400" b="1" spc="-4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A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行动改善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3970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3652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796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859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923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986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986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505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9050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4135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6"/>
                  </a:ext>
                </a:extLst>
              </a:tr>
              <a:tr h="501650">
                <a:tc>
                  <a:txBody>
                    <a:bodyPr/>
                    <a:lstStyle/>
                    <a:p>
                      <a:pPr marL="12065" algn="ctr">
                        <a:lnSpc>
                          <a:spcPct val="100000"/>
                        </a:lnSpc>
                        <a:spcBef>
                          <a:spcPts val="1100"/>
                        </a:spcBef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Arial"/>
                          <a:cs typeface="Arial"/>
                        </a:rPr>
                        <a:t>S</a:t>
                      </a:r>
                      <a:r>
                        <a:rPr sz="1400" dirty="0">
                          <a:solidFill>
                            <a:srgbClr val="FFFFFF"/>
                          </a:solidFill>
                          <a:latin typeface="Noto Sans CJK JP Regular"/>
                          <a:cs typeface="Noto Sans CJK JP Regular"/>
                        </a:rPr>
                        <a:t>客诉退货</a:t>
                      </a:r>
                      <a:endParaRPr sz="14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139700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  <a:solidFill>
                      <a:srgbClr val="8496AF"/>
                    </a:solidFill>
                  </a:tcPr>
                </a:tc>
                <a:tc>
                  <a:txBody>
                    <a:bodyPr/>
                    <a:lstStyle/>
                    <a:p>
                      <a:pPr marL="13652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796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4769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859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4769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160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923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4769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7795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986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4769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89865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4769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138430">
                        <a:lnSpc>
                          <a:spcPct val="100000"/>
                        </a:lnSpc>
                        <a:spcBef>
                          <a:spcPts val="509"/>
                        </a:spcBef>
                      </a:pP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文字描述需求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  <a:p>
                      <a:pPr marL="190500">
                        <a:lnSpc>
                          <a:spcPct val="100000"/>
                        </a:lnSpc>
                      </a:pPr>
                      <a:r>
                        <a:rPr sz="1200" spc="-5" dirty="0">
                          <a:latin typeface="Arial"/>
                          <a:cs typeface="Arial"/>
                        </a:rPr>
                        <a:t>(</a:t>
                      </a:r>
                      <a:r>
                        <a:rPr sz="1200" dirty="0">
                          <a:latin typeface="Noto Sans CJK JP Regular"/>
                          <a:cs typeface="Noto Sans CJK JP Regular"/>
                        </a:rPr>
                        <a:t>取得条件）</a:t>
                      </a:r>
                      <a:endParaRPr sz="1200">
                        <a:latin typeface="Noto Sans CJK JP Regular"/>
                        <a:cs typeface="Noto Sans CJK JP Regular"/>
                      </a:endParaRPr>
                    </a:p>
                  </a:txBody>
                  <a:tcPr marL="0" marR="0" marT="64769" marB="0">
                    <a:lnL w="12700">
                      <a:solidFill>
                        <a:srgbClr val="A6A6A6"/>
                      </a:solidFill>
                      <a:prstDash val="solid"/>
                    </a:lnL>
                    <a:lnR w="12700">
                      <a:solidFill>
                        <a:srgbClr val="A6A6A6"/>
                      </a:solidFill>
                      <a:prstDash val="solid"/>
                    </a:lnR>
                    <a:lnT w="12700">
                      <a:solidFill>
                        <a:srgbClr val="A6A6A6"/>
                      </a:solidFill>
                      <a:prstDash val="solid"/>
                    </a:lnT>
                    <a:lnB w="12700">
                      <a:solidFill>
                        <a:srgbClr val="A6A6A6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007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</TotalTime>
  <Words>6763</Words>
  <Application>Microsoft Office PowerPoint</Application>
  <PresentationFormat>全屏显示(16:9)</PresentationFormat>
  <Paragraphs>2943</Paragraphs>
  <Slides>126</Slides>
  <Notes>0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126</vt:i4>
      </vt:variant>
    </vt:vector>
  </HeadingPairs>
  <TitlesOfParts>
    <vt:vector size="127" baseType="lpstr">
      <vt:lpstr>Office Theme</vt:lpstr>
      <vt:lpstr>智能工厂设计规划及应用</vt:lpstr>
      <vt:lpstr>＝＝＝＝＝2天课程架构设计＝＝＝＝＝</vt:lpstr>
      <vt:lpstr>制造强厂之路</vt:lpstr>
      <vt:lpstr>第二天讲授大纲---</vt:lpstr>
      <vt:lpstr>PowerPoint 演示文稿</vt:lpstr>
      <vt:lpstr>智能工厂的设计范围….. 以 ISA-95标准的制造系统</vt:lpstr>
      <vt:lpstr>PowerPoint 演示文稿</vt:lpstr>
      <vt:lpstr>MES基底＆迈向MES智能工厂的地 位论</vt:lpstr>
      <vt:lpstr>1.已有ERP生产管理系统为何需要MES</vt:lpstr>
      <vt:lpstr>1-1：普遍性的ERP生产管制方法-----------------------</vt:lpstr>
      <vt:lpstr>1-2：ERP&amp;MES差异性分析</vt:lpstr>
      <vt:lpstr>2.分解并定义MES系统的规模大小和深浅</vt:lpstr>
      <vt:lpstr>2-1：切割MES的工作深广度----------------------------</vt:lpstr>
      <vt:lpstr>2-2：系统数据发展推进法---------------------------</vt:lpstr>
      <vt:lpstr>3.MES具备的核心价值观</vt:lpstr>
      <vt:lpstr>4.MES系统的主要数据运营任务</vt:lpstr>
      <vt:lpstr>5.MES系统建置及应用涉及的关连组织部门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MES系统应用和技术模型</vt:lpstr>
      <vt:lpstr>1. MES有无标准框架可遵循实施？</vt:lpstr>
      <vt:lpstr>1-1.现状MES区仍处于不规范化阶段-----------------------</vt:lpstr>
      <vt:lpstr>1-2.标准框架性(标准化/模块化/套件化)------------</vt:lpstr>
      <vt:lpstr>PowerPoint 演示文稿</vt:lpstr>
      <vt:lpstr>2.MES发展规范化的方法论解说</vt:lpstr>
      <vt:lpstr>-----------方法论终极实现的MES模型案例----------</vt:lpstr>
      <vt:lpstr>2-1.MES系统关连的组织性----------------------------</vt:lpstr>
      <vt:lpstr>2-2.MES系统的组织工作------------------------------</vt:lpstr>
      <vt:lpstr>基本工作流程的工作法则</vt:lpstr>
      <vt:lpstr>2-3.工作过程生成各型的数据属性---------------------</vt:lpstr>
      <vt:lpstr>数据属性的归纳方法</vt:lpstr>
      <vt:lpstr>数据属性的归纳-案例--------------------</vt:lpstr>
      <vt:lpstr>数据通过疏理成为工作数据流</vt:lpstr>
      <vt:lpstr>2-4.归整MES核心地基数据流模块-----------------------</vt:lpstr>
      <vt:lpstr>工作流下的MES基础数据流模块-&gt;模块流程</vt:lpstr>
      <vt:lpstr>MES基础数据流系统模块的应用管制能量</vt:lpstr>
      <vt:lpstr>MES基于制造运营的横纵向模块扩张</vt:lpstr>
      <vt:lpstr>横纵向模块扩张图示 高级智能应用</vt:lpstr>
      <vt:lpstr>MES运营级别-模块&amp;数据流串联示意图</vt:lpstr>
      <vt:lpstr>MES智能级别-模块&amp;数据流串联示意图</vt:lpstr>
      <vt:lpstr>3.MES系统成功的核心部位</vt:lpstr>
      <vt:lpstr>3-1：工厂布局/制造流程设计</vt:lpstr>
      <vt:lpstr>----------一个工序动作分解----------</vt:lpstr>
      <vt:lpstr>----------一个工序动作流程的数据产出方式----------</vt:lpstr>
      <vt:lpstr>3-2.数据采集方法---------------------------------</vt:lpstr>
      <vt:lpstr>----------[人工]数据取得终端选项----------</vt:lpstr>
      <vt:lpstr>PowerPoint 演示文稿</vt:lpstr>
      <vt:lpstr>PowerPoint 演示文稿</vt:lpstr>
      <vt:lpstr>1.哪些组织系统需要数据？</vt:lpstr>
      <vt:lpstr>2.需要哪些生产数据？</vt:lpstr>
      <vt:lpstr>3.数据实现哪些管理改善？</vt:lpstr>
      <vt:lpstr>4.数据产出的时间周期性?</vt:lpstr>
      <vt:lpstr>5.要如何采集到这些数据？</vt:lpstr>
      <vt:lpstr>6.这些数据量是否庞大？是否该储存？</vt:lpstr>
      <vt:lpstr>---------------数据產出的技术基础------------------</vt:lpstr>
      <vt:lpstr>PowerPoint 演示文稿</vt:lpstr>
      <vt:lpstr>PowerPoint 演示文稿</vt:lpstr>
      <vt:lpstr>RFID主要优&amp;缺点</vt:lpstr>
      <vt:lpstr>3-3.多供应商系统的集成---------------------------</vt:lpstr>
      <vt:lpstr>3-4.互连网建置---------------------------</vt:lpstr>
      <vt:lpstr>ERP企业管理</vt:lpstr>
      <vt:lpstr>3-5.系统规范性数据---------------------------</vt:lpstr>
      <vt:lpstr>4.总结MES整体运维系统的框架</vt:lpstr>
      <vt:lpstr>5.MES系统给智能工厂最大的贡献力度</vt:lpstr>
      <vt:lpstr>定义、规划与选择一套合身的MES 制造执行系统</vt:lpstr>
      <vt:lpstr>1.规划一套可行度高的MES系统的基本要素</vt:lpstr>
      <vt:lpstr>PowerPoint 演示文稿</vt:lpstr>
      <vt:lpstr>制造布局模型</vt:lpstr>
      <vt:lpstr>制造布局模型</vt:lpstr>
      <vt:lpstr>制造布局模型</vt:lpstr>
      <vt:lpstr>制造布局模型</vt:lpstr>
      <vt:lpstr>制造布局模型 5-流水产线单边工作_人工输送型----------------------------------</vt:lpstr>
      <vt:lpstr>制造布局模型 6-流水产线单边工作_自动输送型----------------------------------</vt:lpstr>
      <vt:lpstr>制造布局模型 7-流水产线双边工作_人工输送型----------------------------------</vt:lpstr>
      <vt:lpstr>制造布局模型 8-流水产线双边工作_自控输送型----------------------------------</vt:lpstr>
      <vt:lpstr>制造布局模型</vt:lpstr>
      <vt:lpstr>制造布局模型</vt:lpstr>
      <vt:lpstr>制造布局模型 11-集体工作型态现场-----------------------------------------</vt:lpstr>
      <vt:lpstr>PowerPoint 演示文稿</vt:lpstr>
      <vt:lpstr>-------车间产线-制造模式设计的未来趋势-------</vt:lpstr>
      <vt:lpstr>PowerPoint 演示文稿</vt:lpstr>
      <vt:lpstr>制造管制模型</vt:lpstr>
      <vt:lpstr>3.多维思考、定义自家需求目标和性能的重要性</vt:lpstr>
      <vt:lpstr>4.以[TD＆BU]模式破解并疏理鸟巢式的需求</vt:lpstr>
      <vt:lpstr>5.如何做好、做强需求分析后的逻辑化规范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以适合自己制造组织体系的方法， 实施MES制造执行系统</vt:lpstr>
      <vt:lpstr>制造组织体系，麻雀虽小五脏俱全的重要性</vt:lpstr>
      <vt:lpstr>精益工业工程/生产技术介入实施过程改善的必要性</vt:lpstr>
      <vt:lpstr>PowerPoint 演示文稿</vt:lpstr>
      <vt:lpstr>传统项目小组的编法</vt:lpstr>
      <vt:lpstr>用锐西(RACI)法则项目管理法</vt:lpstr>
      <vt:lpstr>锐西(ARCI)法则四角色及方法的落实</vt:lpstr>
      <vt:lpstr>ARCI法则的权责与小心掉进陷阱</vt:lpstr>
      <vt:lpstr>ARCI项目运作组织图示范例</vt:lpstr>
      <vt:lpstr>----------项目成功的要领----------</vt:lpstr>
      <vt:lpstr>制造领导人必须亲临参与掌握实施的重要性</vt:lpstr>
      <vt:lpstr>投资分析和实施后，对组织体系的 价值贡献分析</vt:lpstr>
      <vt:lpstr>实现战略无需过度计较，给个快捷核算公式</vt:lpstr>
      <vt:lpstr>跟踪MES实施成功的MKPI指标</vt:lpstr>
      <vt:lpstr>PowerPoint 演示文稿</vt:lpstr>
      <vt:lpstr>PowerPoint 演示文稿</vt:lpstr>
      <vt:lpstr>PowerPoint 演示文稿</vt:lpstr>
      <vt:lpstr>评核信息化绩效指针</vt:lpstr>
      <vt:lpstr>PowerPoint 演示文稿</vt:lpstr>
      <vt:lpstr>设计好迈向制造智能工厂的路线</vt:lpstr>
      <vt:lpstr>内部自疏理或聘任谘询顾问疏理的优缺点</vt:lpstr>
      <vt:lpstr>归纳、排序稳健步伐，迈进智能制造工厂目标</vt:lpstr>
      <vt:lpstr>案例设计和实施分享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acer</dc:creator>
  <cp:lastModifiedBy>DEEPEXI</cp:lastModifiedBy>
  <cp:revision>2</cp:revision>
  <dcterms:created xsi:type="dcterms:W3CDTF">2018-10-20T00:37:31Z</dcterms:created>
  <dcterms:modified xsi:type="dcterms:W3CDTF">2020-06-28T07:50:05Z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2018-09-12T00:00:00Z</vt:filetime>
  </property>
  <property fmtid="{D5CDD505-2E9C-101B-9397-08002B2CF9AE}" pid="3" name="Creator">
    <vt:lpwstr>Microsoft® PowerPoint® 2016</vt:lpwstr>
  </property>
  <property fmtid="{D5CDD505-2E9C-101B-9397-08002B2CF9AE}" pid="4" name="LastSaved">
    <vt:filetime>2018-10-20T00:00:00Z</vt:filetime>
  </property>
</Properties>
</file>